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B2F5A4-E02B-419A-B865-D0382B55FEFC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3E05DA3-D578-47C3-91E0-5A7EC372A06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\Desktop\&#1091;&#1088;&#1086;&#1082;\3%20&#1082;&#1083;&#1072;&#1089;&#1089;%20-%20Toy%20soldier%2018-19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221457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Урок в </a:t>
            </a: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классе </a:t>
            </a:r>
            <a: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Toy soldier. Part 1. reading”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331698"/>
            <a:ext cx="3500462" cy="2811946"/>
          </a:xfrm>
        </p:spPr>
        <p:txBody>
          <a:bodyPr/>
          <a:lstStyle/>
          <a:p>
            <a:pPr algn="l">
              <a:defRPr/>
            </a:pP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Выполнила:</a:t>
            </a:r>
          </a:p>
          <a:p>
            <a:pPr algn="l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Просандеева Н.А.</a:t>
            </a:r>
          </a:p>
          <a:p>
            <a:pPr algn="l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учитель английского языка</a:t>
            </a:r>
          </a:p>
          <a:p>
            <a:pPr algn="l"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МБОУ «СОШ № 55»</a:t>
            </a:r>
          </a:p>
          <a:p>
            <a:endParaRPr lang="ru-RU" dirty="0"/>
          </a:p>
        </p:txBody>
      </p:sp>
      <p:pic>
        <p:nvPicPr>
          <p:cNvPr id="4" name="Рисунок 3" descr="toysoldierren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928802"/>
            <a:ext cx="2500330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43626" cy="15112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The 23d of September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Monday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depositphotos_66387231-Calendar-list-on-yel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143116"/>
            <a:ext cx="300039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19204_html_m72480a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000240"/>
            <a:ext cx="5029235" cy="367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215900"/>
            <a:ext cx="8636000" cy="6426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857784" cy="622619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oʊ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] </a:t>
            </a:r>
            <a:r>
              <a:rPr lang="en-US" sz="2800" dirty="0" smtClean="0">
                <a:solidFill>
                  <a:schemeClr val="tx1"/>
                </a:solidFill>
              </a:rPr>
              <a:t>– R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se, t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2800" dirty="0" smtClean="0">
                <a:solidFill>
                  <a:schemeClr val="tx1"/>
                </a:solidFill>
              </a:rPr>
              <a:t>es;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[h] </a:t>
            </a:r>
            <a:r>
              <a:rPr lang="en-US" sz="2800" dirty="0" smtClean="0">
                <a:solidFill>
                  <a:schemeClr val="tx1"/>
                </a:solidFill>
              </a:rPr>
              <a:t>–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ere,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is,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air,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ave,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US" sz="2800" dirty="0" smtClean="0">
                <a:solidFill>
                  <a:schemeClr val="tx1"/>
                </a:solidFill>
              </a:rPr>
              <a:t>er;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[k] </a:t>
            </a:r>
            <a:r>
              <a:rPr lang="en-US" sz="2800" dirty="0" smtClean="0">
                <a:solidFill>
                  <a:schemeClr val="tx1"/>
                </a:solidFill>
              </a:rPr>
              <a:t>– ja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ck</a:t>
            </a:r>
            <a:r>
              <a:rPr lang="en-US" sz="2800" dirty="0" smtClean="0">
                <a:solidFill>
                  <a:schemeClr val="tx1"/>
                </a:solidFill>
              </a:rPr>
              <a:t>et, ba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ck</a:t>
            </a:r>
            <a:r>
              <a:rPr lang="en-US" sz="2800" dirty="0" smtClean="0">
                <a:solidFill>
                  <a:schemeClr val="tx1"/>
                </a:solidFill>
              </a:rPr>
              <a:t>, cri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ck</a:t>
            </a:r>
            <a:r>
              <a:rPr lang="en-US" sz="2800" dirty="0" smtClean="0">
                <a:solidFill>
                  <a:schemeClr val="tx1"/>
                </a:solidFill>
              </a:rPr>
              <a:t>et;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[au] </a:t>
            </a:r>
            <a:r>
              <a:rPr lang="en-US" sz="2800" dirty="0" smtClean="0">
                <a:solidFill>
                  <a:schemeClr val="tx1"/>
                </a:solidFill>
              </a:rPr>
              <a:t>– br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ow</a:t>
            </a:r>
            <a:r>
              <a:rPr lang="en-US" sz="2800" dirty="0" smtClean="0">
                <a:solidFill>
                  <a:schemeClr val="tx1"/>
                </a:solidFill>
              </a:rPr>
              <a:t>n, t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ow</a:t>
            </a:r>
            <a:r>
              <a:rPr lang="en-US" sz="2800" dirty="0" smtClean="0">
                <a:solidFill>
                  <a:schemeClr val="tx1"/>
                </a:solidFill>
              </a:rPr>
              <a:t>n, d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ow</a:t>
            </a:r>
            <a:r>
              <a:rPr lang="en-US" sz="2800" dirty="0" smtClean="0">
                <a:solidFill>
                  <a:schemeClr val="tx1"/>
                </a:solidFill>
              </a:rPr>
              <a:t>n, w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ow</a:t>
            </a:r>
            <a:r>
              <a:rPr lang="en-US" sz="2800" dirty="0" smtClean="0">
                <a:solidFill>
                  <a:schemeClr val="tx1"/>
                </a:solidFill>
              </a:rPr>
              <a:t>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[θ] </a:t>
            </a:r>
            <a:r>
              <a:rPr lang="en-US" sz="2800" dirty="0" smtClean="0">
                <a:solidFill>
                  <a:schemeClr val="tx1"/>
                </a:solidFill>
              </a:rPr>
              <a:t>–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tx1"/>
                </a:solidFill>
              </a:rPr>
              <a:t>ank you,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tx1"/>
                </a:solidFill>
              </a:rPr>
              <a:t>ree,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800" dirty="0" smtClean="0">
                <a:solidFill>
                  <a:schemeClr val="tx1"/>
                </a:solidFill>
              </a:rPr>
              <a:t>ick;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</a:rPr>
              <a:t>ɔi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] </a:t>
            </a:r>
            <a:r>
              <a:rPr lang="en-US" sz="2800" dirty="0" smtClean="0">
                <a:solidFill>
                  <a:schemeClr val="tx1"/>
                </a:solidFill>
              </a:rPr>
              <a:t>– t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oy</a:t>
            </a:r>
            <a:r>
              <a:rPr lang="en-US" sz="2800" dirty="0" smtClean="0">
                <a:solidFill>
                  <a:schemeClr val="tx1"/>
                </a:solidFill>
              </a:rPr>
              <a:t>, b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oy</a:t>
            </a:r>
            <a:r>
              <a:rPr lang="en-US" sz="2800" dirty="0" smtClean="0">
                <a:solidFill>
                  <a:schemeClr val="tx1"/>
                </a:solidFill>
              </a:rPr>
              <a:t>;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[ɜ:] </a:t>
            </a:r>
            <a:r>
              <a:rPr lang="en-US" sz="2800" dirty="0" smtClean="0">
                <a:solidFill>
                  <a:schemeClr val="tx1"/>
                </a:solidFill>
              </a:rPr>
              <a:t>– h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er</a:t>
            </a:r>
            <a:r>
              <a:rPr lang="en-US" sz="2800" dirty="0" smtClean="0">
                <a:solidFill>
                  <a:schemeClr val="tx1"/>
                </a:solidFill>
              </a:rPr>
              <a:t>, sk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ir</a:t>
            </a:r>
            <a:r>
              <a:rPr lang="en-US" sz="2800" dirty="0" smtClean="0">
                <a:solidFill>
                  <a:schemeClr val="tx1"/>
                </a:solidFill>
              </a:rPr>
              <a:t>t, b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ir</a:t>
            </a:r>
            <a:r>
              <a:rPr lang="en-US" sz="2800" dirty="0" smtClean="0">
                <a:solidFill>
                  <a:schemeClr val="tx1"/>
                </a:solidFill>
              </a:rPr>
              <a:t>d.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04" y="1357299"/>
            <a:ext cx="39117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т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215900"/>
            <a:ext cx="8636000" cy="6426200"/>
          </a:xfrm>
          <a:prstGeom prst="rect">
            <a:avLst/>
          </a:prstGeom>
        </p:spPr>
      </p:pic>
      <p:pic>
        <p:nvPicPr>
          <p:cNvPr id="3" name="3 класс - Toy soldier 18-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7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Test yourselves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p. 20, ex.1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2428868"/>
            <a:ext cx="4143404" cy="228601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00"/>
                </a:solidFill>
              </a:rPr>
              <a:t>Without mistakes – “5”;</a:t>
            </a:r>
          </a:p>
          <a:p>
            <a:pPr algn="l"/>
            <a:r>
              <a:rPr lang="en-US" dirty="0" smtClean="0">
                <a:solidFill>
                  <a:srgbClr val="92D050"/>
                </a:solidFill>
              </a:rPr>
              <a:t>1 mistake – “4”;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2 </a:t>
            </a:r>
            <a:r>
              <a:rPr lang="en-US" dirty="0" smtClean="0">
                <a:solidFill>
                  <a:srgbClr val="00B0F0"/>
                </a:solidFill>
              </a:rPr>
              <a:t>mistakes </a:t>
            </a:r>
            <a:r>
              <a:rPr lang="en-US" dirty="0" smtClean="0">
                <a:solidFill>
                  <a:srgbClr val="00B0F0"/>
                </a:solidFill>
              </a:rPr>
              <a:t>– “3”;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3 and more – “try again”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00240"/>
            <a:ext cx="422580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2246312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500174"/>
            <a:ext cx="211137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000372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14678" y="1285860"/>
            <a:ext cx="2357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"4"</a:t>
            </a:r>
            <a:endParaRPr lang="ru-RU" sz="9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357562"/>
            <a:ext cx="3500430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000" b="1" kern="1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</a:rPr>
              <a:t>Well done</a:t>
            </a:r>
            <a:endParaRPr lang="ru-RU" sz="6000" b="1" kern="1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643446"/>
            <a:ext cx="20717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"5"</a:t>
            </a:r>
            <a:endParaRPr lang="ru-RU" sz="88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4857760"/>
            <a:ext cx="3714776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6600" b="1" kern="10" dirty="0" smtClean="0">
                <a:ln/>
                <a:solidFill>
                  <a:schemeClr val="accent3"/>
                </a:solidFill>
                <a:latin typeface="Impact"/>
              </a:rPr>
              <a:t>Good job</a:t>
            </a:r>
            <a:endParaRPr lang="ru-RU" sz="6600" b="1" kern="10" dirty="0">
              <a:ln/>
              <a:solidFill>
                <a:schemeClr val="accent3"/>
              </a:solidFill>
              <a:latin typeface="Impact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583092">
            <a:off x="5995711" y="3440005"/>
            <a:ext cx="32091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I should work more</a:t>
            </a:r>
            <a:endParaRPr lang="ru-RU" sz="48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Impac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5000636"/>
            <a:ext cx="2357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"3"</a:t>
            </a:r>
            <a:endParaRPr lang="ru-RU" sz="9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3300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0"/>
            <a:ext cx="73581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Your mark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85725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Homework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2428868"/>
            <a:ext cx="3786214" cy="265543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Student’s book</a:t>
            </a:r>
          </a:p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p. 20, ex. 2</a:t>
            </a:r>
          </a:p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(on writing)</a:t>
            </a:r>
          </a:p>
          <a:p>
            <a:endParaRPr lang="en-US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1799162"/>
            <a:ext cx="3571900" cy="3733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298390-1024x10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000240"/>
            <a:ext cx="4286256" cy="42862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00042"/>
            <a:ext cx="878684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lesson is over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2967335"/>
            <a:ext cx="450056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Goodbye!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97</Words>
  <Application>Microsoft Office PowerPoint</Application>
  <PresentationFormat>Экран (4:3)</PresentationFormat>
  <Paragraphs>25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Урок в 3 классе  “The Toy soldier. Part 1. reading”</vt:lpstr>
      <vt:lpstr>The 23d of September Monday</vt:lpstr>
      <vt:lpstr>Слайд 3</vt:lpstr>
      <vt:lpstr>[oʊ] – Rose, toes; [h] – here, his, hair, have, her; [k] – jacket, back, cricket; [au] – brown, town, down, wow; [θ] – thank you, three, thick; [ɔi] – toy, boy; [ɜ:] – her, skirt, bird. </vt:lpstr>
      <vt:lpstr>Слайд 5</vt:lpstr>
      <vt:lpstr>Test yourselves p. 20, ex.1</vt:lpstr>
      <vt:lpstr>Слайд 7</vt:lpstr>
      <vt:lpstr>Homework</vt:lpstr>
      <vt:lpstr>Слайд 9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3 классе  “The Toy soldier. Part 1. reading”</dc:title>
  <dc:creator>Админ</dc:creator>
  <cp:lastModifiedBy>Админ</cp:lastModifiedBy>
  <cp:revision>6</cp:revision>
  <dcterms:created xsi:type="dcterms:W3CDTF">2017-09-16T19:49:15Z</dcterms:created>
  <dcterms:modified xsi:type="dcterms:W3CDTF">2017-09-16T20:43:22Z</dcterms:modified>
</cp:coreProperties>
</file>