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3" r:id="rId3"/>
    <p:sldId id="279" r:id="rId4"/>
    <p:sldId id="258" r:id="rId5"/>
    <p:sldId id="287" r:id="rId6"/>
    <p:sldId id="259" r:id="rId7"/>
    <p:sldId id="261" r:id="rId8"/>
    <p:sldId id="27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C4529-C34A-4594-8790-6286364E58B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0D0B570-7337-4932-8A4A-7E40985087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C4529-C34A-4594-8790-6286364E58B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B570-7337-4932-8A4A-7E40985087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C4529-C34A-4594-8790-6286364E58B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B570-7337-4932-8A4A-7E40985087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C4529-C34A-4594-8790-6286364E58B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0D0B570-7337-4932-8A4A-7E40985087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C4529-C34A-4594-8790-6286364E58B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B570-7337-4932-8A4A-7E40985087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8000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C4529-C34A-4594-8790-6286364E58B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B570-7337-4932-8A4A-7E40985087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C4529-C34A-4594-8790-6286364E58B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0D0B570-7337-4932-8A4A-7E40985087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advClick="0" advTm="8000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C4529-C34A-4594-8790-6286364E58B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B570-7337-4932-8A4A-7E40985087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C4529-C34A-4594-8790-6286364E58B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B570-7337-4932-8A4A-7E40985087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C4529-C34A-4594-8790-6286364E58B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B570-7337-4932-8A4A-7E40985087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C4529-C34A-4594-8790-6286364E58B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0B570-7337-4932-8A4A-7E40985087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advClick="0" advTm="8000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F3C4529-C34A-4594-8790-6286364E58B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0D0B570-7337-4932-8A4A-7E40985087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advClick="0" advTm="8000">
    <p:wheel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84;&#1091;&#1079;&#1099;&#1082;&#1072;\&#1048;&#1085;&#1076;&#1080;&#1075;&#1086;%20(&#1089;&#1090;&#1091;&#1076;&#1080;&#1103;)%20-%20&#1052;&#1072;&#1084;&#1072;%20(minus)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500702"/>
            <a:ext cx="8458200" cy="1071569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</a:rPr>
              <a:t>Я целую твои руки, моя родная!</a:t>
            </a:r>
            <a:endParaRPr lang="ru-RU" sz="4000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642918"/>
            <a:ext cx="8458200" cy="2714644"/>
          </a:xfrm>
        </p:spPr>
        <p:txBody>
          <a:bodyPr>
            <a:noAutofit/>
          </a:bodyPr>
          <a:lstStyle/>
          <a:p>
            <a:pPr algn="ctr"/>
            <a:r>
              <a:rPr lang="ru-RU" sz="8000" b="1" i="1" dirty="0" smtClean="0">
                <a:solidFill>
                  <a:srgbClr val="FF0000"/>
                </a:solidFill>
                <a:latin typeface="Times New Roman" pitchFamily="18" charset="0"/>
              </a:rPr>
              <a:t>Я люблю тебя, </a:t>
            </a:r>
          </a:p>
          <a:p>
            <a:pPr algn="ctr"/>
            <a:r>
              <a:rPr lang="ru-RU" sz="8000" b="1" i="1" dirty="0" smtClean="0">
                <a:solidFill>
                  <a:srgbClr val="FF0000"/>
                </a:solidFill>
                <a:latin typeface="Times New Roman" pitchFamily="18" charset="0"/>
              </a:rPr>
              <a:t>мамочка!!!</a:t>
            </a:r>
            <a:endParaRPr lang="ru-RU" sz="80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4" name="Индиго (студия) - Мама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14348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8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31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04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0" y="0"/>
            <a:ext cx="5143500" cy="6858000"/>
          </a:xfrm>
          <a:prstGeom prst="rect">
            <a:avLst/>
          </a:prstGeom>
        </p:spPr>
      </p:pic>
      <p:pic>
        <p:nvPicPr>
          <p:cNvPr id="6" name="Рисунок 5" descr="File048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785794"/>
            <a:ext cx="3381375" cy="1162050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85720" y="2500306"/>
            <a:ext cx="3429024" cy="407196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1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Ты нежнее всех на свете, я точно знаю!</a:t>
            </a:r>
            <a:endParaRPr kumimoji="0" lang="ru-RU" sz="4000" b="0" i="1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ile08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132" y="0"/>
            <a:ext cx="3328033" cy="326708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715008" y="2928934"/>
            <a:ext cx="3028912" cy="36433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1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В мире нет тебя дороже, в моем ты сердце!</a:t>
            </a:r>
            <a:endParaRPr kumimoji="0" lang="ru-RU" sz="4000" b="0" i="1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Изображение 0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  <p:transition advClick="0" advTm="8000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02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0" y="0"/>
            <a:ext cx="5143500" cy="6858000"/>
          </a:xfrm>
          <a:prstGeom prst="rect">
            <a:avLst/>
          </a:prstGeom>
        </p:spPr>
      </p:pic>
      <p:pic>
        <p:nvPicPr>
          <p:cNvPr id="3" name="Рисунок 2" descr="File02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33850" cy="2924175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85720" y="2928934"/>
            <a:ext cx="3500462" cy="36433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1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Обними меня покрепче, хочу согреться!</a:t>
            </a:r>
            <a:endParaRPr kumimoji="0" lang="ru-RU" sz="4000" b="0" i="1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 advTm="8000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03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pic>
        <p:nvPicPr>
          <p:cNvPr id="3" name="Рисунок 2" descr="File182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4" y="0"/>
            <a:ext cx="3585515" cy="2690818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214942" y="3714752"/>
            <a:ext cx="3528978" cy="2857519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ru-RU" sz="4000" i="1" cap="all" dirty="0" smtClean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>Мама, будь всегда со мною рядом!</a:t>
            </a:r>
            <a:endParaRPr lang="ru-RU" sz="4000" i="1" cap="all" dirty="0"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latin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36014311"/>
      </p:ext>
    </p:extLst>
  </p:cSld>
  <p:clrMapOvr>
    <a:masterClrMapping/>
  </p:clrMapOvr>
  <p:transition advClick="0" advTm="8000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02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pic>
        <p:nvPicPr>
          <p:cNvPr id="3" name="Рисунок 2" descr="File01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132" y="1"/>
            <a:ext cx="2786082" cy="3490092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143504" y="3786190"/>
            <a:ext cx="3600416" cy="278608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1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Мама, мне ведь большего не надо!</a:t>
            </a:r>
            <a:endParaRPr kumimoji="0" lang="ru-RU" sz="4000" b="0" i="1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 advTm="8000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03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pic>
        <p:nvPicPr>
          <p:cNvPr id="3" name="Рисунок 2" descr="File165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6" y="357166"/>
            <a:ext cx="3333750" cy="333375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500694" y="3357562"/>
            <a:ext cx="3243226" cy="321470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1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Мама, </a:t>
            </a:r>
            <a:r>
              <a:rPr kumimoji="0" lang="ru-RU" sz="4000" b="0" i="1" u="none" strike="noStrike" kern="1200" cap="all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тоько</a:t>
            </a:r>
            <a:r>
              <a:rPr kumimoji="0" lang="ru-RU" sz="4000" b="0" i="1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не грусти!</a:t>
            </a:r>
            <a:endParaRPr kumimoji="0" lang="ru-RU" sz="4000" b="0" i="1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 advTm="8000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ile02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6" y="214290"/>
            <a:ext cx="3486150" cy="266700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429256" y="3143248"/>
            <a:ext cx="3314664" cy="342902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1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Ты меня за все, мамочка, прости!</a:t>
            </a:r>
            <a:endParaRPr kumimoji="0" lang="ru-RU" sz="4000" b="0" i="1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Изображение 0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  <p:transition advClick="0" advTm="8000"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131</TotalTime>
  <Words>73</Words>
  <Application>Microsoft Office PowerPoint</Application>
  <PresentationFormat>Экран (4:3)</PresentationFormat>
  <Paragraphs>10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Я целую твои руки, моя родная!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</cp:lastModifiedBy>
  <cp:revision>20</cp:revision>
  <dcterms:created xsi:type="dcterms:W3CDTF">2016-11-23T09:55:16Z</dcterms:created>
  <dcterms:modified xsi:type="dcterms:W3CDTF">2017-09-16T07:26:37Z</dcterms:modified>
</cp:coreProperties>
</file>