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C6FE1-0F6B-494A-A70B-EA84543A62E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D894AB-3EAF-405D-93A0-FFD34155FA4D}">
      <dgm:prSet phldrT="[Текст]" custT="1"/>
      <dgm:spPr/>
      <dgm:t>
        <a:bodyPr/>
        <a:lstStyle/>
        <a:p>
          <a:r>
            <a:rPr lang="ru-RU" sz="6600" dirty="0" smtClean="0">
              <a:solidFill>
                <a:schemeClr val="bg1"/>
              </a:solidFill>
            </a:rPr>
            <a:t>механические</a:t>
          </a:r>
          <a:endParaRPr lang="ru-RU" sz="6600" dirty="0">
            <a:solidFill>
              <a:schemeClr val="bg1"/>
            </a:solidFill>
          </a:endParaRPr>
        </a:p>
      </dgm:t>
    </dgm:pt>
    <dgm:pt modelId="{5EBC5B62-B419-4011-8536-B6DDC8694C21}" type="parTrans" cxnId="{CDEA9125-6731-41E8-B01B-6C30A7D16342}">
      <dgm:prSet/>
      <dgm:spPr/>
      <dgm:t>
        <a:bodyPr/>
        <a:lstStyle/>
        <a:p>
          <a:endParaRPr lang="ru-RU"/>
        </a:p>
      </dgm:t>
    </dgm:pt>
    <dgm:pt modelId="{83F4B419-CA89-47B5-B52A-524BB1C1ED6D}" type="sibTrans" cxnId="{CDEA9125-6731-41E8-B01B-6C30A7D16342}">
      <dgm:prSet/>
      <dgm:spPr/>
      <dgm:t>
        <a:bodyPr/>
        <a:lstStyle/>
        <a:p>
          <a:endParaRPr lang="ru-RU"/>
        </a:p>
      </dgm:t>
    </dgm:pt>
    <dgm:pt modelId="{9D242BBD-F36C-45F5-9BAC-13645F893CB2}">
      <dgm:prSet phldrT="[Текст]" phldr="1"/>
      <dgm:spPr/>
      <dgm:t>
        <a:bodyPr/>
        <a:lstStyle/>
        <a:p>
          <a:endParaRPr lang="ru-RU" sz="2100"/>
        </a:p>
      </dgm:t>
    </dgm:pt>
    <dgm:pt modelId="{8D9966EF-CC12-444D-9027-55B203872A74}" type="parTrans" cxnId="{4F2736A3-97CA-46AB-A6B2-14B0498D5409}">
      <dgm:prSet/>
      <dgm:spPr/>
      <dgm:t>
        <a:bodyPr/>
        <a:lstStyle/>
        <a:p>
          <a:endParaRPr lang="ru-RU"/>
        </a:p>
      </dgm:t>
    </dgm:pt>
    <dgm:pt modelId="{304C1A8E-655C-483C-B5A1-AF64E88ECD1F}" type="sibTrans" cxnId="{4F2736A3-97CA-46AB-A6B2-14B0498D5409}">
      <dgm:prSet/>
      <dgm:spPr/>
      <dgm:t>
        <a:bodyPr/>
        <a:lstStyle/>
        <a:p>
          <a:endParaRPr lang="ru-RU"/>
        </a:p>
      </dgm:t>
    </dgm:pt>
    <dgm:pt modelId="{B5C210C9-9705-4927-9ABE-A8D0CBF36E34}">
      <dgm:prSet phldrT="[Текст]" phldr="1"/>
      <dgm:spPr/>
      <dgm:t>
        <a:bodyPr/>
        <a:lstStyle/>
        <a:p>
          <a:endParaRPr lang="ru-RU" sz="2100"/>
        </a:p>
      </dgm:t>
    </dgm:pt>
    <dgm:pt modelId="{77E318CC-17CF-45AB-824A-7A94D043C6E7}" type="parTrans" cxnId="{08BDCBC3-E3EE-4E37-91CD-1E3CBFA1DEA4}">
      <dgm:prSet/>
      <dgm:spPr/>
      <dgm:t>
        <a:bodyPr/>
        <a:lstStyle/>
        <a:p>
          <a:endParaRPr lang="ru-RU"/>
        </a:p>
      </dgm:t>
    </dgm:pt>
    <dgm:pt modelId="{5EBEB6F2-D350-4ECD-AE05-4C6BE44F625C}" type="sibTrans" cxnId="{08BDCBC3-E3EE-4E37-91CD-1E3CBFA1DEA4}">
      <dgm:prSet/>
      <dgm:spPr/>
      <dgm:t>
        <a:bodyPr/>
        <a:lstStyle/>
        <a:p>
          <a:endParaRPr lang="ru-RU"/>
        </a:p>
      </dgm:t>
    </dgm:pt>
    <dgm:pt modelId="{F5A99656-E72D-43F2-8A60-C0F2B2F134BA}">
      <dgm:prSet phldrT="[Текст]" custT="1"/>
      <dgm:spPr/>
      <dgm:t>
        <a:bodyPr/>
        <a:lstStyle/>
        <a:p>
          <a:r>
            <a:rPr lang="ru-RU" sz="6600" dirty="0" smtClean="0"/>
            <a:t>тепловые</a:t>
          </a:r>
          <a:endParaRPr lang="ru-RU" sz="6600" dirty="0"/>
        </a:p>
      </dgm:t>
    </dgm:pt>
    <dgm:pt modelId="{1FBEF4EC-4131-4995-94F7-0D192FEDFD38}" type="parTrans" cxnId="{F74284C2-C88B-4F0B-A5F2-D9BA7F3FA74A}">
      <dgm:prSet/>
      <dgm:spPr/>
      <dgm:t>
        <a:bodyPr/>
        <a:lstStyle/>
        <a:p>
          <a:endParaRPr lang="ru-RU"/>
        </a:p>
      </dgm:t>
    </dgm:pt>
    <dgm:pt modelId="{1AFD42D6-F6D2-44EB-8CB5-936C9CB824F3}" type="sibTrans" cxnId="{F74284C2-C88B-4F0B-A5F2-D9BA7F3FA74A}">
      <dgm:prSet/>
      <dgm:spPr/>
      <dgm:t>
        <a:bodyPr/>
        <a:lstStyle/>
        <a:p>
          <a:endParaRPr lang="ru-RU"/>
        </a:p>
      </dgm:t>
    </dgm:pt>
    <dgm:pt modelId="{3308353E-5B39-4CAE-A17E-7D436C394E82}">
      <dgm:prSet phldrT="[Текст]" phldr="1"/>
      <dgm:spPr/>
      <dgm:t>
        <a:bodyPr/>
        <a:lstStyle/>
        <a:p>
          <a:endParaRPr lang="ru-RU" sz="2100"/>
        </a:p>
      </dgm:t>
    </dgm:pt>
    <dgm:pt modelId="{68C0114E-6A0A-45C1-B596-EBEEE4058198}" type="parTrans" cxnId="{34CC29AB-90F2-429C-80D1-C578CCAA3DAF}">
      <dgm:prSet/>
      <dgm:spPr/>
      <dgm:t>
        <a:bodyPr/>
        <a:lstStyle/>
        <a:p>
          <a:endParaRPr lang="ru-RU"/>
        </a:p>
      </dgm:t>
    </dgm:pt>
    <dgm:pt modelId="{1DE54AA1-8D2B-4DF0-A1DB-FF51FD3D7FDF}" type="sibTrans" cxnId="{34CC29AB-90F2-429C-80D1-C578CCAA3DAF}">
      <dgm:prSet/>
      <dgm:spPr/>
      <dgm:t>
        <a:bodyPr/>
        <a:lstStyle/>
        <a:p>
          <a:endParaRPr lang="ru-RU"/>
        </a:p>
      </dgm:t>
    </dgm:pt>
    <dgm:pt modelId="{10443DEA-9A26-4028-988A-27F4688EDFCC}">
      <dgm:prSet phldrT="[Текст]" phldr="1"/>
      <dgm:spPr/>
      <dgm:t>
        <a:bodyPr/>
        <a:lstStyle/>
        <a:p>
          <a:endParaRPr lang="ru-RU" sz="2100"/>
        </a:p>
      </dgm:t>
    </dgm:pt>
    <dgm:pt modelId="{91B0ACAA-CCF9-4FEF-B0A6-86641FFE9707}" type="parTrans" cxnId="{0CC7AEC6-5ED8-49AE-A576-868432588E3D}">
      <dgm:prSet/>
      <dgm:spPr/>
      <dgm:t>
        <a:bodyPr/>
        <a:lstStyle/>
        <a:p>
          <a:endParaRPr lang="ru-RU"/>
        </a:p>
      </dgm:t>
    </dgm:pt>
    <dgm:pt modelId="{C6DB3FD9-FF58-4D9F-AA32-4A82F78AF48F}" type="sibTrans" cxnId="{0CC7AEC6-5ED8-49AE-A576-868432588E3D}">
      <dgm:prSet/>
      <dgm:spPr/>
      <dgm:t>
        <a:bodyPr/>
        <a:lstStyle/>
        <a:p>
          <a:endParaRPr lang="ru-RU"/>
        </a:p>
      </dgm:t>
    </dgm:pt>
    <dgm:pt modelId="{48841F93-A13C-43CB-A204-012F513F368C}">
      <dgm:prSet phldrT="[Текст]" custT="1"/>
      <dgm:spPr/>
      <dgm:t>
        <a:bodyPr/>
        <a:lstStyle/>
        <a:p>
          <a:r>
            <a:rPr lang="ru-RU" sz="6600" dirty="0" smtClean="0"/>
            <a:t>световые</a:t>
          </a:r>
          <a:endParaRPr lang="ru-RU" sz="6600" dirty="0"/>
        </a:p>
      </dgm:t>
    </dgm:pt>
    <dgm:pt modelId="{5AC1F102-C5F2-40F3-85AD-22309D99800F}" type="parTrans" cxnId="{DAEBC4E1-8427-4B4B-9D45-1C6232E1425B}">
      <dgm:prSet/>
      <dgm:spPr/>
      <dgm:t>
        <a:bodyPr/>
        <a:lstStyle/>
        <a:p>
          <a:endParaRPr lang="ru-RU"/>
        </a:p>
      </dgm:t>
    </dgm:pt>
    <dgm:pt modelId="{784A46DF-E242-4454-A007-AAC83004B246}" type="sibTrans" cxnId="{DAEBC4E1-8427-4B4B-9D45-1C6232E1425B}">
      <dgm:prSet/>
      <dgm:spPr/>
      <dgm:t>
        <a:bodyPr/>
        <a:lstStyle/>
        <a:p>
          <a:endParaRPr lang="ru-RU"/>
        </a:p>
      </dgm:t>
    </dgm:pt>
    <dgm:pt modelId="{249815DB-B628-4458-BFDA-2B9734434052}">
      <dgm:prSet phldrT="[Текст]" phldr="1"/>
      <dgm:spPr/>
      <dgm:t>
        <a:bodyPr/>
        <a:lstStyle/>
        <a:p>
          <a:endParaRPr lang="ru-RU" sz="2100"/>
        </a:p>
      </dgm:t>
    </dgm:pt>
    <dgm:pt modelId="{68332EF4-10A2-41A2-B258-9E506A013DDD}" type="parTrans" cxnId="{88987563-E72A-42CC-B250-80C8E27633CA}">
      <dgm:prSet/>
      <dgm:spPr/>
      <dgm:t>
        <a:bodyPr/>
        <a:lstStyle/>
        <a:p>
          <a:endParaRPr lang="ru-RU"/>
        </a:p>
      </dgm:t>
    </dgm:pt>
    <dgm:pt modelId="{26E41F27-9279-4CBE-B594-F00D0B751B99}" type="sibTrans" cxnId="{88987563-E72A-42CC-B250-80C8E27633CA}">
      <dgm:prSet/>
      <dgm:spPr/>
      <dgm:t>
        <a:bodyPr/>
        <a:lstStyle/>
        <a:p>
          <a:endParaRPr lang="ru-RU"/>
        </a:p>
      </dgm:t>
    </dgm:pt>
    <dgm:pt modelId="{F56803F5-FDE5-404A-A50F-74B5A1697FE9}">
      <dgm:prSet phldrT="[Текст]" phldr="1"/>
      <dgm:spPr/>
      <dgm:t>
        <a:bodyPr/>
        <a:lstStyle/>
        <a:p>
          <a:endParaRPr lang="ru-RU" sz="2100"/>
        </a:p>
      </dgm:t>
    </dgm:pt>
    <dgm:pt modelId="{4BFAF61C-4BDC-4F2A-AE00-866E71D6F794}" type="parTrans" cxnId="{5F0973D2-2BB3-4E71-8B22-416774DBF835}">
      <dgm:prSet/>
      <dgm:spPr/>
      <dgm:t>
        <a:bodyPr/>
        <a:lstStyle/>
        <a:p>
          <a:endParaRPr lang="ru-RU"/>
        </a:p>
      </dgm:t>
    </dgm:pt>
    <dgm:pt modelId="{C8DF4010-9DCB-466E-A2BC-649464C860BF}" type="sibTrans" cxnId="{5F0973D2-2BB3-4E71-8B22-416774DBF835}">
      <dgm:prSet/>
      <dgm:spPr/>
      <dgm:t>
        <a:bodyPr/>
        <a:lstStyle/>
        <a:p>
          <a:endParaRPr lang="ru-RU"/>
        </a:p>
      </dgm:t>
    </dgm:pt>
    <dgm:pt modelId="{C23D3A48-2AE1-4FDF-B017-148F63968094}" type="pres">
      <dgm:prSet presAssocID="{7AAC6FE1-0F6B-494A-A70B-EA84543A62E7}" presName="linear" presStyleCnt="0">
        <dgm:presLayoutVars>
          <dgm:dir/>
          <dgm:resizeHandles val="exact"/>
        </dgm:presLayoutVars>
      </dgm:prSet>
      <dgm:spPr/>
    </dgm:pt>
    <dgm:pt modelId="{65BBB091-D9C0-42EF-B347-45E8D8F98BB3}" type="pres">
      <dgm:prSet presAssocID="{88D894AB-3EAF-405D-93A0-FFD34155FA4D}" presName="comp" presStyleCnt="0"/>
      <dgm:spPr/>
    </dgm:pt>
    <dgm:pt modelId="{1149DE23-421B-404F-AAEE-8F4C17BAABE0}" type="pres">
      <dgm:prSet presAssocID="{88D894AB-3EAF-405D-93A0-FFD34155FA4D}" presName="box" presStyleLbl="node1" presStyleIdx="0" presStyleCnt="3"/>
      <dgm:spPr/>
      <dgm:t>
        <a:bodyPr/>
        <a:lstStyle/>
        <a:p>
          <a:endParaRPr lang="ru-RU"/>
        </a:p>
      </dgm:t>
    </dgm:pt>
    <dgm:pt modelId="{074664A0-77E6-43A7-BA21-25AE2E54CD97}" type="pres">
      <dgm:prSet presAssocID="{88D894AB-3EAF-405D-93A0-FFD34155FA4D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85C9CB3-639F-4582-88FE-93A461365946}" type="pres">
      <dgm:prSet presAssocID="{88D894AB-3EAF-405D-93A0-FFD34155FA4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2455C-02FD-465F-9646-9FEA8A502D6F}" type="pres">
      <dgm:prSet presAssocID="{83F4B419-CA89-47B5-B52A-524BB1C1ED6D}" presName="spacer" presStyleCnt="0"/>
      <dgm:spPr/>
    </dgm:pt>
    <dgm:pt modelId="{9AB3DE01-ACD3-4624-8AF8-2356DAC83614}" type="pres">
      <dgm:prSet presAssocID="{F5A99656-E72D-43F2-8A60-C0F2B2F134BA}" presName="comp" presStyleCnt="0"/>
      <dgm:spPr/>
    </dgm:pt>
    <dgm:pt modelId="{1DDCF488-D024-4D84-BBEC-603C6A73FBB0}" type="pres">
      <dgm:prSet presAssocID="{F5A99656-E72D-43F2-8A60-C0F2B2F134BA}" presName="box" presStyleLbl="node1" presStyleIdx="1" presStyleCnt="3"/>
      <dgm:spPr/>
    </dgm:pt>
    <dgm:pt modelId="{47A2BF22-5703-47AB-B168-A1E05671DD89}" type="pres">
      <dgm:prSet presAssocID="{F5A99656-E72D-43F2-8A60-C0F2B2F134BA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9A0AA93-4EBE-4955-B4A6-B5DDB6D8CD98}" type="pres">
      <dgm:prSet presAssocID="{F5A99656-E72D-43F2-8A60-C0F2B2F134BA}" presName="text" presStyleLbl="node1" presStyleIdx="1" presStyleCnt="3">
        <dgm:presLayoutVars>
          <dgm:bulletEnabled val="1"/>
        </dgm:presLayoutVars>
      </dgm:prSet>
      <dgm:spPr/>
    </dgm:pt>
    <dgm:pt modelId="{3E3533D8-F8AC-4929-A2C2-6211419CDA17}" type="pres">
      <dgm:prSet presAssocID="{1AFD42D6-F6D2-44EB-8CB5-936C9CB824F3}" presName="spacer" presStyleCnt="0"/>
      <dgm:spPr/>
    </dgm:pt>
    <dgm:pt modelId="{05D800FB-9A08-43B9-AB74-8B32AB730F5D}" type="pres">
      <dgm:prSet presAssocID="{48841F93-A13C-43CB-A204-012F513F368C}" presName="comp" presStyleCnt="0"/>
      <dgm:spPr/>
    </dgm:pt>
    <dgm:pt modelId="{A9493FAC-7041-4FDB-AF89-4A377F23744F}" type="pres">
      <dgm:prSet presAssocID="{48841F93-A13C-43CB-A204-012F513F368C}" presName="box" presStyleLbl="node1" presStyleIdx="2" presStyleCnt="3"/>
      <dgm:spPr/>
    </dgm:pt>
    <dgm:pt modelId="{45150DD0-5FD7-4126-84F2-68114C48B12E}" type="pres">
      <dgm:prSet presAssocID="{48841F93-A13C-43CB-A204-012F513F368C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0359DE0-4497-4791-A579-01F1EC99123D}" type="pres">
      <dgm:prSet presAssocID="{48841F93-A13C-43CB-A204-012F513F368C}" presName="text" presStyleLbl="node1" presStyleIdx="2" presStyleCnt="3">
        <dgm:presLayoutVars>
          <dgm:bulletEnabled val="1"/>
        </dgm:presLayoutVars>
      </dgm:prSet>
      <dgm:spPr/>
    </dgm:pt>
  </dgm:ptLst>
  <dgm:cxnLst>
    <dgm:cxn modelId="{F74284C2-C88B-4F0B-A5F2-D9BA7F3FA74A}" srcId="{7AAC6FE1-0F6B-494A-A70B-EA84543A62E7}" destId="{F5A99656-E72D-43F2-8A60-C0F2B2F134BA}" srcOrd="1" destOrd="0" parTransId="{1FBEF4EC-4131-4995-94F7-0D192FEDFD38}" sibTransId="{1AFD42D6-F6D2-44EB-8CB5-936C9CB824F3}"/>
    <dgm:cxn modelId="{02DAFD09-7D3D-4092-8514-6AB2FFE122A8}" type="presOf" srcId="{88D894AB-3EAF-405D-93A0-FFD34155FA4D}" destId="{E85C9CB3-639F-4582-88FE-93A461365946}" srcOrd="1" destOrd="0" presId="urn:microsoft.com/office/officeart/2005/8/layout/vList4"/>
    <dgm:cxn modelId="{F9AC349D-C41D-4753-BA6C-E166091AAEF8}" type="presOf" srcId="{3308353E-5B39-4CAE-A17E-7D436C394E82}" destId="{B9A0AA93-4EBE-4955-B4A6-B5DDB6D8CD98}" srcOrd="1" destOrd="1" presId="urn:microsoft.com/office/officeart/2005/8/layout/vList4"/>
    <dgm:cxn modelId="{2579DD72-32C3-4F13-8D3B-C154A8173925}" type="presOf" srcId="{F5A99656-E72D-43F2-8A60-C0F2B2F134BA}" destId="{B9A0AA93-4EBE-4955-B4A6-B5DDB6D8CD98}" srcOrd="1" destOrd="0" presId="urn:microsoft.com/office/officeart/2005/8/layout/vList4"/>
    <dgm:cxn modelId="{197B7E9F-6612-4DE0-9EA5-D94F90E39544}" type="presOf" srcId="{10443DEA-9A26-4028-988A-27F4688EDFCC}" destId="{1DDCF488-D024-4D84-BBEC-603C6A73FBB0}" srcOrd="0" destOrd="2" presId="urn:microsoft.com/office/officeart/2005/8/layout/vList4"/>
    <dgm:cxn modelId="{80DE9910-19F1-49DA-A565-1C5819D80516}" type="presOf" srcId="{249815DB-B628-4458-BFDA-2B9734434052}" destId="{A9493FAC-7041-4FDB-AF89-4A377F23744F}" srcOrd="0" destOrd="1" presId="urn:microsoft.com/office/officeart/2005/8/layout/vList4"/>
    <dgm:cxn modelId="{08BDCBC3-E3EE-4E37-91CD-1E3CBFA1DEA4}" srcId="{88D894AB-3EAF-405D-93A0-FFD34155FA4D}" destId="{B5C210C9-9705-4927-9ABE-A8D0CBF36E34}" srcOrd="1" destOrd="0" parTransId="{77E318CC-17CF-45AB-824A-7A94D043C6E7}" sibTransId="{5EBEB6F2-D350-4ECD-AE05-4C6BE44F625C}"/>
    <dgm:cxn modelId="{B271E14A-C57D-4904-8A14-4AE3A6744B7C}" type="presOf" srcId="{F56803F5-FDE5-404A-A50F-74B5A1697FE9}" destId="{D0359DE0-4497-4791-A579-01F1EC99123D}" srcOrd="1" destOrd="2" presId="urn:microsoft.com/office/officeart/2005/8/layout/vList4"/>
    <dgm:cxn modelId="{4F2736A3-97CA-46AB-A6B2-14B0498D5409}" srcId="{88D894AB-3EAF-405D-93A0-FFD34155FA4D}" destId="{9D242BBD-F36C-45F5-9BAC-13645F893CB2}" srcOrd="0" destOrd="0" parTransId="{8D9966EF-CC12-444D-9027-55B203872A74}" sibTransId="{304C1A8E-655C-483C-B5A1-AF64E88ECD1F}"/>
    <dgm:cxn modelId="{996E604D-A131-4769-A98C-1292A0B2C542}" type="presOf" srcId="{48841F93-A13C-43CB-A204-012F513F368C}" destId="{D0359DE0-4497-4791-A579-01F1EC99123D}" srcOrd="1" destOrd="0" presId="urn:microsoft.com/office/officeart/2005/8/layout/vList4"/>
    <dgm:cxn modelId="{4FE76497-A979-489D-81E3-51D9C699A0A5}" type="presOf" srcId="{B5C210C9-9705-4927-9ABE-A8D0CBF36E34}" destId="{E85C9CB3-639F-4582-88FE-93A461365946}" srcOrd="1" destOrd="2" presId="urn:microsoft.com/office/officeart/2005/8/layout/vList4"/>
    <dgm:cxn modelId="{670E214C-E8D6-4A89-A897-B306C0E42996}" type="presOf" srcId="{88D894AB-3EAF-405D-93A0-FFD34155FA4D}" destId="{1149DE23-421B-404F-AAEE-8F4C17BAABE0}" srcOrd="0" destOrd="0" presId="urn:microsoft.com/office/officeart/2005/8/layout/vList4"/>
    <dgm:cxn modelId="{88987563-E72A-42CC-B250-80C8E27633CA}" srcId="{48841F93-A13C-43CB-A204-012F513F368C}" destId="{249815DB-B628-4458-BFDA-2B9734434052}" srcOrd="0" destOrd="0" parTransId="{68332EF4-10A2-41A2-B258-9E506A013DDD}" sibTransId="{26E41F27-9279-4CBE-B594-F00D0B751B99}"/>
    <dgm:cxn modelId="{0CC7AEC6-5ED8-49AE-A576-868432588E3D}" srcId="{F5A99656-E72D-43F2-8A60-C0F2B2F134BA}" destId="{10443DEA-9A26-4028-988A-27F4688EDFCC}" srcOrd="1" destOrd="0" parTransId="{91B0ACAA-CCF9-4FEF-B0A6-86641FFE9707}" sibTransId="{C6DB3FD9-FF58-4D9F-AA32-4A82F78AF48F}"/>
    <dgm:cxn modelId="{CCBCF7FE-8BF2-416D-AB42-ABDF8A30B244}" type="presOf" srcId="{F56803F5-FDE5-404A-A50F-74B5A1697FE9}" destId="{A9493FAC-7041-4FDB-AF89-4A377F23744F}" srcOrd="0" destOrd="2" presId="urn:microsoft.com/office/officeart/2005/8/layout/vList4"/>
    <dgm:cxn modelId="{23588BB9-4A1C-4B97-8524-ED1EEAA61D69}" type="presOf" srcId="{B5C210C9-9705-4927-9ABE-A8D0CBF36E34}" destId="{1149DE23-421B-404F-AAEE-8F4C17BAABE0}" srcOrd="0" destOrd="2" presId="urn:microsoft.com/office/officeart/2005/8/layout/vList4"/>
    <dgm:cxn modelId="{BF86FE68-0D11-434A-921D-D1E338ECA388}" type="presOf" srcId="{249815DB-B628-4458-BFDA-2B9734434052}" destId="{D0359DE0-4497-4791-A579-01F1EC99123D}" srcOrd="1" destOrd="1" presId="urn:microsoft.com/office/officeart/2005/8/layout/vList4"/>
    <dgm:cxn modelId="{14D9E200-8312-4E42-9933-A191CEC3FEB4}" type="presOf" srcId="{3308353E-5B39-4CAE-A17E-7D436C394E82}" destId="{1DDCF488-D024-4D84-BBEC-603C6A73FBB0}" srcOrd="0" destOrd="1" presId="urn:microsoft.com/office/officeart/2005/8/layout/vList4"/>
    <dgm:cxn modelId="{8D00C8F9-E1D1-4138-BEAD-34158E2F6D1E}" type="presOf" srcId="{9D242BBD-F36C-45F5-9BAC-13645F893CB2}" destId="{1149DE23-421B-404F-AAEE-8F4C17BAABE0}" srcOrd="0" destOrd="1" presId="urn:microsoft.com/office/officeart/2005/8/layout/vList4"/>
    <dgm:cxn modelId="{D0AF9813-8CC1-4792-B7F1-FF4214D824AE}" type="presOf" srcId="{F5A99656-E72D-43F2-8A60-C0F2B2F134BA}" destId="{1DDCF488-D024-4D84-BBEC-603C6A73FBB0}" srcOrd="0" destOrd="0" presId="urn:microsoft.com/office/officeart/2005/8/layout/vList4"/>
    <dgm:cxn modelId="{34CC29AB-90F2-429C-80D1-C578CCAA3DAF}" srcId="{F5A99656-E72D-43F2-8A60-C0F2B2F134BA}" destId="{3308353E-5B39-4CAE-A17E-7D436C394E82}" srcOrd="0" destOrd="0" parTransId="{68C0114E-6A0A-45C1-B596-EBEEE4058198}" sibTransId="{1DE54AA1-8D2B-4DF0-A1DB-FF51FD3D7FDF}"/>
    <dgm:cxn modelId="{DAEBC4E1-8427-4B4B-9D45-1C6232E1425B}" srcId="{7AAC6FE1-0F6B-494A-A70B-EA84543A62E7}" destId="{48841F93-A13C-43CB-A204-012F513F368C}" srcOrd="2" destOrd="0" parTransId="{5AC1F102-C5F2-40F3-85AD-22309D99800F}" sibTransId="{784A46DF-E242-4454-A007-AAC83004B246}"/>
    <dgm:cxn modelId="{A3A54EEE-3200-4B7F-84D2-07F2EC6D5876}" type="presOf" srcId="{10443DEA-9A26-4028-988A-27F4688EDFCC}" destId="{B9A0AA93-4EBE-4955-B4A6-B5DDB6D8CD98}" srcOrd="1" destOrd="2" presId="urn:microsoft.com/office/officeart/2005/8/layout/vList4"/>
    <dgm:cxn modelId="{CDEA9125-6731-41E8-B01B-6C30A7D16342}" srcId="{7AAC6FE1-0F6B-494A-A70B-EA84543A62E7}" destId="{88D894AB-3EAF-405D-93A0-FFD34155FA4D}" srcOrd="0" destOrd="0" parTransId="{5EBC5B62-B419-4011-8536-B6DDC8694C21}" sibTransId="{83F4B419-CA89-47B5-B52A-524BB1C1ED6D}"/>
    <dgm:cxn modelId="{9B407D28-C10F-4AEE-966A-E693E57E5297}" type="presOf" srcId="{9D242BBD-F36C-45F5-9BAC-13645F893CB2}" destId="{E85C9CB3-639F-4582-88FE-93A461365946}" srcOrd="1" destOrd="1" presId="urn:microsoft.com/office/officeart/2005/8/layout/vList4"/>
    <dgm:cxn modelId="{5F0973D2-2BB3-4E71-8B22-416774DBF835}" srcId="{48841F93-A13C-43CB-A204-012F513F368C}" destId="{F56803F5-FDE5-404A-A50F-74B5A1697FE9}" srcOrd="1" destOrd="0" parTransId="{4BFAF61C-4BDC-4F2A-AE00-866E71D6F794}" sibTransId="{C8DF4010-9DCB-466E-A2BC-649464C860BF}"/>
    <dgm:cxn modelId="{A5B6BF1A-67D4-41AC-81AF-412F02B1A2F5}" type="presOf" srcId="{48841F93-A13C-43CB-A204-012F513F368C}" destId="{A9493FAC-7041-4FDB-AF89-4A377F23744F}" srcOrd="0" destOrd="0" presId="urn:microsoft.com/office/officeart/2005/8/layout/vList4"/>
    <dgm:cxn modelId="{670E886D-ACF4-4430-9C2A-E45CC1DFC69C}" type="presOf" srcId="{7AAC6FE1-0F6B-494A-A70B-EA84543A62E7}" destId="{C23D3A48-2AE1-4FDF-B017-148F63968094}" srcOrd="0" destOrd="0" presId="urn:microsoft.com/office/officeart/2005/8/layout/vList4"/>
    <dgm:cxn modelId="{7D1247CE-56F4-4D4B-BD02-AA79F1276DAE}" type="presParOf" srcId="{C23D3A48-2AE1-4FDF-B017-148F63968094}" destId="{65BBB091-D9C0-42EF-B347-45E8D8F98BB3}" srcOrd="0" destOrd="0" presId="urn:microsoft.com/office/officeart/2005/8/layout/vList4"/>
    <dgm:cxn modelId="{B90DEC28-46C7-4CE0-ACDA-F7A6A98471CB}" type="presParOf" srcId="{65BBB091-D9C0-42EF-B347-45E8D8F98BB3}" destId="{1149DE23-421B-404F-AAEE-8F4C17BAABE0}" srcOrd="0" destOrd="0" presId="urn:microsoft.com/office/officeart/2005/8/layout/vList4"/>
    <dgm:cxn modelId="{FA8D263F-6C5A-4C80-9B7F-FF5DF63BFA7D}" type="presParOf" srcId="{65BBB091-D9C0-42EF-B347-45E8D8F98BB3}" destId="{074664A0-77E6-43A7-BA21-25AE2E54CD97}" srcOrd="1" destOrd="0" presId="urn:microsoft.com/office/officeart/2005/8/layout/vList4"/>
    <dgm:cxn modelId="{3EFFA2E2-09D1-42DD-860E-FAD59AC7E265}" type="presParOf" srcId="{65BBB091-D9C0-42EF-B347-45E8D8F98BB3}" destId="{E85C9CB3-639F-4582-88FE-93A461365946}" srcOrd="2" destOrd="0" presId="urn:microsoft.com/office/officeart/2005/8/layout/vList4"/>
    <dgm:cxn modelId="{1F460D04-F726-41F7-A7A5-6F45193DB15E}" type="presParOf" srcId="{C23D3A48-2AE1-4FDF-B017-148F63968094}" destId="{22A2455C-02FD-465F-9646-9FEA8A502D6F}" srcOrd="1" destOrd="0" presId="urn:microsoft.com/office/officeart/2005/8/layout/vList4"/>
    <dgm:cxn modelId="{A56EF45E-5C1E-4913-AEB6-5D77ABFA1E95}" type="presParOf" srcId="{C23D3A48-2AE1-4FDF-B017-148F63968094}" destId="{9AB3DE01-ACD3-4624-8AF8-2356DAC83614}" srcOrd="2" destOrd="0" presId="urn:microsoft.com/office/officeart/2005/8/layout/vList4"/>
    <dgm:cxn modelId="{747E6589-DF47-4B85-A6B2-EAF00062C97E}" type="presParOf" srcId="{9AB3DE01-ACD3-4624-8AF8-2356DAC83614}" destId="{1DDCF488-D024-4D84-BBEC-603C6A73FBB0}" srcOrd="0" destOrd="0" presId="urn:microsoft.com/office/officeart/2005/8/layout/vList4"/>
    <dgm:cxn modelId="{83DAFC76-7AC9-4FBA-978B-04F17DDDE6DA}" type="presParOf" srcId="{9AB3DE01-ACD3-4624-8AF8-2356DAC83614}" destId="{47A2BF22-5703-47AB-B168-A1E05671DD89}" srcOrd="1" destOrd="0" presId="urn:microsoft.com/office/officeart/2005/8/layout/vList4"/>
    <dgm:cxn modelId="{B6466EEC-2344-495E-BC9B-E05BD92EC95B}" type="presParOf" srcId="{9AB3DE01-ACD3-4624-8AF8-2356DAC83614}" destId="{B9A0AA93-4EBE-4955-B4A6-B5DDB6D8CD98}" srcOrd="2" destOrd="0" presId="urn:microsoft.com/office/officeart/2005/8/layout/vList4"/>
    <dgm:cxn modelId="{C2A73FEE-4BED-4818-961F-98DD3B51959E}" type="presParOf" srcId="{C23D3A48-2AE1-4FDF-B017-148F63968094}" destId="{3E3533D8-F8AC-4929-A2C2-6211419CDA17}" srcOrd="3" destOrd="0" presId="urn:microsoft.com/office/officeart/2005/8/layout/vList4"/>
    <dgm:cxn modelId="{8E75DB55-709A-4A48-BB71-62F9682D6BD9}" type="presParOf" srcId="{C23D3A48-2AE1-4FDF-B017-148F63968094}" destId="{05D800FB-9A08-43B9-AB74-8B32AB730F5D}" srcOrd="4" destOrd="0" presId="urn:microsoft.com/office/officeart/2005/8/layout/vList4"/>
    <dgm:cxn modelId="{3919ED8C-79C7-46F4-A5D2-8364989D1577}" type="presParOf" srcId="{05D800FB-9A08-43B9-AB74-8B32AB730F5D}" destId="{A9493FAC-7041-4FDB-AF89-4A377F23744F}" srcOrd="0" destOrd="0" presId="urn:microsoft.com/office/officeart/2005/8/layout/vList4"/>
    <dgm:cxn modelId="{7E95350A-2EF2-4EAE-8A79-1E444DE49D78}" type="presParOf" srcId="{05D800FB-9A08-43B9-AB74-8B32AB730F5D}" destId="{45150DD0-5FD7-4126-84F2-68114C48B12E}" srcOrd="1" destOrd="0" presId="urn:microsoft.com/office/officeart/2005/8/layout/vList4"/>
    <dgm:cxn modelId="{1069A8CB-F8C7-4601-9FF4-37BEDA87D3A2}" type="presParOf" srcId="{05D800FB-9A08-43B9-AB74-8B32AB730F5D}" destId="{D0359DE0-4497-4791-A579-01F1EC99123D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EAFB0C-7C9F-47B6-809E-F1C71B2B994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DF306E-1241-475B-963B-1F8680EC7F07}">
      <dgm:prSet phldrT="[Текст]" custT="1"/>
      <dgm:spPr/>
      <dgm:t>
        <a:bodyPr/>
        <a:lstStyle/>
        <a:p>
          <a:r>
            <a:rPr lang="ru-RU" sz="6600" dirty="0" smtClean="0"/>
            <a:t>звуковые</a:t>
          </a:r>
          <a:endParaRPr lang="ru-RU" sz="6600" dirty="0"/>
        </a:p>
      </dgm:t>
    </dgm:pt>
    <dgm:pt modelId="{643C19E4-5C4B-4FEB-B1D6-E30339407FC5}" type="parTrans" cxnId="{5442FF18-112D-42FB-B857-87E53B49F835}">
      <dgm:prSet/>
      <dgm:spPr/>
      <dgm:t>
        <a:bodyPr/>
        <a:lstStyle/>
        <a:p>
          <a:endParaRPr lang="ru-RU"/>
        </a:p>
      </dgm:t>
    </dgm:pt>
    <dgm:pt modelId="{9711289A-38E4-4E50-BA28-5620F9BE7E30}" type="sibTrans" cxnId="{5442FF18-112D-42FB-B857-87E53B49F835}">
      <dgm:prSet/>
      <dgm:spPr/>
      <dgm:t>
        <a:bodyPr/>
        <a:lstStyle/>
        <a:p>
          <a:endParaRPr lang="ru-RU"/>
        </a:p>
      </dgm:t>
    </dgm:pt>
    <dgm:pt modelId="{1156D2A3-67DA-4080-8C1F-CB032EFA9141}">
      <dgm:prSet phldrT="[Текст]" phldr="1"/>
      <dgm:spPr/>
      <dgm:t>
        <a:bodyPr/>
        <a:lstStyle/>
        <a:p>
          <a:endParaRPr lang="ru-RU" sz="2100"/>
        </a:p>
      </dgm:t>
    </dgm:pt>
    <dgm:pt modelId="{AB80C865-2CCC-418E-8867-833BC6D29183}" type="parTrans" cxnId="{FA977A5D-3FEA-47AE-8604-026506D63902}">
      <dgm:prSet/>
      <dgm:spPr/>
      <dgm:t>
        <a:bodyPr/>
        <a:lstStyle/>
        <a:p>
          <a:endParaRPr lang="ru-RU"/>
        </a:p>
      </dgm:t>
    </dgm:pt>
    <dgm:pt modelId="{6450A2B7-6E0A-4140-9F8A-68F3D1B86612}" type="sibTrans" cxnId="{FA977A5D-3FEA-47AE-8604-026506D63902}">
      <dgm:prSet/>
      <dgm:spPr/>
      <dgm:t>
        <a:bodyPr/>
        <a:lstStyle/>
        <a:p>
          <a:endParaRPr lang="ru-RU"/>
        </a:p>
      </dgm:t>
    </dgm:pt>
    <dgm:pt modelId="{49A65BE4-69C1-4270-BF41-ED86E8E09938}">
      <dgm:prSet phldrT="[Текст]" phldr="1"/>
      <dgm:spPr/>
      <dgm:t>
        <a:bodyPr/>
        <a:lstStyle/>
        <a:p>
          <a:endParaRPr lang="ru-RU" sz="2100"/>
        </a:p>
      </dgm:t>
    </dgm:pt>
    <dgm:pt modelId="{07A232DB-D21D-4B3A-A211-56E57E3C6B57}" type="parTrans" cxnId="{3ABD1BE4-249D-48A6-A9EC-5126EA087B60}">
      <dgm:prSet/>
      <dgm:spPr/>
      <dgm:t>
        <a:bodyPr/>
        <a:lstStyle/>
        <a:p>
          <a:endParaRPr lang="ru-RU"/>
        </a:p>
      </dgm:t>
    </dgm:pt>
    <dgm:pt modelId="{8FF0AE2B-D139-4321-89D7-5AC607E741D8}" type="sibTrans" cxnId="{3ABD1BE4-249D-48A6-A9EC-5126EA087B60}">
      <dgm:prSet/>
      <dgm:spPr/>
      <dgm:t>
        <a:bodyPr/>
        <a:lstStyle/>
        <a:p>
          <a:endParaRPr lang="ru-RU"/>
        </a:p>
      </dgm:t>
    </dgm:pt>
    <dgm:pt modelId="{4D466A2C-A4C5-4151-ADF3-245128B60EAE}">
      <dgm:prSet phldrT="[Текст]" custT="1"/>
      <dgm:spPr/>
      <dgm:t>
        <a:bodyPr/>
        <a:lstStyle/>
        <a:p>
          <a:r>
            <a:rPr lang="ru-RU" sz="6600" dirty="0" smtClean="0"/>
            <a:t>электрические</a:t>
          </a:r>
          <a:endParaRPr lang="ru-RU" sz="6600" dirty="0"/>
        </a:p>
      </dgm:t>
    </dgm:pt>
    <dgm:pt modelId="{9AF35106-E0A9-4F85-BCB1-8AEC74773ABF}" type="parTrans" cxnId="{B7894B94-7F39-44F6-8FCC-1431CFCC380B}">
      <dgm:prSet/>
      <dgm:spPr/>
      <dgm:t>
        <a:bodyPr/>
        <a:lstStyle/>
        <a:p>
          <a:endParaRPr lang="ru-RU"/>
        </a:p>
      </dgm:t>
    </dgm:pt>
    <dgm:pt modelId="{3E17E220-6FE0-46CE-8F61-184DF23A4FA6}" type="sibTrans" cxnId="{B7894B94-7F39-44F6-8FCC-1431CFCC380B}">
      <dgm:prSet/>
      <dgm:spPr/>
      <dgm:t>
        <a:bodyPr/>
        <a:lstStyle/>
        <a:p>
          <a:endParaRPr lang="ru-RU"/>
        </a:p>
      </dgm:t>
    </dgm:pt>
    <dgm:pt modelId="{E8E824D4-01D5-4F51-A2EE-52A30B8434D1}">
      <dgm:prSet phldrT="[Текст]" phldr="1"/>
      <dgm:spPr/>
      <dgm:t>
        <a:bodyPr/>
        <a:lstStyle/>
        <a:p>
          <a:endParaRPr lang="ru-RU" sz="2100"/>
        </a:p>
      </dgm:t>
    </dgm:pt>
    <dgm:pt modelId="{4221E716-965F-4B6E-A4C4-B517B62DBC89}" type="parTrans" cxnId="{69096906-C4EF-40DE-9B1D-679D3169CC3D}">
      <dgm:prSet/>
      <dgm:spPr/>
      <dgm:t>
        <a:bodyPr/>
        <a:lstStyle/>
        <a:p>
          <a:endParaRPr lang="ru-RU"/>
        </a:p>
      </dgm:t>
    </dgm:pt>
    <dgm:pt modelId="{BE34A547-BF9C-4EA9-A745-E9C839854D62}" type="sibTrans" cxnId="{69096906-C4EF-40DE-9B1D-679D3169CC3D}">
      <dgm:prSet/>
      <dgm:spPr/>
      <dgm:t>
        <a:bodyPr/>
        <a:lstStyle/>
        <a:p>
          <a:endParaRPr lang="ru-RU"/>
        </a:p>
      </dgm:t>
    </dgm:pt>
    <dgm:pt modelId="{138589E1-2CA7-4389-9AFE-3C15ADDFC215}">
      <dgm:prSet phldrT="[Текст]" phldr="1"/>
      <dgm:spPr/>
      <dgm:t>
        <a:bodyPr/>
        <a:lstStyle/>
        <a:p>
          <a:endParaRPr lang="ru-RU" sz="2100"/>
        </a:p>
      </dgm:t>
    </dgm:pt>
    <dgm:pt modelId="{FA080D3A-361F-4872-A091-3DD9906F0665}" type="parTrans" cxnId="{E694C66A-3E7C-477A-9D74-451D1E7B8925}">
      <dgm:prSet/>
      <dgm:spPr/>
      <dgm:t>
        <a:bodyPr/>
        <a:lstStyle/>
        <a:p>
          <a:endParaRPr lang="ru-RU"/>
        </a:p>
      </dgm:t>
    </dgm:pt>
    <dgm:pt modelId="{1073AC9F-63D0-4AA0-9F9B-B04F22485D15}" type="sibTrans" cxnId="{E694C66A-3E7C-477A-9D74-451D1E7B8925}">
      <dgm:prSet/>
      <dgm:spPr/>
      <dgm:t>
        <a:bodyPr/>
        <a:lstStyle/>
        <a:p>
          <a:endParaRPr lang="ru-RU"/>
        </a:p>
      </dgm:t>
    </dgm:pt>
    <dgm:pt modelId="{95CA6399-968C-4279-9887-9C7F3F0C7C37}">
      <dgm:prSet phldrT="[Текст]" custT="1"/>
      <dgm:spPr/>
      <dgm:t>
        <a:bodyPr/>
        <a:lstStyle/>
        <a:p>
          <a:r>
            <a:rPr lang="ru-RU" sz="6600" dirty="0" smtClean="0"/>
            <a:t>магнитные</a:t>
          </a:r>
          <a:endParaRPr lang="ru-RU" sz="6600" dirty="0"/>
        </a:p>
      </dgm:t>
    </dgm:pt>
    <dgm:pt modelId="{2FA9ACB9-0B04-4C6B-A69D-E7A9B8BE681C}" type="parTrans" cxnId="{994A3B08-ADF7-443B-A909-569D10149E60}">
      <dgm:prSet/>
      <dgm:spPr/>
      <dgm:t>
        <a:bodyPr/>
        <a:lstStyle/>
        <a:p>
          <a:endParaRPr lang="ru-RU"/>
        </a:p>
      </dgm:t>
    </dgm:pt>
    <dgm:pt modelId="{FBF9BF79-570B-4769-8D85-E8110ABFE8A8}" type="sibTrans" cxnId="{994A3B08-ADF7-443B-A909-569D10149E60}">
      <dgm:prSet/>
      <dgm:spPr/>
      <dgm:t>
        <a:bodyPr/>
        <a:lstStyle/>
        <a:p>
          <a:endParaRPr lang="ru-RU"/>
        </a:p>
      </dgm:t>
    </dgm:pt>
    <dgm:pt modelId="{6D86945A-66F6-451E-BF71-AAFD5A2C244F}">
      <dgm:prSet phldrT="[Текст]" phldr="1"/>
      <dgm:spPr/>
      <dgm:t>
        <a:bodyPr/>
        <a:lstStyle/>
        <a:p>
          <a:endParaRPr lang="ru-RU" sz="2100"/>
        </a:p>
      </dgm:t>
    </dgm:pt>
    <dgm:pt modelId="{8D3425E9-B289-4BB6-B816-90C1897094D7}" type="parTrans" cxnId="{842929EE-FA96-4433-BEEC-2642EFE44D7A}">
      <dgm:prSet/>
      <dgm:spPr/>
      <dgm:t>
        <a:bodyPr/>
        <a:lstStyle/>
        <a:p>
          <a:endParaRPr lang="ru-RU"/>
        </a:p>
      </dgm:t>
    </dgm:pt>
    <dgm:pt modelId="{1BE13965-A5CB-4C80-9A93-26EB18080BDA}" type="sibTrans" cxnId="{842929EE-FA96-4433-BEEC-2642EFE44D7A}">
      <dgm:prSet/>
      <dgm:spPr/>
      <dgm:t>
        <a:bodyPr/>
        <a:lstStyle/>
        <a:p>
          <a:endParaRPr lang="ru-RU"/>
        </a:p>
      </dgm:t>
    </dgm:pt>
    <dgm:pt modelId="{AE463AF7-97C7-4AF3-8A09-4F37128ED8E8}">
      <dgm:prSet phldrT="[Текст]" phldr="1"/>
      <dgm:spPr/>
      <dgm:t>
        <a:bodyPr/>
        <a:lstStyle/>
        <a:p>
          <a:endParaRPr lang="ru-RU" sz="2100"/>
        </a:p>
      </dgm:t>
    </dgm:pt>
    <dgm:pt modelId="{6E97BD81-A429-452E-A93B-D62204ED8FFF}" type="parTrans" cxnId="{500E4E6B-CDF1-410A-BAB7-BEC34F8B660B}">
      <dgm:prSet/>
      <dgm:spPr/>
      <dgm:t>
        <a:bodyPr/>
        <a:lstStyle/>
        <a:p>
          <a:endParaRPr lang="ru-RU"/>
        </a:p>
      </dgm:t>
    </dgm:pt>
    <dgm:pt modelId="{CCD381BD-FADD-4CA1-9262-987DFBC3A342}" type="sibTrans" cxnId="{500E4E6B-CDF1-410A-BAB7-BEC34F8B660B}">
      <dgm:prSet/>
      <dgm:spPr/>
      <dgm:t>
        <a:bodyPr/>
        <a:lstStyle/>
        <a:p>
          <a:endParaRPr lang="ru-RU"/>
        </a:p>
      </dgm:t>
    </dgm:pt>
    <dgm:pt modelId="{0764A777-97C9-43D4-B335-897041FBCC18}" type="pres">
      <dgm:prSet presAssocID="{99EAFB0C-7C9F-47B6-809E-F1C71B2B994C}" presName="linear" presStyleCnt="0">
        <dgm:presLayoutVars>
          <dgm:dir/>
          <dgm:resizeHandles val="exact"/>
        </dgm:presLayoutVars>
      </dgm:prSet>
      <dgm:spPr/>
    </dgm:pt>
    <dgm:pt modelId="{8A5BC305-81D1-46BE-8C84-EC489B10C004}" type="pres">
      <dgm:prSet presAssocID="{D1DF306E-1241-475B-963B-1F8680EC7F07}" presName="comp" presStyleCnt="0"/>
      <dgm:spPr/>
    </dgm:pt>
    <dgm:pt modelId="{1C9CFF12-57FD-4119-9A1B-DAA613C5F063}" type="pres">
      <dgm:prSet presAssocID="{D1DF306E-1241-475B-963B-1F8680EC7F07}" presName="box" presStyleLbl="node1" presStyleIdx="0" presStyleCnt="3"/>
      <dgm:spPr/>
    </dgm:pt>
    <dgm:pt modelId="{29A058C1-D98E-4EC7-BA2B-A0B5009BE0EF}" type="pres">
      <dgm:prSet presAssocID="{D1DF306E-1241-475B-963B-1F8680EC7F0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E1E5C28-3528-4349-9FA7-1124E274F6FB}" type="pres">
      <dgm:prSet presAssocID="{D1DF306E-1241-475B-963B-1F8680EC7F07}" presName="text" presStyleLbl="node1" presStyleIdx="0" presStyleCnt="3">
        <dgm:presLayoutVars>
          <dgm:bulletEnabled val="1"/>
        </dgm:presLayoutVars>
      </dgm:prSet>
      <dgm:spPr/>
    </dgm:pt>
    <dgm:pt modelId="{9E822E6E-2552-4079-BEA9-B2D9CA548B05}" type="pres">
      <dgm:prSet presAssocID="{9711289A-38E4-4E50-BA28-5620F9BE7E30}" presName="spacer" presStyleCnt="0"/>
      <dgm:spPr/>
    </dgm:pt>
    <dgm:pt modelId="{EDCFEE0F-3A78-49E5-8901-BEB45E689D26}" type="pres">
      <dgm:prSet presAssocID="{4D466A2C-A4C5-4151-ADF3-245128B60EAE}" presName="comp" presStyleCnt="0"/>
      <dgm:spPr/>
    </dgm:pt>
    <dgm:pt modelId="{2A9733A0-8B39-4DF4-B103-6297BC68D787}" type="pres">
      <dgm:prSet presAssocID="{4D466A2C-A4C5-4151-ADF3-245128B60EAE}" presName="box" presStyleLbl="node1" presStyleIdx="1" presStyleCnt="3"/>
      <dgm:spPr/>
    </dgm:pt>
    <dgm:pt modelId="{BE0C91E1-ACE5-45E3-8ABF-F311DD3D5EED}" type="pres">
      <dgm:prSet presAssocID="{4D466A2C-A4C5-4151-ADF3-245128B60EAE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2095E6A-C21F-41D1-9AFC-DFF87C520101}" type="pres">
      <dgm:prSet presAssocID="{4D466A2C-A4C5-4151-ADF3-245128B60EAE}" presName="text" presStyleLbl="node1" presStyleIdx="1" presStyleCnt="3">
        <dgm:presLayoutVars>
          <dgm:bulletEnabled val="1"/>
        </dgm:presLayoutVars>
      </dgm:prSet>
      <dgm:spPr/>
    </dgm:pt>
    <dgm:pt modelId="{54978F82-C97D-4EA5-8CF8-B246339EE8EA}" type="pres">
      <dgm:prSet presAssocID="{3E17E220-6FE0-46CE-8F61-184DF23A4FA6}" presName="spacer" presStyleCnt="0"/>
      <dgm:spPr/>
    </dgm:pt>
    <dgm:pt modelId="{7BCBDA12-78BA-41F3-89A0-B9A9B666C2DF}" type="pres">
      <dgm:prSet presAssocID="{95CA6399-968C-4279-9887-9C7F3F0C7C37}" presName="comp" presStyleCnt="0"/>
      <dgm:spPr/>
    </dgm:pt>
    <dgm:pt modelId="{3229FC56-244B-4E33-B0AF-6C715CAE12D8}" type="pres">
      <dgm:prSet presAssocID="{95CA6399-968C-4279-9887-9C7F3F0C7C37}" presName="box" presStyleLbl="node1" presStyleIdx="2" presStyleCnt="3"/>
      <dgm:spPr/>
    </dgm:pt>
    <dgm:pt modelId="{4A67990F-408D-4997-AC9A-A85AF6B35427}" type="pres">
      <dgm:prSet presAssocID="{95CA6399-968C-4279-9887-9C7F3F0C7C37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82B8B1E-3636-4F09-9360-D5E5CBD26AB1}" type="pres">
      <dgm:prSet presAssocID="{95CA6399-968C-4279-9887-9C7F3F0C7C37}" presName="text" presStyleLbl="node1" presStyleIdx="2" presStyleCnt="3">
        <dgm:presLayoutVars>
          <dgm:bulletEnabled val="1"/>
        </dgm:presLayoutVars>
      </dgm:prSet>
      <dgm:spPr/>
    </dgm:pt>
  </dgm:ptLst>
  <dgm:cxnLst>
    <dgm:cxn modelId="{6561F979-E6D0-40AC-A12F-2AA4D8A9218F}" type="presOf" srcId="{AE463AF7-97C7-4AF3-8A09-4F37128ED8E8}" destId="{3229FC56-244B-4E33-B0AF-6C715CAE12D8}" srcOrd="0" destOrd="2" presId="urn:microsoft.com/office/officeart/2005/8/layout/vList4"/>
    <dgm:cxn modelId="{69096906-C4EF-40DE-9B1D-679D3169CC3D}" srcId="{4D466A2C-A4C5-4151-ADF3-245128B60EAE}" destId="{E8E824D4-01D5-4F51-A2EE-52A30B8434D1}" srcOrd="0" destOrd="0" parTransId="{4221E716-965F-4B6E-A4C4-B517B62DBC89}" sibTransId="{BE34A547-BF9C-4EA9-A745-E9C839854D62}"/>
    <dgm:cxn modelId="{9D7BC247-61F7-4140-BD68-E5367E24F60E}" type="presOf" srcId="{AE463AF7-97C7-4AF3-8A09-4F37128ED8E8}" destId="{582B8B1E-3636-4F09-9360-D5E5CBD26AB1}" srcOrd="1" destOrd="2" presId="urn:microsoft.com/office/officeart/2005/8/layout/vList4"/>
    <dgm:cxn modelId="{DE7CB0B3-0105-43F0-9338-B2956BE54F87}" type="presOf" srcId="{95CA6399-968C-4279-9887-9C7F3F0C7C37}" destId="{582B8B1E-3636-4F09-9360-D5E5CBD26AB1}" srcOrd="1" destOrd="0" presId="urn:microsoft.com/office/officeart/2005/8/layout/vList4"/>
    <dgm:cxn modelId="{EB2EE9E3-6198-43A6-835E-47310F305A16}" type="presOf" srcId="{49A65BE4-69C1-4270-BF41-ED86E8E09938}" destId="{9E1E5C28-3528-4349-9FA7-1124E274F6FB}" srcOrd="1" destOrd="2" presId="urn:microsoft.com/office/officeart/2005/8/layout/vList4"/>
    <dgm:cxn modelId="{5442FF18-112D-42FB-B857-87E53B49F835}" srcId="{99EAFB0C-7C9F-47B6-809E-F1C71B2B994C}" destId="{D1DF306E-1241-475B-963B-1F8680EC7F07}" srcOrd="0" destOrd="0" parTransId="{643C19E4-5C4B-4FEB-B1D6-E30339407FC5}" sibTransId="{9711289A-38E4-4E50-BA28-5620F9BE7E30}"/>
    <dgm:cxn modelId="{D65190FB-E006-454C-8532-3FA80BD2276A}" type="presOf" srcId="{1156D2A3-67DA-4080-8C1F-CB032EFA9141}" destId="{9E1E5C28-3528-4349-9FA7-1124E274F6FB}" srcOrd="1" destOrd="1" presId="urn:microsoft.com/office/officeart/2005/8/layout/vList4"/>
    <dgm:cxn modelId="{842929EE-FA96-4433-BEEC-2642EFE44D7A}" srcId="{95CA6399-968C-4279-9887-9C7F3F0C7C37}" destId="{6D86945A-66F6-451E-BF71-AAFD5A2C244F}" srcOrd="0" destOrd="0" parTransId="{8D3425E9-B289-4BB6-B816-90C1897094D7}" sibTransId="{1BE13965-A5CB-4C80-9A93-26EB18080BDA}"/>
    <dgm:cxn modelId="{B7894B94-7F39-44F6-8FCC-1431CFCC380B}" srcId="{99EAFB0C-7C9F-47B6-809E-F1C71B2B994C}" destId="{4D466A2C-A4C5-4151-ADF3-245128B60EAE}" srcOrd="1" destOrd="0" parTransId="{9AF35106-E0A9-4F85-BCB1-8AEC74773ABF}" sibTransId="{3E17E220-6FE0-46CE-8F61-184DF23A4FA6}"/>
    <dgm:cxn modelId="{5E362BAC-D0D2-420F-BD45-2E5DC13E18BF}" type="presOf" srcId="{4D466A2C-A4C5-4151-ADF3-245128B60EAE}" destId="{32095E6A-C21F-41D1-9AFC-DFF87C520101}" srcOrd="1" destOrd="0" presId="urn:microsoft.com/office/officeart/2005/8/layout/vList4"/>
    <dgm:cxn modelId="{B187B31A-D911-45B8-9A66-12563F36EE6B}" type="presOf" srcId="{99EAFB0C-7C9F-47B6-809E-F1C71B2B994C}" destId="{0764A777-97C9-43D4-B335-897041FBCC18}" srcOrd="0" destOrd="0" presId="urn:microsoft.com/office/officeart/2005/8/layout/vList4"/>
    <dgm:cxn modelId="{6F917271-B936-4064-B972-F723CA16D21A}" type="presOf" srcId="{E8E824D4-01D5-4F51-A2EE-52A30B8434D1}" destId="{32095E6A-C21F-41D1-9AFC-DFF87C520101}" srcOrd="1" destOrd="1" presId="urn:microsoft.com/office/officeart/2005/8/layout/vList4"/>
    <dgm:cxn modelId="{BDED7BA9-28B3-4824-9D94-00DE9864A9E4}" type="presOf" srcId="{D1DF306E-1241-475B-963B-1F8680EC7F07}" destId="{1C9CFF12-57FD-4119-9A1B-DAA613C5F063}" srcOrd="0" destOrd="0" presId="urn:microsoft.com/office/officeart/2005/8/layout/vList4"/>
    <dgm:cxn modelId="{FBC43EA3-D3D9-48CE-874E-BB1B070218E9}" type="presOf" srcId="{6D86945A-66F6-451E-BF71-AAFD5A2C244F}" destId="{3229FC56-244B-4E33-B0AF-6C715CAE12D8}" srcOrd="0" destOrd="1" presId="urn:microsoft.com/office/officeart/2005/8/layout/vList4"/>
    <dgm:cxn modelId="{2AFAADF3-0821-4688-8D1A-AABD604E2135}" type="presOf" srcId="{138589E1-2CA7-4389-9AFE-3C15ADDFC215}" destId="{32095E6A-C21F-41D1-9AFC-DFF87C520101}" srcOrd="1" destOrd="2" presId="urn:microsoft.com/office/officeart/2005/8/layout/vList4"/>
    <dgm:cxn modelId="{994A3B08-ADF7-443B-A909-569D10149E60}" srcId="{99EAFB0C-7C9F-47B6-809E-F1C71B2B994C}" destId="{95CA6399-968C-4279-9887-9C7F3F0C7C37}" srcOrd="2" destOrd="0" parTransId="{2FA9ACB9-0B04-4C6B-A69D-E7A9B8BE681C}" sibTransId="{FBF9BF79-570B-4769-8D85-E8110ABFE8A8}"/>
    <dgm:cxn modelId="{500E4E6B-CDF1-410A-BAB7-BEC34F8B660B}" srcId="{95CA6399-968C-4279-9887-9C7F3F0C7C37}" destId="{AE463AF7-97C7-4AF3-8A09-4F37128ED8E8}" srcOrd="1" destOrd="0" parTransId="{6E97BD81-A429-452E-A93B-D62204ED8FFF}" sibTransId="{CCD381BD-FADD-4CA1-9262-987DFBC3A342}"/>
    <dgm:cxn modelId="{DDAD14AE-973E-4417-9401-5592C9FA50AA}" type="presOf" srcId="{95CA6399-968C-4279-9887-9C7F3F0C7C37}" destId="{3229FC56-244B-4E33-B0AF-6C715CAE12D8}" srcOrd="0" destOrd="0" presId="urn:microsoft.com/office/officeart/2005/8/layout/vList4"/>
    <dgm:cxn modelId="{358CC676-3E5E-470E-8FAD-6840F2B6A123}" type="presOf" srcId="{D1DF306E-1241-475B-963B-1F8680EC7F07}" destId="{9E1E5C28-3528-4349-9FA7-1124E274F6FB}" srcOrd="1" destOrd="0" presId="urn:microsoft.com/office/officeart/2005/8/layout/vList4"/>
    <dgm:cxn modelId="{67F6E036-A820-40AE-8D6E-80FCC7C01F3C}" type="presOf" srcId="{49A65BE4-69C1-4270-BF41-ED86E8E09938}" destId="{1C9CFF12-57FD-4119-9A1B-DAA613C5F063}" srcOrd="0" destOrd="2" presId="urn:microsoft.com/office/officeart/2005/8/layout/vList4"/>
    <dgm:cxn modelId="{E694C66A-3E7C-477A-9D74-451D1E7B8925}" srcId="{4D466A2C-A4C5-4151-ADF3-245128B60EAE}" destId="{138589E1-2CA7-4389-9AFE-3C15ADDFC215}" srcOrd="1" destOrd="0" parTransId="{FA080D3A-361F-4872-A091-3DD9906F0665}" sibTransId="{1073AC9F-63D0-4AA0-9F9B-B04F22485D15}"/>
    <dgm:cxn modelId="{788132B4-E019-4E2C-897A-0E551EFDD341}" type="presOf" srcId="{6D86945A-66F6-451E-BF71-AAFD5A2C244F}" destId="{582B8B1E-3636-4F09-9360-D5E5CBD26AB1}" srcOrd="1" destOrd="1" presId="urn:microsoft.com/office/officeart/2005/8/layout/vList4"/>
    <dgm:cxn modelId="{3ABD1BE4-249D-48A6-A9EC-5126EA087B60}" srcId="{D1DF306E-1241-475B-963B-1F8680EC7F07}" destId="{49A65BE4-69C1-4270-BF41-ED86E8E09938}" srcOrd="1" destOrd="0" parTransId="{07A232DB-D21D-4B3A-A211-56E57E3C6B57}" sibTransId="{8FF0AE2B-D139-4321-89D7-5AC607E741D8}"/>
    <dgm:cxn modelId="{F3981B3C-1DBC-4AEA-8E30-863F37865ADF}" type="presOf" srcId="{4D466A2C-A4C5-4151-ADF3-245128B60EAE}" destId="{2A9733A0-8B39-4DF4-B103-6297BC68D787}" srcOrd="0" destOrd="0" presId="urn:microsoft.com/office/officeart/2005/8/layout/vList4"/>
    <dgm:cxn modelId="{FA1CB428-F6A1-4F6A-94AC-ED8A99641826}" type="presOf" srcId="{E8E824D4-01D5-4F51-A2EE-52A30B8434D1}" destId="{2A9733A0-8B39-4DF4-B103-6297BC68D787}" srcOrd="0" destOrd="1" presId="urn:microsoft.com/office/officeart/2005/8/layout/vList4"/>
    <dgm:cxn modelId="{567B4A38-1A18-41B0-BBE8-F5FB45D1C3CE}" type="presOf" srcId="{1156D2A3-67DA-4080-8C1F-CB032EFA9141}" destId="{1C9CFF12-57FD-4119-9A1B-DAA613C5F063}" srcOrd="0" destOrd="1" presId="urn:microsoft.com/office/officeart/2005/8/layout/vList4"/>
    <dgm:cxn modelId="{FA977A5D-3FEA-47AE-8604-026506D63902}" srcId="{D1DF306E-1241-475B-963B-1F8680EC7F07}" destId="{1156D2A3-67DA-4080-8C1F-CB032EFA9141}" srcOrd="0" destOrd="0" parTransId="{AB80C865-2CCC-418E-8867-833BC6D29183}" sibTransId="{6450A2B7-6E0A-4140-9F8A-68F3D1B86612}"/>
    <dgm:cxn modelId="{5A9F0F20-6D30-408F-81C4-3D9A5210D186}" type="presOf" srcId="{138589E1-2CA7-4389-9AFE-3C15ADDFC215}" destId="{2A9733A0-8B39-4DF4-B103-6297BC68D787}" srcOrd="0" destOrd="2" presId="urn:microsoft.com/office/officeart/2005/8/layout/vList4"/>
    <dgm:cxn modelId="{1D09256C-8C85-4E3B-A1AE-DE0A218C3CAF}" type="presParOf" srcId="{0764A777-97C9-43D4-B335-897041FBCC18}" destId="{8A5BC305-81D1-46BE-8C84-EC489B10C004}" srcOrd="0" destOrd="0" presId="urn:microsoft.com/office/officeart/2005/8/layout/vList4"/>
    <dgm:cxn modelId="{DDE6FF3F-EE2E-44D4-AA19-80D6228988F5}" type="presParOf" srcId="{8A5BC305-81D1-46BE-8C84-EC489B10C004}" destId="{1C9CFF12-57FD-4119-9A1B-DAA613C5F063}" srcOrd="0" destOrd="0" presId="urn:microsoft.com/office/officeart/2005/8/layout/vList4"/>
    <dgm:cxn modelId="{1969B884-71B6-4A83-8585-E901727C335C}" type="presParOf" srcId="{8A5BC305-81D1-46BE-8C84-EC489B10C004}" destId="{29A058C1-D98E-4EC7-BA2B-A0B5009BE0EF}" srcOrd="1" destOrd="0" presId="urn:microsoft.com/office/officeart/2005/8/layout/vList4"/>
    <dgm:cxn modelId="{7629CA43-7883-4B26-B534-7D38011F1D50}" type="presParOf" srcId="{8A5BC305-81D1-46BE-8C84-EC489B10C004}" destId="{9E1E5C28-3528-4349-9FA7-1124E274F6FB}" srcOrd="2" destOrd="0" presId="urn:microsoft.com/office/officeart/2005/8/layout/vList4"/>
    <dgm:cxn modelId="{1C653CB5-BA7C-496B-8079-BBD212B055DA}" type="presParOf" srcId="{0764A777-97C9-43D4-B335-897041FBCC18}" destId="{9E822E6E-2552-4079-BEA9-B2D9CA548B05}" srcOrd="1" destOrd="0" presId="urn:microsoft.com/office/officeart/2005/8/layout/vList4"/>
    <dgm:cxn modelId="{43D2B05C-E12C-43EF-941F-9DA6AFB60887}" type="presParOf" srcId="{0764A777-97C9-43D4-B335-897041FBCC18}" destId="{EDCFEE0F-3A78-49E5-8901-BEB45E689D26}" srcOrd="2" destOrd="0" presId="urn:microsoft.com/office/officeart/2005/8/layout/vList4"/>
    <dgm:cxn modelId="{ED755BE1-3F84-4CAE-8348-53E59682B853}" type="presParOf" srcId="{EDCFEE0F-3A78-49E5-8901-BEB45E689D26}" destId="{2A9733A0-8B39-4DF4-B103-6297BC68D787}" srcOrd="0" destOrd="0" presId="urn:microsoft.com/office/officeart/2005/8/layout/vList4"/>
    <dgm:cxn modelId="{7D0ADCD2-D933-4265-991B-75C95BC680E8}" type="presParOf" srcId="{EDCFEE0F-3A78-49E5-8901-BEB45E689D26}" destId="{BE0C91E1-ACE5-45E3-8ABF-F311DD3D5EED}" srcOrd="1" destOrd="0" presId="urn:microsoft.com/office/officeart/2005/8/layout/vList4"/>
    <dgm:cxn modelId="{9F309F8B-4796-4637-B885-3BD8B384E6CC}" type="presParOf" srcId="{EDCFEE0F-3A78-49E5-8901-BEB45E689D26}" destId="{32095E6A-C21F-41D1-9AFC-DFF87C520101}" srcOrd="2" destOrd="0" presId="urn:microsoft.com/office/officeart/2005/8/layout/vList4"/>
    <dgm:cxn modelId="{F762D6F7-0911-4879-ABF9-1CA5AB0121F4}" type="presParOf" srcId="{0764A777-97C9-43D4-B335-897041FBCC18}" destId="{54978F82-C97D-4EA5-8CF8-B246339EE8EA}" srcOrd="3" destOrd="0" presId="urn:microsoft.com/office/officeart/2005/8/layout/vList4"/>
    <dgm:cxn modelId="{AAE26E95-7746-4904-AFC7-61D5B6DCB1CC}" type="presParOf" srcId="{0764A777-97C9-43D4-B335-897041FBCC18}" destId="{7BCBDA12-78BA-41F3-89A0-B9A9B666C2DF}" srcOrd="4" destOrd="0" presId="urn:microsoft.com/office/officeart/2005/8/layout/vList4"/>
    <dgm:cxn modelId="{FC7F915E-A861-4CBE-9FBC-ECFD76EDCD34}" type="presParOf" srcId="{7BCBDA12-78BA-41F3-89A0-B9A9B666C2DF}" destId="{3229FC56-244B-4E33-B0AF-6C715CAE12D8}" srcOrd="0" destOrd="0" presId="urn:microsoft.com/office/officeart/2005/8/layout/vList4"/>
    <dgm:cxn modelId="{3BE73EDC-05F8-44FA-A5D9-0FE692B20AAA}" type="presParOf" srcId="{7BCBDA12-78BA-41F3-89A0-B9A9B666C2DF}" destId="{4A67990F-408D-4997-AC9A-A85AF6B35427}" srcOrd="1" destOrd="0" presId="urn:microsoft.com/office/officeart/2005/8/layout/vList4"/>
    <dgm:cxn modelId="{F2E341AB-D27A-47E7-AEEF-BC15CB4443AA}" type="presParOf" srcId="{7BCBDA12-78BA-41F3-89A0-B9A9B666C2DF}" destId="{582B8B1E-3636-4F09-9360-D5E5CBD26AB1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FD5652-014A-4AA6-A4EB-2BE8A249F20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7758C8-8EC0-4C05-9067-E9CE37B684F1}">
      <dgm:prSet phldrT="[Текст]" custT="1"/>
      <dgm:spPr/>
      <dgm:t>
        <a:bodyPr/>
        <a:lstStyle/>
        <a:p>
          <a:r>
            <a:rPr lang="ru-RU" sz="9600" b="1" dirty="0" smtClean="0">
              <a:solidFill>
                <a:schemeClr val="tx2"/>
              </a:solidFill>
            </a:rPr>
            <a:t>Физика</a:t>
          </a:r>
          <a:endParaRPr lang="ru-RU" sz="9600" b="1" dirty="0">
            <a:solidFill>
              <a:schemeClr val="tx2"/>
            </a:solidFill>
          </a:endParaRPr>
        </a:p>
      </dgm:t>
    </dgm:pt>
    <dgm:pt modelId="{C457FB24-C2F9-4C79-B86D-C542467BA15B}" type="parTrans" cxnId="{7C315D40-D544-43CC-9594-C8EB83CF3B8F}">
      <dgm:prSet/>
      <dgm:spPr/>
      <dgm:t>
        <a:bodyPr/>
        <a:lstStyle/>
        <a:p>
          <a:endParaRPr lang="ru-RU"/>
        </a:p>
      </dgm:t>
    </dgm:pt>
    <dgm:pt modelId="{55BB7194-F6F7-46B6-9813-C55E3C4FD02A}" type="sibTrans" cxnId="{7C315D40-D544-43CC-9594-C8EB83CF3B8F}">
      <dgm:prSet/>
      <dgm:spPr/>
      <dgm:t>
        <a:bodyPr/>
        <a:lstStyle/>
        <a:p>
          <a:endParaRPr lang="ru-RU"/>
        </a:p>
      </dgm:t>
    </dgm:pt>
    <dgm:pt modelId="{9D2A9D76-2B5E-495E-AE52-6BDC766DFC99}">
      <dgm:prSet phldrT="[Текст]"/>
      <dgm:spPr/>
      <dgm:t>
        <a:bodyPr/>
        <a:lstStyle/>
        <a:p>
          <a:r>
            <a:rPr lang="ru-RU" dirty="0" smtClean="0"/>
            <a:t>Астрономия</a:t>
          </a:r>
          <a:endParaRPr lang="ru-RU" dirty="0"/>
        </a:p>
      </dgm:t>
    </dgm:pt>
    <dgm:pt modelId="{A7E23A83-B6DD-4347-9E66-F0BAC49BD4D1}" type="parTrans" cxnId="{230AE4F4-F1C5-4C94-8541-36F255538D20}">
      <dgm:prSet/>
      <dgm:spPr/>
      <dgm:t>
        <a:bodyPr/>
        <a:lstStyle/>
        <a:p>
          <a:endParaRPr lang="ru-RU"/>
        </a:p>
      </dgm:t>
    </dgm:pt>
    <dgm:pt modelId="{480DB929-8B1E-41A6-A482-9AFBE2E62E38}" type="sibTrans" cxnId="{230AE4F4-F1C5-4C94-8541-36F255538D20}">
      <dgm:prSet/>
      <dgm:spPr/>
      <dgm:t>
        <a:bodyPr/>
        <a:lstStyle/>
        <a:p>
          <a:endParaRPr lang="ru-RU"/>
        </a:p>
      </dgm:t>
    </dgm:pt>
    <dgm:pt modelId="{AA41EEF6-74EF-4FBE-B2B7-261F8844871E}">
      <dgm:prSet phldrT="[Текст]"/>
      <dgm:spPr/>
      <dgm:t>
        <a:bodyPr/>
        <a:lstStyle/>
        <a:p>
          <a:r>
            <a:rPr lang="ru-RU" dirty="0" smtClean="0"/>
            <a:t>География</a:t>
          </a:r>
          <a:endParaRPr lang="ru-RU" dirty="0"/>
        </a:p>
      </dgm:t>
    </dgm:pt>
    <dgm:pt modelId="{BA6D8899-FD4D-4E0F-8682-D320A7CEE465}" type="parTrans" cxnId="{81386B9C-80EC-49C2-B7CD-45F1407CDACD}">
      <dgm:prSet/>
      <dgm:spPr/>
      <dgm:t>
        <a:bodyPr/>
        <a:lstStyle/>
        <a:p>
          <a:endParaRPr lang="ru-RU"/>
        </a:p>
      </dgm:t>
    </dgm:pt>
    <dgm:pt modelId="{B4469FE5-FBF4-481D-ABBC-47433D0FB075}" type="sibTrans" cxnId="{81386B9C-80EC-49C2-B7CD-45F1407CDACD}">
      <dgm:prSet/>
      <dgm:spPr/>
      <dgm:t>
        <a:bodyPr/>
        <a:lstStyle/>
        <a:p>
          <a:endParaRPr lang="ru-RU"/>
        </a:p>
      </dgm:t>
    </dgm:pt>
    <dgm:pt modelId="{3B0DB0F7-C544-480A-8DD0-C10FC70B3235}">
      <dgm:prSet phldrT="[Текст]"/>
      <dgm:spPr/>
      <dgm:t>
        <a:bodyPr/>
        <a:lstStyle/>
        <a:p>
          <a:r>
            <a:rPr lang="ru-RU" dirty="0" smtClean="0"/>
            <a:t>Химия</a:t>
          </a:r>
          <a:endParaRPr lang="ru-RU" dirty="0"/>
        </a:p>
      </dgm:t>
    </dgm:pt>
    <dgm:pt modelId="{1059D6E5-2DB3-41FA-85CB-41938F4B0808}" type="parTrans" cxnId="{CEFA3782-4C0F-49EF-8891-E966C4563D41}">
      <dgm:prSet/>
      <dgm:spPr/>
      <dgm:t>
        <a:bodyPr/>
        <a:lstStyle/>
        <a:p>
          <a:endParaRPr lang="ru-RU"/>
        </a:p>
      </dgm:t>
    </dgm:pt>
    <dgm:pt modelId="{7A9762EA-1098-473E-A3F3-80734E8FEEED}" type="sibTrans" cxnId="{CEFA3782-4C0F-49EF-8891-E966C4563D41}">
      <dgm:prSet/>
      <dgm:spPr/>
      <dgm:t>
        <a:bodyPr/>
        <a:lstStyle/>
        <a:p>
          <a:endParaRPr lang="ru-RU"/>
        </a:p>
      </dgm:t>
    </dgm:pt>
    <dgm:pt modelId="{F31946FC-FDAD-46A8-82A8-56574D6E1BF7}">
      <dgm:prSet phldrT="[Текст]"/>
      <dgm:spPr/>
      <dgm:t>
        <a:bodyPr/>
        <a:lstStyle/>
        <a:p>
          <a:r>
            <a:rPr lang="ru-RU" dirty="0" smtClean="0"/>
            <a:t>Биология</a:t>
          </a:r>
          <a:endParaRPr lang="ru-RU" dirty="0"/>
        </a:p>
      </dgm:t>
    </dgm:pt>
    <dgm:pt modelId="{061F8DAC-CD58-4D19-9C1F-75B5824CA903}" type="parTrans" cxnId="{74603955-AE5A-4EB8-A3E6-14A525CC2FFC}">
      <dgm:prSet/>
      <dgm:spPr/>
      <dgm:t>
        <a:bodyPr/>
        <a:lstStyle/>
        <a:p>
          <a:endParaRPr lang="ru-RU"/>
        </a:p>
      </dgm:t>
    </dgm:pt>
    <dgm:pt modelId="{9B512191-9F83-4ECD-BBA7-797E37754DF8}" type="sibTrans" cxnId="{74603955-AE5A-4EB8-A3E6-14A525CC2FFC}">
      <dgm:prSet/>
      <dgm:spPr/>
      <dgm:t>
        <a:bodyPr/>
        <a:lstStyle/>
        <a:p>
          <a:endParaRPr lang="ru-RU"/>
        </a:p>
      </dgm:t>
    </dgm:pt>
    <dgm:pt modelId="{3543C9E1-82AF-405E-8A68-5CADC66F8F92}" type="pres">
      <dgm:prSet presAssocID="{30FD5652-014A-4AA6-A4EB-2BE8A249F20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3CBBCD8-9F4A-4543-9ECD-2A79DB3585B1}" type="pres">
      <dgm:prSet presAssocID="{30FD5652-014A-4AA6-A4EB-2BE8A249F20B}" presName="matrix" presStyleCnt="0"/>
      <dgm:spPr/>
    </dgm:pt>
    <dgm:pt modelId="{0A1BBA9C-407D-4FA7-A918-4C172BD5EA35}" type="pres">
      <dgm:prSet presAssocID="{30FD5652-014A-4AA6-A4EB-2BE8A249F20B}" presName="tile1" presStyleLbl="node1" presStyleIdx="0" presStyleCnt="4"/>
      <dgm:spPr/>
    </dgm:pt>
    <dgm:pt modelId="{97332D68-9338-4A85-B29A-73FF6F99A888}" type="pres">
      <dgm:prSet presAssocID="{30FD5652-014A-4AA6-A4EB-2BE8A249F20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60E50D5-3AAC-4AC3-995B-AD9E41E843E3}" type="pres">
      <dgm:prSet presAssocID="{30FD5652-014A-4AA6-A4EB-2BE8A249F20B}" presName="tile2" presStyleLbl="node1" presStyleIdx="1" presStyleCnt="4"/>
      <dgm:spPr/>
    </dgm:pt>
    <dgm:pt modelId="{22CA20EA-154F-4A84-81A3-427FFDB04FC1}" type="pres">
      <dgm:prSet presAssocID="{30FD5652-014A-4AA6-A4EB-2BE8A249F20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6D643092-D804-43C1-8250-E3FB2778BF57}" type="pres">
      <dgm:prSet presAssocID="{30FD5652-014A-4AA6-A4EB-2BE8A249F20B}" presName="tile3" presStyleLbl="node1" presStyleIdx="2" presStyleCnt="4"/>
      <dgm:spPr/>
    </dgm:pt>
    <dgm:pt modelId="{DBFFB5DE-894E-40DC-B5A8-AC55DA001146}" type="pres">
      <dgm:prSet presAssocID="{30FD5652-014A-4AA6-A4EB-2BE8A249F20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4DEE1A0-8092-419D-9EAD-A0D7B134B5F6}" type="pres">
      <dgm:prSet presAssocID="{30FD5652-014A-4AA6-A4EB-2BE8A249F20B}" presName="tile4" presStyleLbl="node1" presStyleIdx="3" presStyleCnt="4"/>
      <dgm:spPr/>
    </dgm:pt>
    <dgm:pt modelId="{90151EB7-F9A2-42F0-8F68-29D3FA89BDE5}" type="pres">
      <dgm:prSet presAssocID="{30FD5652-014A-4AA6-A4EB-2BE8A249F20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7B2ED71C-3483-49BB-BBAA-EDEF5C08D494}" type="pres">
      <dgm:prSet presAssocID="{30FD5652-014A-4AA6-A4EB-2BE8A249F20B}" presName="centerTile" presStyleLbl="fgShp" presStyleIdx="0" presStyleCnt="1" custScaleX="202548" custScaleY="165136">
        <dgm:presLayoutVars>
          <dgm:chMax val="0"/>
          <dgm:chPref val="0"/>
        </dgm:presLayoutVars>
      </dgm:prSet>
      <dgm:spPr/>
    </dgm:pt>
  </dgm:ptLst>
  <dgm:cxnLst>
    <dgm:cxn modelId="{261E7047-D278-4708-80CA-B25A94E3B6B7}" type="presOf" srcId="{3B0DB0F7-C544-480A-8DD0-C10FC70B3235}" destId="{6D643092-D804-43C1-8250-E3FB2778BF57}" srcOrd="0" destOrd="0" presId="urn:microsoft.com/office/officeart/2005/8/layout/matrix1"/>
    <dgm:cxn modelId="{81386B9C-80EC-49C2-B7CD-45F1407CDACD}" srcId="{257758C8-8EC0-4C05-9067-E9CE37B684F1}" destId="{AA41EEF6-74EF-4FBE-B2B7-261F8844871E}" srcOrd="1" destOrd="0" parTransId="{BA6D8899-FD4D-4E0F-8682-D320A7CEE465}" sibTransId="{B4469FE5-FBF4-481D-ABBC-47433D0FB075}"/>
    <dgm:cxn modelId="{37F6D1CF-2869-427A-A449-618C0A9CE426}" type="presOf" srcId="{9D2A9D76-2B5E-495E-AE52-6BDC766DFC99}" destId="{97332D68-9338-4A85-B29A-73FF6F99A888}" srcOrd="1" destOrd="0" presId="urn:microsoft.com/office/officeart/2005/8/layout/matrix1"/>
    <dgm:cxn modelId="{1A90741C-3A9A-4401-A25A-79313494A127}" type="presOf" srcId="{257758C8-8EC0-4C05-9067-E9CE37B684F1}" destId="{7B2ED71C-3483-49BB-BBAA-EDEF5C08D494}" srcOrd="0" destOrd="0" presId="urn:microsoft.com/office/officeart/2005/8/layout/matrix1"/>
    <dgm:cxn modelId="{230AE4F4-F1C5-4C94-8541-36F255538D20}" srcId="{257758C8-8EC0-4C05-9067-E9CE37B684F1}" destId="{9D2A9D76-2B5E-495E-AE52-6BDC766DFC99}" srcOrd="0" destOrd="0" parTransId="{A7E23A83-B6DD-4347-9E66-F0BAC49BD4D1}" sibTransId="{480DB929-8B1E-41A6-A482-9AFBE2E62E38}"/>
    <dgm:cxn modelId="{1CC6FC03-99FC-47B6-96A1-CC5E0B5C259B}" type="presOf" srcId="{F31946FC-FDAD-46A8-82A8-56574D6E1BF7}" destId="{90151EB7-F9A2-42F0-8F68-29D3FA89BDE5}" srcOrd="1" destOrd="0" presId="urn:microsoft.com/office/officeart/2005/8/layout/matrix1"/>
    <dgm:cxn modelId="{6629F22E-C9B1-47CC-B5EB-CA15BA94FDF1}" type="presOf" srcId="{3B0DB0F7-C544-480A-8DD0-C10FC70B3235}" destId="{DBFFB5DE-894E-40DC-B5A8-AC55DA001146}" srcOrd="1" destOrd="0" presId="urn:microsoft.com/office/officeart/2005/8/layout/matrix1"/>
    <dgm:cxn modelId="{A2239A50-86CD-4DD3-87E1-0F3EF3C45A21}" type="presOf" srcId="{F31946FC-FDAD-46A8-82A8-56574D6E1BF7}" destId="{74DEE1A0-8092-419D-9EAD-A0D7B134B5F6}" srcOrd="0" destOrd="0" presId="urn:microsoft.com/office/officeart/2005/8/layout/matrix1"/>
    <dgm:cxn modelId="{CEFA3782-4C0F-49EF-8891-E966C4563D41}" srcId="{257758C8-8EC0-4C05-9067-E9CE37B684F1}" destId="{3B0DB0F7-C544-480A-8DD0-C10FC70B3235}" srcOrd="2" destOrd="0" parTransId="{1059D6E5-2DB3-41FA-85CB-41938F4B0808}" sibTransId="{7A9762EA-1098-473E-A3F3-80734E8FEEED}"/>
    <dgm:cxn modelId="{0668A09F-6C97-4019-BAA2-22C79CBE03B0}" type="presOf" srcId="{AA41EEF6-74EF-4FBE-B2B7-261F8844871E}" destId="{22CA20EA-154F-4A84-81A3-427FFDB04FC1}" srcOrd="1" destOrd="0" presId="urn:microsoft.com/office/officeart/2005/8/layout/matrix1"/>
    <dgm:cxn modelId="{95DD96F4-95D6-4D6A-998B-021688FE5AF8}" type="presOf" srcId="{9D2A9D76-2B5E-495E-AE52-6BDC766DFC99}" destId="{0A1BBA9C-407D-4FA7-A918-4C172BD5EA35}" srcOrd="0" destOrd="0" presId="urn:microsoft.com/office/officeart/2005/8/layout/matrix1"/>
    <dgm:cxn modelId="{7C315D40-D544-43CC-9594-C8EB83CF3B8F}" srcId="{30FD5652-014A-4AA6-A4EB-2BE8A249F20B}" destId="{257758C8-8EC0-4C05-9067-E9CE37B684F1}" srcOrd="0" destOrd="0" parTransId="{C457FB24-C2F9-4C79-B86D-C542467BA15B}" sibTransId="{55BB7194-F6F7-46B6-9813-C55E3C4FD02A}"/>
    <dgm:cxn modelId="{74603955-AE5A-4EB8-A3E6-14A525CC2FFC}" srcId="{257758C8-8EC0-4C05-9067-E9CE37B684F1}" destId="{F31946FC-FDAD-46A8-82A8-56574D6E1BF7}" srcOrd="3" destOrd="0" parTransId="{061F8DAC-CD58-4D19-9C1F-75B5824CA903}" sibTransId="{9B512191-9F83-4ECD-BBA7-797E37754DF8}"/>
    <dgm:cxn modelId="{8D34DB4F-5500-4C58-B9DE-CD7FF6D8B46E}" type="presOf" srcId="{30FD5652-014A-4AA6-A4EB-2BE8A249F20B}" destId="{3543C9E1-82AF-405E-8A68-5CADC66F8F92}" srcOrd="0" destOrd="0" presId="urn:microsoft.com/office/officeart/2005/8/layout/matrix1"/>
    <dgm:cxn modelId="{C528503B-63CD-4D29-9E8C-232D09D459A1}" type="presOf" srcId="{AA41EEF6-74EF-4FBE-B2B7-261F8844871E}" destId="{B60E50D5-3AAC-4AC3-995B-AD9E41E843E3}" srcOrd="0" destOrd="0" presId="urn:microsoft.com/office/officeart/2005/8/layout/matrix1"/>
    <dgm:cxn modelId="{D606080F-67BB-47FF-81DD-BAD83038B125}" type="presParOf" srcId="{3543C9E1-82AF-405E-8A68-5CADC66F8F92}" destId="{13CBBCD8-9F4A-4543-9ECD-2A79DB3585B1}" srcOrd="0" destOrd="0" presId="urn:microsoft.com/office/officeart/2005/8/layout/matrix1"/>
    <dgm:cxn modelId="{DC48CA6C-0BE5-45BE-9A80-89E54F93E61B}" type="presParOf" srcId="{13CBBCD8-9F4A-4543-9ECD-2A79DB3585B1}" destId="{0A1BBA9C-407D-4FA7-A918-4C172BD5EA35}" srcOrd="0" destOrd="0" presId="urn:microsoft.com/office/officeart/2005/8/layout/matrix1"/>
    <dgm:cxn modelId="{11486071-2C46-4442-B6D2-AD81D7C15BF2}" type="presParOf" srcId="{13CBBCD8-9F4A-4543-9ECD-2A79DB3585B1}" destId="{97332D68-9338-4A85-B29A-73FF6F99A888}" srcOrd="1" destOrd="0" presId="urn:microsoft.com/office/officeart/2005/8/layout/matrix1"/>
    <dgm:cxn modelId="{86FBAAFB-F0E8-4F0A-B2DB-C757468D3809}" type="presParOf" srcId="{13CBBCD8-9F4A-4543-9ECD-2A79DB3585B1}" destId="{B60E50D5-3AAC-4AC3-995B-AD9E41E843E3}" srcOrd="2" destOrd="0" presId="urn:microsoft.com/office/officeart/2005/8/layout/matrix1"/>
    <dgm:cxn modelId="{DE6A01DC-95C8-44FD-B41D-2A855C12BAC0}" type="presParOf" srcId="{13CBBCD8-9F4A-4543-9ECD-2A79DB3585B1}" destId="{22CA20EA-154F-4A84-81A3-427FFDB04FC1}" srcOrd="3" destOrd="0" presId="urn:microsoft.com/office/officeart/2005/8/layout/matrix1"/>
    <dgm:cxn modelId="{66C24BA3-B619-4F3E-B1C9-F58860B95AB9}" type="presParOf" srcId="{13CBBCD8-9F4A-4543-9ECD-2A79DB3585B1}" destId="{6D643092-D804-43C1-8250-E3FB2778BF57}" srcOrd="4" destOrd="0" presId="urn:microsoft.com/office/officeart/2005/8/layout/matrix1"/>
    <dgm:cxn modelId="{E7CFF67C-4C63-446D-8793-C76AD48C0513}" type="presParOf" srcId="{13CBBCD8-9F4A-4543-9ECD-2A79DB3585B1}" destId="{DBFFB5DE-894E-40DC-B5A8-AC55DA001146}" srcOrd="5" destOrd="0" presId="urn:microsoft.com/office/officeart/2005/8/layout/matrix1"/>
    <dgm:cxn modelId="{24875E7D-BEFC-4476-8155-E935BFAFB674}" type="presParOf" srcId="{13CBBCD8-9F4A-4543-9ECD-2A79DB3585B1}" destId="{74DEE1A0-8092-419D-9EAD-A0D7B134B5F6}" srcOrd="6" destOrd="0" presId="urn:microsoft.com/office/officeart/2005/8/layout/matrix1"/>
    <dgm:cxn modelId="{15AFB562-2B6A-459A-BACA-A752945B27FD}" type="presParOf" srcId="{13CBBCD8-9F4A-4543-9ECD-2A79DB3585B1}" destId="{90151EB7-F9A2-42F0-8F68-29D3FA89BDE5}" srcOrd="7" destOrd="0" presId="urn:microsoft.com/office/officeart/2005/8/layout/matrix1"/>
    <dgm:cxn modelId="{921ED822-4B68-4F74-8E78-A8BDF205DB83}" type="presParOf" srcId="{3543C9E1-82AF-405E-8A68-5CADC66F8F92}" destId="{7B2ED71C-3483-49BB-BBAA-EDEF5C08D494}" srcOrd="1" destOrd="0" presId="urn:microsoft.com/office/officeart/2005/8/layout/matrix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FD5652-014A-4AA6-A4EB-2BE8A249F20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7758C8-8EC0-4C05-9067-E9CE37B684F1}">
      <dgm:prSet phldrT="[Текст]" custT="1"/>
      <dgm:spPr/>
      <dgm:t>
        <a:bodyPr/>
        <a:lstStyle/>
        <a:p>
          <a:r>
            <a:rPr lang="ru-RU" sz="9600" b="1" dirty="0" smtClean="0">
              <a:solidFill>
                <a:schemeClr val="tx2"/>
              </a:solidFill>
            </a:rPr>
            <a:t>Физика</a:t>
          </a:r>
          <a:endParaRPr lang="ru-RU" sz="9600" b="1" dirty="0">
            <a:solidFill>
              <a:schemeClr val="tx2"/>
            </a:solidFill>
          </a:endParaRPr>
        </a:p>
      </dgm:t>
    </dgm:pt>
    <dgm:pt modelId="{C457FB24-C2F9-4C79-B86D-C542467BA15B}" type="parTrans" cxnId="{7C315D40-D544-43CC-9594-C8EB83CF3B8F}">
      <dgm:prSet/>
      <dgm:spPr/>
      <dgm:t>
        <a:bodyPr/>
        <a:lstStyle/>
        <a:p>
          <a:endParaRPr lang="ru-RU"/>
        </a:p>
      </dgm:t>
    </dgm:pt>
    <dgm:pt modelId="{55BB7194-F6F7-46B6-9813-C55E3C4FD02A}" type="sibTrans" cxnId="{7C315D40-D544-43CC-9594-C8EB83CF3B8F}">
      <dgm:prSet/>
      <dgm:spPr/>
      <dgm:t>
        <a:bodyPr/>
        <a:lstStyle/>
        <a:p>
          <a:endParaRPr lang="ru-RU"/>
        </a:p>
      </dgm:t>
    </dgm:pt>
    <dgm:pt modelId="{9D2A9D76-2B5E-495E-AE52-6BDC766DFC99}">
      <dgm:prSet phldrT="[Текст]"/>
      <dgm:spPr/>
      <dgm:t>
        <a:bodyPr/>
        <a:lstStyle/>
        <a:p>
          <a:r>
            <a:rPr lang="ru-RU" dirty="0" smtClean="0"/>
            <a:t>Информатика</a:t>
          </a:r>
          <a:endParaRPr lang="ru-RU" dirty="0"/>
        </a:p>
      </dgm:t>
    </dgm:pt>
    <dgm:pt modelId="{A7E23A83-B6DD-4347-9E66-F0BAC49BD4D1}" type="parTrans" cxnId="{230AE4F4-F1C5-4C94-8541-36F255538D20}">
      <dgm:prSet/>
      <dgm:spPr/>
      <dgm:t>
        <a:bodyPr/>
        <a:lstStyle/>
        <a:p>
          <a:endParaRPr lang="ru-RU"/>
        </a:p>
      </dgm:t>
    </dgm:pt>
    <dgm:pt modelId="{480DB929-8B1E-41A6-A482-9AFBE2E62E38}" type="sibTrans" cxnId="{230AE4F4-F1C5-4C94-8541-36F255538D20}">
      <dgm:prSet/>
      <dgm:spPr/>
      <dgm:t>
        <a:bodyPr/>
        <a:lstStyle/>
        <a:p>
          <a:endParaRPr lang="ru-RU"/>
        </a:p>
      </dgm:t>
    </dgm:pt>
    <dgm:pt modelId="{AA41EEF6-74EF-4FBE-B2B7-261F8844871E}">
      <dgm:prSet phldrT="[Текст]"/>
      <dgm:spPr/>
      <dgm:t>
        <a:bodyPr/>
        <a:lstStyle/>
        <a:p>
          <a:r>
            <a:rPr lang="ru-RU" dirty="0" smtClean="0"/>
            <a:t>Литература</a:t>
          </a:r>
          <a:endParaRPr lang="ru-RU" dirty="0"/>
        </a:p>
      </dgm:t>
    </dgm:pt>
    <dgm:pt modelId="{BA6D8899-FD4D-4E0F-8682-D320A7CEE465}" type="parTrans" cxnId="{81386B9C-80EC-49C2-B7CD-45F1407CDACD}">
      <dgm:prSet/>
      <dgm:spPr/>
      <dgm:t>
        <a:bodyPr/>
        <a:lstStyle/>
        <a:p>
          <a:endParaRPr lang="ru-RU"/>
        </a:p>
      </dgm:t>
    </dgm:pt>
    <dgm:pt modelId="{B4469FE5-FBF4-481D-ABBC-47433D0FB075}" type="sibTrans" cxnId="{81386B9C-80EC-49C2-B7CD-45F1407CDACD}">
      <dgm:prSet/>
      <dgm:spPr/>
      <dgm:t>
        <a:bodyPr/>
        <a:lstStyle/>
        <a:p>
          <a:endParaRPr lang="ru-RU"/>
        </a:p>
      </dgm:t>
    </dgm:pt>
    <dgm:pt modelId="{3B0DB0F7-C544-480A-8DD0-C10FC70B3235}">
      <dgm:prSet phldrT="[Текст]"/>
      <dgm:spPr/>
      <dgm:t>
        <a:bodyPr/>
        <a:lstStyle/>
        <a:p>
          <a:r>
            <a:rPr lang="ru-RU" dirty="0" smtClean="0"/>
            <a:t>История</a:t>
          </a:r>
          <a:endParaRPr lang="ru-RU" dirty="0"/>
        </a:p>
      </dgm:t>
    </dgm:pt>
    <dgm:pt modelId="{1059D6E5-2DB3-41FA-85CB-41938F4B0808}" type="parTrans" cxnId="{CEFA3782-4C0F-49EF-8891-E966C4563D41}">
      <dgm:prSet/>
      <dgm:spPr/>
      <dgm:t>
        <a:bodyPr/>
        <a:lstStyle/>
        <a:p>
          <a:endParaRPr lang="ru-RU"/>
        </a:p>
      </dgm:t>
    </dgm:pt>
    <dgm:pt modelId="{7A9762EA-1098-473E-A3F3-80734E8FEEED}" type="sibTrans" cxnId="{CEFA3782-4C0F-49EF-8891-E966C4563D41}">
      <dgm:prSet/>
      <dgm:spPr/>
      <dgm:t>
        <a:bodyPr/>
        <a:lstStyle/>
        <a:p>
          <a:endParaRPr lang="ru-RU"/>
        </a:p>
      </dgm:t>
    </dgm:pt>
    <dgm:pt modelId="{F31946FC-FDAD-46A8-82A8-56574D6E1BF7}">
      <dgm:prSet phldrT="[Текст]"/>
      <dgm:spPr/>
      <dgm:t>
        <a:bodyPr/>
        <a:lstStyle/>
        <a:p>
          <a:r>
            <a:rPr lang="ru-RU" dirty="0" smtClean="0"/>
            <a:t>Математика</a:t>
          </a:r>
          <a:endParaRPr lang="ru-RU" dirty="0"/>
        </a:p>
      </dgm:t>
    </dgm:pt>
    <dgm:pt modelId="{061F8DAC-CD58-4D19-9C1F-75B5824CA903}" type="parTrans" cxnId="{74603955-AE5A-4EB8-A3E6-14A525CC2FFC}">
      <dgm:prSet/>
      <dgm:spPr/>
      <dgm:t>
        <a:bodyPr/>
        <a:lstStyle/>
        <a:p>
          <a:endParaRPr lang="ru-RU"/>
        </a:p>
      </dgm:t>
    </dgm:pt>
    <dgm:pt modelId="{9B512191-9F83-4ECD-BBA7-797E37754DF8}" type="sibTrans" cxnId="{74603955-AE5A-4EB8-A3E6-14A525CC2FFC}">
      <dgm:prSet/>
      <dgm:spPr/>
      <dgm:t>
        <a:bodyPr/>
        <a:lstStyle/>
        <a:p>
          <a:endParaRPr lang="ru-RU"/>
        </a:p>
      </dgm:t>
    </dgm:pt>
    <dgm:pt modelId="{3543C9E1-82AF-405E-8A68-5CADC66F8F92}" type="pres">
      <dgm:prSet presAssocID="{30FD5652-014A-4AA6-A4EB-2BE8A249F20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3CBBCD8-9F4A-4543-9ECD-2A79DB3585B1}" type="pres">
      <dgm:prSet presAssocID="{30FD5652-014A-4AA6-A4EB-2BE8A249F20B}" presName="matrix" presStyleCnt="0"/>
      <dgm:spPr/>
    </dgm:pt>
    <dgm:pt modelId="{0A1BBA9C-407D-4FA7-A918-4C172BD5EA35}" type="pres">
      <dgm:prSet presAssocID="{30FD5652-014A-4AA6-A4EB-2BE8A249F20B}" presName="tile1" presStyleLbl="node1" presStyleIdx="0" presStyleCnt="4"/>
      <dgm:spPr/>
      <dgm:t>
        <a:bodyPr/>
        <a:lstStyle/>
        <a:p>
          <a:endParaRPr lang="ru-RU"/>
        </a:p>
      </dgm:t>
    </dgm:pt>
    <dgm:pt modelId="{97332D68-9338-4A85-B29A-73FF6F99A888}" type="pres">
      <dgm:prSet presAssocID="{30FD5652-014A-4AA6-A4EB-2BE8A249F20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0E50D5-3AAC-4AC3-995B-AD9E41E843E3}" type="pres">
      <dgm:prSet presAssocID="{30FD5652-014A-4AA6-A4EB-2BE8A249F20B}" presName="tile2" presStyleLbl="node1" presStyleIdx="1" presStyleCnt="4"/>
      <dgm:spPr/>
      <dgm:t>
        <a:bodyPr/>
        <a:lstStyle/>
        <a:p>
          <a:endParaRPr lang="ru-RU"/>
        </a:p>
      </dgm:t>
    </dgm:pt>
    <dgm:pt modelId="{22CA20EA-154F-4A84-81A3-427FFDB04FC1}" type="pres">
      <dgm:prSet presAssocID="{30FD5652-014A-4AA6-A4EB-2BE8A249F20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43092-D804-43C1-8250-E3FB2778BF57}" type="pres">
      <dgm:prSet presAssocID="{30FD5652-014A-4AA6-A4EB-2BE8A249F20B}" presName="tile3" presStyleLbl="node1" presStyleIdx="2" presStyleCnt="4"/>
      <dgm:spPr/>
      <dgm:t>
        <a:bodyPr/>
        <a:lstStyle/>
        <a:p>
          <a:endParaRPr lang="ru-RU"/>
        </a:p>
      </dgm:t>
    </dgm:pt>
    <dgm:pt modelId="{DBFFB5DE-894E-40DC-B5A8-AC55DA001146}" type="pres">
      <dgm:prSet presAssocID="{30FD5652-014A-4AA6-A4EB-2BE8A249F20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EE1A0-8092-419D-9EAD-A0D7B134B5F6}" type="pres">
      <dgm:prSet presAssocID="{30FD5652-014A-4AA6-A4EB-2BE8A249F20B}" presName="tile4" presStyleLbl="node1" presStyleIdx="3" presStyleCnt="4"/>
      <dgm:spPr/>
      <dgm:t>
        <a:bodyPr/>
        <a:lstStyle/>
        <a:p>
          <a:endParaRPr lang="ru-RU"/>
        </a:p>
      </dgm:t>
    </dgm:pt>
    <dgm:pt modelId="{90151EB7-F9A2-42F0-8F68-29D3FA89BDE5}" type="pres">
      <dgm:prSet presAssocID="{30FD5652-014A-4AA6-A4EB-2BE8A249F20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ED71C-3483-49BB-BBAA-EDEF5C08D494}" type="pres">
      <dgm:prSet presAssocID="{30FD5652-014A-4AA6-A4EB-2BE8A249F20B}" presName="centerTile" presStyleLbl="fgShp" presStyleIdx="0" presStyleCnt="1" custScaleX="202548" custScaleY="165136">
        <dgm:presLayoutVars>
          <dgm:chMax val="0"/>
          <dgm:chPref val="0"/>
        </dgm:presLayoutVars>
      </dgm:prSet>
      <dgm:spPr/>
    </dgm:pt>
  </dgm:ptLst>
  <dgm:cxnLst>
    <dgm:cxn modelId="{0E084508-3D1A-4823-BCFA-3358A59A4452}" type="presOf" srcId="{257758C8-8EC0-4C05-9067-E9CE37B684F1}" destId="{7B2ED71C-3483-49BB-BBAA-EDEF5C08D494}" srcOrd="0" destOrd="0" presId="urn:microsoft.com/office/officeart/2005/8/layout/matrix1"/>
    <dgm:cxn modelId="{7C315D40-D544-43CC-9594-C8EB83CF3B8F}" srcId="{30FD5652-014A-4AA6-A4EB-2BE8A249F20B}" destId="{257758C8-8EC0-4C05-9067-E9CE37B684F1}" srcOrd="0" destOrd="0" parTransId="{C457FB24-C2F9-4C79-B86D-C542467BA15B}" sibTransId="{55BB7194-F6F7-46B6-9813-C55E3C4FD02A}"/>
    <dgm:cxn modelId="{C6DFC92D-CC11-49C5-89B5-AC409D542DB9}" type="presOf" srcId="{3B0DB0F7-C544-480A-8DD0-C10FC70B3235}" destId="{6D643092-D804-43C1-8250-E3FB2778BF57}" srcOrd="0" destOrd="0" presId="urn:microsoft.com/office/officeart/2005/8/layout/matrix1"/>
    <dgm:cxn modelId="{9F0F5299-CED2-461E-9D32-F76FDA1ABD11}" type="presOf" srcId="{9D2A9D76-2B5E-495E-AE52-6BDC766DFC99}" destId="{97332D68-9338-4A85-B29A-73FF6F99A888}" srcOrd="1" destOrd="0" presId="urn:microsoft.com/office/officeart/2005/8/layout/matrix1"/>
    <dgm:cxn modelId="{74603955-AE5A-4EB8-A3E6-14A525CC2FFC}" srcId="{257758C8-8EC0-4C05-9067-E9CE37B684F1}" destId="{F31946FC-FDAD-46A8-82A8-56574D6E1BF7}" srcOrd="3" destOrd="0" parTransId="{061F8DAC-CD58-4D19-9C1F-75B5824CA903}" sibTransId="{9B512191-9F83-4ECD-BBA7-797E37754DF8}"/>
    <dgm:cxn modelId="{BD5588D3-6D97-4068-A6EF-C009B14A90BE}" type="presOf" srcId="{F31946FC-FDAD-46A8-82A8-56574D6E1BF7}" destId="{90151EB7-F9A2-42F0-8F68-29D3FA89BDE5}" srcOrd="1" destOrd="0" presId="urn:microsoft.com/office/officeart/2005/8/layout/matrix1"/>
    <dgm:cxn modelId="{3D0258B3-F23D-423F-8968-3060B61CF04F}" type="presOf" srcId="{AA41EEF6-74EF-4FBE-B2B7-261F8844871E}" destId="{B60E50D5-3AAC-4AC3-995B-AD9E41E843E3}" srcOrd="0" destOrd="0" presId="urn:microsoft.com/office/officeart/2005/8/layout/matrix1"/>
    <dgm:cxn modelId="{3C57A3AD-BB49-4202-A58F-A88F5A9C9396}" type="presOf" srcId="{9D2A9D76-2B5E-495E-AE52-6BDC766DFC99}" destId="{0A1BBA9C-407D-4FA7-A918-4C172BD5EA35}" srcOrd="0" destOrd="0" presId="urn:microsoft.com/office/officeart/2005/8/layout/matrix1"/>
    <dgm:cxn modelId="{230AE4F4-F1C5-4C94-8541-36F255538D20}" srcId="{257758C8-8EC0-4C05-9067-E9CE37B684F1}" destId="{9D2A9D76-2B5E-495E-AE52-6BDC766DFC99}" srcOrd="0" destOrd="0" parTransId="{A7E23A83-B6DD-4347-9E66-F0BAC49BD4D1}" sibTransId="{480DB929-8B1E-41A6-A482-9AFBE2E62E38}"/>
    <dgm:cxn modelId="{CEFA3782-4C0F-49EF-8891-E966C4563D41}" srcId="{257758C8-8EC0-4C05-9067-E9CE37B684F1}" destId="{3B0DB0F7-C544-480A-8DD0-C10FC70B3235}" srcOrd="2" destOrd="0" parTransId="{1059D6E5-2DB3-41FA-85CB-41938F4B0808}" sibTransId="{7A9762EA-1098-473E-A3F3-80734E8FEEED}"/>
    <dgm:cxn modelId="{5ADE9FB5-A11F-493F-ADAE-727518E3E3E9}" type="presOf" srcId="{3B0DB0F7-C544-480A-8DD0-C10FC70B3235}" destId="{DBFFB5DE-894E-40DC-B5A8-AC55DA001146}" srcOrd="1" destOrd="0" presId="urn:microsoft.com/office/officeart/2005/8/layout/matrix1"/>
    <dgm:cxn modelId="{F4634DB1-7BE0-4FB3-BE4B-1C0E342A3341}" type="presOf" srcId="{AA41EEF6-74EF-4FBE-B2B7-261F8844871E}" destId="{22CA20EA-154F-4A84-81A3-427FFDB04FC1}" srcOrd="1" destOrd="0" presId="urn:microsoft.com/office/officeart/2005/8/layout/matrix1"/>
    <dgm:cxn modelId="{81386B9C-80EC-49C2-B7CD-45F1407CDACD}" srcId="{257758C8-8EC0-4C05-9067-E9CE37B684F1}" destId="{AA41EEF6-74EF-4FBE-B2B7-261F8844871E}" srcOrd="1" destOrd="0" parTransId="{BA6D8899-FD4D-4E0F-8682-D320A7CEE465}" sibTransId="{B4469FE5-FBF4-481D-ABBC-47433D0FB075}"/>
    <dgm:cxn modelId="{DCE731C0-9B77-4250-BDBC-F65798C66977}" type="presOf" srcId="{F31946FC-FDAD-46A8-82A8-56574D6E1BF7}" destId="{74DEE1A0-8092-419D-9EAD-A0D7B134B5F6}" srcOrd="0" destOrd="0" presId="urn:microsoft.com/office/officeart/2005/8/layout/matrix1"/>
    <dgm:cxn modelId="{E8DA375E-54F7-41F5-BE4B-E12D5910B3F1}" type="presOf" srcId="{30FD5652-014A-4AA6-A4EB-2BE8A249F20B}" destId="{3543C9E1-82AF-405E-8A68-5CADC66F8F92}" srcOrd="0" destOrd="0" presId="urn:microsoft.com/office/officeart/2005/8/layout/matrix1"/>
    <dgm:cxn modelId="{7266592D-F918-4E59-9F1B-3D6739BEC371}" type="presParOf" srcId="{3543C9E1-82AF-405E-8A68-5CADC66F8F92}" destId="{13CBBCD8-9F4A-4543-9ECD-2A79DB3585B1}" srcOrd="0" destOrd="0" presId="urn:microsoft.com/office/officeart/2005/8/layout/matrix1"/>
    <dgm:cxn modelId="{965FE08F-3ACE-4A53-8D44-3A05C37133AA}" type="presParOf" srcId="{13CBBCD8-9F4A-4543-9ECD-2A79DB3585B1}" destId="{0A1BBA9C-407D-4FA7-A918-4C172BD5EA35}" srcOrd="0" destOrd="0" presId="urn:microsoft.com/office/officeart/2005/8/layout/matrix1"/>
    <dgm:cxn modelId="{7CA6812D-0A11-410B-9388-12BF75D76A8F}" type="presParOf" srcId="{13CBBCD8-9F4A-4543-9ECD-2A79DB3585B1}" destId="{97332D68-9338-4A85-B29A-73FF6F99A888}" srcOrd="1" destOrd="0" presId="urn:microsoft.com/office/officeart/2005/8/layout/matrix1"/>
    <dgm:cxn modelId="{4E790943-B15E-40F7-91EC-0277BD672D40}" type="presParOf" srcId="{13CBBCD8-9F4A-4543-9ECD-2A79DB3585B1}" destId="{B60E50D5-3AAC-4AC3-995B-AD9E41E843E3}" srcOrd="2" destOrd="0" presId="urn:microsoft.com/office/officeart/2005/8/layout/matrix1"/>
    <dgm:cxn modelId="{C1B19581-F785-4836-9D34-27EAF2FEB073}" type="presParOf" srcId="{13CBBCD8-9F4A-4543-9ECD-2A79DB3585B1}" destId="{22CA20EA-154F-4A84-81A3-427FFDB04FC1}" srcOrd="3" destOrd="0" presId="urn:microsoft.com/office/officeart/2005/8/layout/matrix1"/>
    <dgm:cxn modelId="{189F9F3B-90BB-46A4-847B-BDFE13EE63BD}" type="presParOf" srcId="{13CBBCD8-9F4A-4543-9ECD-2A79DB3585B1}" destId="{6D643092-D804-43C1-8250-E3FB2778BF57}" srcOrd="4" destOrd="0" presId="urn:microsoft.com/office/officeart/2005/8/layout/matrix1"/>
    <dgm:cxn modelId="{3D107AA3-A3BB-46FF-AC49-8FBEA464288D}" type="presParOf" srcId="{13CBBCD8-9F4A-4543-9ECD-2A79DB3585B1}" destId="{DBFFB5DE-894E-40DC-B5A8-AC55DA001146}" srcOrd="5" destOrd="0" presId="urn:microsoft.com/office/officeart/2005/8/layout/matrix1"/>
    <dgm:cxn modelId="{79701A94-BF59-4624-8FB0-4EBF8870DDF9}" type="presParOf" srcId="{13CBBCD8-9F4A-4543-9ECD-2A79DB3585B1}" destId="{74DEE1A0-8092-419D-9EAD-A0D7B134B5F6}" srcOrd="6" destOrd="0" presId="urn:microsoft.com/office/officeart/2005/8/layout/matrix1"/>
    <dgm:cxn modelId="{CA65428F-7E99-4619-B0D2-4D3CF7B46982}" type="presParOf" srcId="{13CBBCD8-9F4A-4543-9ECD-2A79DB3585B1}" destId="{90151EB7-F9A2-42F0-8F68-29D3FA89BDE5}" srcOrd="7" destOrd="0" presId="urn:microsoft.com/office/officeart/2005/8/layout/matrix1"/>
    <dgm:cxn modelId="{1EF36157-0A1E-4A1A-A31D-4AB2589914D3}" type="presParOf" srcId="{3543C9E1-82AF-405E-8A68-5CADC66F8F92}" destId="{7B2ED71C-3483-49BB-BBAA-EDEF5C08D494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tx2"/>
                </a:solidFill>
              </a:rPr>
              <a:t>Что изучает физика</a:t>
            </a:r>
            <a:r>
              <a:rPr lang="en-US" sz="9600" b="1" dirty="0" smtClean="0">
                <a:solidFill>
                  <a:schemeClr val="tx2"/>
                </a:solidFill>
              </a:rPr>
              <a:t>?</a:t>
            </a:r>
            <a:endParaRPr lang="ru-RU" sz="96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13823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</a:rPr>
              <a:t>7 класс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64347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tx2"/>
                </a:solidFill>
              </a:rPr>
              <a:t>Зачем нужно изучать физику</a:t>
            </a:r>
            <a:r>
              <a:rPr lang="en-US" sz="9600" b="1" dirty="0" smtClean="0">
                <a:solidFill>
                  <a:schemeClr val="tx2"/>
                </a:solidFill>
              </a:rPr>
              <a:t>?</a:t>
            </a:r>
            <a:endParaRPr lang="ru-RU" sz="9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6840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429288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chemeClr val="tx2"/>
                </a:solidFill>
              </a:rPr>
              <a:t>Каких </a:t>
            </a:r>
            <a:r>
              <a:rPr lang="en-US" sz="9600" b="1" dirty="0" smtClean="0">
                <a:solidFill>
                  <a:schemeClr val="tx2"/>
                </a:solidFill>
              </a:rPr>
              <a:t/>
            </a:r>
            <a:br>
              <a:rPr lang="en-US" sz="9600" b="1" dirty="0" smtClean="0">
                <a:solidFill>
                  <a:schemeClr val="tx2"/>
                </a:solidFill>
              </a:rPr>
            </a:br>
            <a:r>
              <a:rPr lang="ru-RU" sz="9600" b="1" dirty="0" smtClean="0">
                <a:solidFill>
                  <a:schemeClr val="tx2"/>
                </a:solidFill>
              </a:rPr>
              <a:t>ученых-физиков вы знаете</a:t>
            </a:r>
            <a:r>
              <a:rPr lang="en-US" sz="9600" b="1" dirty="0" smtClean="0">
                <a:solidFill>
                  <a:schemeClr val="tx2"/>
                </a:solidFill>
              </a:rPr>
              <a:t>?</a:t>
            </a:r>
            <a:endParaRPr lang="ru-RU" sz="9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</a:rPr>
              <a:t>Физические явления</a:t>
            </a:r>
            <a:endParaRPr lang="ru-RU" sz="7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/>
                </a:solidFill>
              </a:rPr>
              <a:t>Физические явления</a:t>
            </a:r>
            <a:endParaRPr lang="ru-RU" sz="72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</a:rPr>
              <a:t>Физика – одна из наук о природе, изучающая различные физические явления</a:t>
            </a:r>
            <a:endParaRPr lang="ru-RU" sz="6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19683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44</Words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Что изучает физика?</vt:lpstr>
      <vt:lpstr>Зачем нужно изучать физику?</vt:lpstr>
      <vt:lpstr>Каких  ученых-физиков вы знаете?</vt:lpstr>
      <vt:lpstr>Физические явления</vt:lpstr>
      <vt:lpstr>Физические явления</vt:lpstr>
      <vt:lpstr>Физика – одна из наук о природе, изучающая различные физические явления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изучает физика?</dc:title>
  <dc:creator>Elena</dc:creator>
  <cp:lastModifiedBy>Elena</cp:lastModifiedBy>
  <cp:revision>18</cp:revision>
  <dcterms:created xsi:type="dcterms:W3CDTF">2017-09-02T17:19:53Z</dcterms:created>
  <dcterms:modified xsi:type="dcterms:W3CDTF">2017-09-02T18:16:20Z</dcterms:modified>
</cp:coreProperties>
</file>