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1" r:id="rId7"/>
    <p:sldId id="262" r:id="rId8"/>
    <p:sldId id="263" r:id="rId9"/>
    <p:sldId id="260" r:id="rId10"/>
    <p:sldId id="264" r:id="rId11"/>
    <p:sldId id="267" r:id="rId12"/>
    <p:sldId id="265" r:id="rId13"/>
    <p:sldId id="268" r:id="rId14"/>
    <p:sldId id="269" r:id="rId15"/>
    <p:sldId id="26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Педагогический совет </a:t>
            </a:r>
            <a:br>
              <a:rPr lang="ru-RU" sz="2400" b="1" dirty="0" smtClean="0"/>
            </a:br>
            <a:r>
              <a:rPr lang="ru-RU" sz="2400" b="1" dirty="0" err="1" smtClean="0"/>
              <a:t>тема</a:t>
            </a:r>
            <a:r>
              <a:rPr lang="ru-RU" sz="2400" b="1" dirty="0" err="1"/>
              <a:t>:«Эффективные</a:t>
            </a:r>
            <a:r>
              <a:rPr lang="ru-RU" sz="2400" b="1"/>
              <a:t> методы взаимодействия дошкольного образовательного учреждения и </a:t>
            </a:r>
            <a:r>
              <a:rPr lang="ru-RU" sz="2400" b="1" smtClean="0"/>
              <a:t>семьи»</a:t>
            </a:r>
            <a:endParaRPr lang="ru-RU" sz="2400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3203847" y="5445224"/>
            <a:ext cx="1584177" cy="6812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 err="1"/>
              <a:t>г</a:t>
            </a:r>
            <a:r>
              <a:rPr lang="ru-RU" sz="1800" dirty="0" err="1" smtClean="0"/>
              <a:t>.Сургут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sz="1800" dirty="0" smtClean="0"/>
              <a:t>Май 2016</a:t>
            </a:r>
            <a:endParaRPr lang="ru-RU" sz="18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>
            <a:off x="1259632" y="2348880"/>
            <a:ext cx="7200800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Доклад-презентация:</a:t>
            </a: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«РОЛЬ </a:t>
            </a:r>
            <a:r>
              <a:rPr lang="ru-RU" b="1" dirty="0"/>
              <a:t>ОТЦА В МУЗЫКАЛЬНОМ ВОСПИТАНИИ </a:t>
            </a:r>
            <a:r>
              <a:rPr lang="ru-RU" b="1" dirty="0" smtClean="0"/>
              <a:t>РЕБЕНКА»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4149080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Подготовили музыкальные руководители:</a:t>
            </a:r>
          </a:p>
          <a:p>
            <a:pPr algn="ctr"/>
            <a:r>
              <a:rPr lang="ru-RU" dirty="0" err="1" smtClean="0"/>
              <a:t>Д.Ю.Гончаренко</a:t>
            </a:r>
            <a:r>
              <a:rPr lang="ru-RU" dirty="0" smtClean="0"/>
              <a:t> </a:t>
            </a:r>
            <a:r>
              <a:rPr lang="ru-RU" dirty="0" err="1" smtClean="0"/>
              <a:t>Л.Н.Береговина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45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35696" y="4149080"/>
            <a:ext cx="6696744" cy="2160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b="1" dirty="0" smtClean="0">
                <a:solidFill>
                  <a:schemeClr val="tx1"/>
                </a:solidFill>
              </a:rPr>
              <a:t> 	Традиционными </a:t>
            </a:r>
            <a:r>
              <a:rPr lang="ru-RU" sz="1900" b="1" dirty="0">
                <a:solidFill>
                  <a:schemeClr val="tx1"/>
                </a:solidFill>
              </a:rPr>
              <a:t>уже стали мероприятия для пап: «</a:t>
            </a:r>
            <a:r>
              <a:rPr lang="ru-RU" sz="1900" b="1" dirty="0" smtClean="0">
                <a:solidFill>
                  <a:schemeClr val="tx1"/>
                </a:solidFill>
              </a:rPr>
              <a:t>Осенняя ярмарка», </a:t>
            </a:r>
            <a:r>
              <a:rPr lang="ru-RU" sz="1900" b="1" dirty="0">
                <a:solidFill>
                  <a:schemeClr val="tx1"/>
                </a:solidFill>
              </a:rPr>
              <a:t>«</a:t>
            </a:r>
            <a:r>
              <a:rPr lang="ru-RU" sz="1900" b="1" dirty="0" smtClean="0">
                <a:solidFill>
                  <a:schemeClr val="tx1"/>
                </a:solidFill>
              </a:rPr>
              <a:t>Летнее путешествие», «</a:t>
            </a:r>
            <a:r>
              <a:rPr lang="ru-RU" sz="1900" b="1" dirty="0">
                <a:solidFill>
                  <a:schemeClr val="tx1"/>
                </a:solidFill>
              </a:rPr>
              <a:t>День защитника </a:t>
            </a:r>
            <a:r>
              <a:rPr lang="ru-RU" sz="1900" b="1" dirty="0" smtClean="0">
                <a:solidFill>
                  <a:schemeClr val="tx1"/>
                </a:solidFill>
              </a:rPr>
              <a:t>Отечества</a:t>
            </a:r>
            <a:r>
              <a:rPr lang="ru-RU" sz="1900" b="1" dirty="0">
                <a:solidFill>
                  <a:schemeClr val="tx1"/>
                </a:solidFill>
              </a:rPr>
              <a:t>», « Богатырские состязания», «Семья вместе – душа на месте».  Папы с удовольствием исполняют роли в инсценировках, спектаклях, сказках-экспромтах, праздничных утренниках, помогают в изготовлении атрибутов.</a:t>
            </a:r>
          </a:p>
          <a:p>
            <a:endParaRPr lang="ru-RU" dirty="0"/>
          </a:p>
        </p:txBody>
      </p:sp>
      <p:pic>
        <p:nvPicPr>
          <p:cNvPr id="1027" name="Picture 3" descr="C:\Users\admin\Desktop\РОЛЬ ОТЦА\IMG_62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147" y="332656"/>
            <a:ext cx="5365925" cy="3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286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338328"/>
            <a:ext cx="4824536" cy="6424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ДЕНЬ ЗАЩИТНИКА ОТЕЧЕСТВА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dmin\Desktop\РОЛЬ ОТЦА\Изображение 07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5" y="1268760"/>
            <a:ext cx="595533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РОЛЬ ОТЦА\Изображение 07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1492195"/>
            <a:ext cx="3069458" cy="501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78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92530" y="332656"/>
            <a:ext cx="3694269" cy="12584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«БОГАТЫРСКИЕ СОСТЯЗАНИЯ»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admin\Desktop\РОЛЬ ОТЦА\IMG_20160218_1601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708920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РОЛЬ ОТЦА\IMG_20160218_1620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669003" cy="35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65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75856" y="476672"/>
            <a:ext cx="4248472" cy="9361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«ОСЕННЯЯ ЯРМАРКА»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dmin\Desktop\РОЛЬ ОТЦА\праздники в саду 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РОЛЬ ОТЦА\праздники в саду 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860" y="3284984"/>
            <a:ext cx="3457989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2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872" y="404664"/>
            <a:ext cx="5266928" cy="118639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«СЕМЬЯ ВМЕСТЕ – ДУША НА МЕСТЕ»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admin\Desktop\РОЛЬ ОТЦА\IMG_327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4392488" cy="32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РОЛЬ ОТЦА\IMG_32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009" y="1268760"/>
            <a:ext cx="4177000" cy="313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6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Благодаря взаимодействию МБДОУ и семьи развиваются и укрепляются </a:t>
            </a:r>
            <a:r>
              <a:rPr lang="ru-RU" sz="2800" b="1" dirty="0" err="1" smtClean="0">
                <a:solidFill>
                  <a:schemeClr val="tx1"/>
                </a:solidFill>
              </a:rPr>
              <a:t>родительско</a:t>
            </a:r>
            <a:r>
              <a:rPr lang="ru-RU" sz="2800" b="1" dirty="0" smtClean="0">
                <a:solidFill>
                  <a:schemeClr val="tx1"/>
                </a:solidFill>
              </a:rPr>
              <a:t> -</a:t>
            </a:r>
            <a:r>
              <a:rPr lang="ru-RU" sz="2800" b="1" dirty="0">
                <a:solidFill>
                  <a:schemeClr val="tx1"/>
                </a:solidFill>
              </a:rPr>
              <a:t>детские </a:t>
            </a:r>
            <a:r>
              <a:rPr lang="ru-RU" sz="2800" b="1" dirty="0" smtClean="0">
                <a:solidFill>
                  <a:schemeClr val="tx1"/>
                </a:solidFill>
              </a:rPr>
              <a:t>отношения,  что является залогом дальнейшего успешного </a:t>
            </a:r>
            <a:r>
              <a:rPr lang="ru-RU" sz="2800" b="1" smtClean="0">
                <a:solidFill>
                  <a:schemeClr val="tx1"/>
                </a:solidFill>
              </a:rPr>
              <a:t>развития ребёнка.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5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7569" y="4202413"/>
            <a:ext cx="176799" cy="39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РОЛЬ ОТЦА В МУЗЫКАЛЬНОМ ВОСПИТАНИИ РЕБЕНКА</a:t>
            </a:r>
            <a:endParaRPr lang="ru-RU" sz="32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85584"/>
            <a:ext cx="7290944" cy="454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9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 настоящее время наибольшая нагрузка и ответственность за воспитание детей ложится на плечи женщины. Подумайте, они воспитывают нас в садах, учат в </a:t>
            </a:r>
            <a:r>
              <a:rPr lang="ru-RU" sz="2000" dirty="0" smtClean="0">
                <a:solidFill>
                  <a:schemeClr val="tx1"/>
                </a:solidFill>
              </a:rPr>
              <a:t>школах  </a:t>
            </a:r>
            <a:r>
              <a:rPr lang="ru-RU" sz="2000" dirty="0">
                <a:solidFill>
                  <a:schemeClr val="tx1"/>
                </a:solidFill>
              </a:rPr>
              <a:t>и дома, </a:t>
            </a:r>
            <a:r>
              <a:rPr lang="ru-RU" sz="2000" dirty="0" smtClean="0">
                <a:solidFill>
                  <a:schemeClr val="tx1"/>
                </a:solidFill>
              </a:rPr>
              <a:t>нередко  </a:t>
            </a:r>
            <a:r>
              <a:rPr lang="ru-RU" sz="2000" dirty="0">
                <a:solidFill>
                  <a:schemeClr val="tx1"/>
                </a:solidFill>
              </a:rPr>
              <a:t>папа занимает пассивную позицию в формировании характера ребенка, </a:t>
            </a:r>
            <a:r>
              <a:rPr lang="ru-RU" sz="2000" dirty="0" smtClean="0">
                <a:solidFill>
                  <a:schemeClr val="tx1"/>
                </a:solidFill>
              </a:rPr>
              <a:t>считая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это женским делом. Однако отрицать необходимость мужского воспитания нельзя.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83264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3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Отцу в семье отводится особая роль. В первую очередь, отец воплощает для своего ребенка образец мужчины – защитника, добытчика, джентльмена. Роль отца в воспитании ребенка сводится к тому, что родитель является для малыша оплотом семейного очага, хранителем и заступником дома. Благодаря этому дети чувствуют себя уверенней, растут психологически более здоровыми, ведь у них имеется такой надежный тыл.</a:t>
            </a: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3312367" cy="401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235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Роль отца в воспитании сына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1124744"/>
            <a:ext cx="53285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Папа </a:t>
            </a:r>
            <a:r>
              <a:rPr lang="ru-RU" dirty="0"/>
              <a:t>в жизни мальчика очень важен. Именно отец является для него примером правильного мужского поведения – в отношении своей семьи, любимой женщины, друзей, будущих детей. Ребенок подражает в большей степени именно своему отцу. Роль отца в семейном воспитании сводится и к тому, что мужчина, по большому счету, должен представлять собой более дисциплинирующую сторону по сравнению с мягким характером мамы. Однако без проявления агрессии и излишней строгости – иначе сын будет расти озлобленным и ожесточенным. Папина поддержка и признание, развитие самостоятельности, мужественности, уважения к женщине – все это и есть главные задачи воспитания сына отцом</a:t>
            </a:r>
            <a:r>
              <a:rPr lang="ru-RU" dirty="0" smtClean="0"/>
              <a:t>.	</a:t>
            </a:r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56358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175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Роль отца в воспитании дочери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641570"/>
            <a:ext cx="2911392" cy="430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751344"/>
            <a:ext cx="48965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Воспитание </a:t>
            </a:r>
            <a:r>
              <a:rPr lang="ru-RU" b="1" dirty="0"/>
              <a:t>девочки – процесс тонкий и очень ответственный. Дело в том, что взрослея, дочь применяет образ папы при выборе спутника жизни, мужа, парня. Ребенок перенимает и модель построения взаимоотношений между женой и мужем у своих родителей. Кроме того роль отца в воспитании дочери состоит в том, что, глядя на папу, девочка должна видеть те качества, которые делают мужчину настоящим мужчиной. Поэтому отцу следует относиться к дочери как к леди, принцессе, воспитывая тем самым в ней женское достоинство. Важно видеть в девочке личность, советоваться с ней, ценить ее мнение. Дочь, выросшая в атмосфере любви, скорее всего, станет человеком добрым, отзывчивым, построит крепкую и любящую семью.</a:t>
            </a:r>
          </a:p>
        </p:txBody>
      </p:sp>
    </p:spTree>
    <p:extLst>
      <p:ext uri="{BB962C8B-B14F-4D97-AF65-F5344CB8AC3E}">
        <p14:creationId xmlns:p14="http://schemas.microsoft.com/office/powerpoint/2010/main" val="3708085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1412776"/>
            <a:ext cx="7596832" cy="4713387"/>
          </a:xfrm>
        </p:spPr>
        <p:txBody>
          <a:bodyPr>
            <a:normAutofit/>
          </a:bodyPr>
          <a:lstStyle/>
          <a:p>
            <a:pPr lvl="1"/>
            <a:r>
              <a:rPr lang="ru-RU" sz="1800" b="1" i="1" dirty="0">
                <a:solidFill>
                  <a:schemeClr val="tx1"/>
                </a:solidFill>
              </a:rPr>
              <a:t>«Хорошие родители (для ребенка) важнее хороших педагогов</a:t>
            </a:r>
            <a:r>
              <a:rPr lang="ru-RU" sz="1800" b="1" dirty="0">
                <a:solidFill>
                  <a:schemeClr val="tx1"/>
                </a:solidFill>
              </a:rPr>
              <a:t>», - отмечал в одном из своих исследований выдающийся пианист и педагог Генрих Нейгауз.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900" b="1" dirty="0" smtClean="0">
                <a:solidFill>
                  <a:schemeClr val="tx1"/>
                </a:solidFill>
              </a:rPr>
              <a:t>	</a:t>
            </a:r>
          </a:p>
          <a:p>
            <a:pPr marL="0" indent="0">
              <a:buNone/>
            </a:pPr>
            <a:r>
              <a:rPr lang="ru-RU" sz="1900" b="1" dirty="0">
                <a:solidFill>
                  <a:schemeClr val="tx1"/>
                </a:solidFill>
              </a:rPr>
              <a:t>	</a:t>
            </a:r>
            <a:r>
              <a:rPr lang="ru-RU" sz="1900" b="1" dirty="0" smtClean="0">
                <a:solidFill>
                  <a:schemeClr val="tx1"/>
                </a:solidFill>
              </a:rPr>
              <a:t>Действительно</a:t>
            </a:r>
            <a:r>
              <a:rPr lang="ru-RU" sz="1900" b="1" dirty="0">
                <a:solidFill>
                  <a:schemeClr val="tx1"/>
                </a:solidFill>
              </a:rPr>
              <a:t>, старание даже самых лучших педагогов порой бесплодны, если родители обучаемого малыша равнодушны к музыке. А ведь именно папы и мамы, как наиболее близкие ребенку люди, могут «заразить» малыша любовью к этому виду искусства, пробудить интерес, посещая концерты, слушая музыку дома, музицируя. Очень важна личная заинтересованность в продолжение всего музыкального образования ребенка</a:t>
            </a:r>
            <a:r>
              <a:rPr lang="ru-RU" sz="1900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900" b="1" dirty="0">
                <a:solidFill>
                  <a:schemeClr val="tx1"/>
                </a:solidFill>
              </a:rPr>
              <a:t>    </a:t>
            </a:r>
            <a:r>
              <a:rPr lang="ru-RU" sz="1900" b="1" dirty="0" smtClean="0">
                <a:solidFill>
                  <a:schemeClr val="tx1"/>
                </a:solidFill>
              </a:rPr>
              <a:t>	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/>
              <a:t>«Музыка начинается в семье»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 smtClean="0"/>
              <a:t>	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2405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0" y="332656"/>
            <a:ext cx="406844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	</a:t>
            </a:r>
            <a:r>
              <a:rPr lang="ru-RU" sz="1900" b="1" dirty="0" smtClean="0">
                <a:solidFill>
                  <a:schemeClr val="tx1"/>
                </a:solidFill>
              </a:rPr>
              <a:t>Взрослые </a:t>
            </a:r>
            <a:r>
              <a:rPr lang="ru-RU" sz="1900" b="1" dirty="0">
                <a:solidFill>
                  <a:schemeClr val="tx1"/>
                </a:solidFill>
              </a:rPr>
              <a:t>люди, занимающиеся самообразованием, могут сделать многое в музыкальном воспитании ребенка. даже если сами не имеют музыкального образования.</a:t>
            </a:r>
          </a:p>
          <a:p>
            <a:pPr marL="0" indent="0">
              <a:buNone/>
            </a:pPr>
            <a:r>
              <a:rPr lang="ru-RU" sz="1900" b="1" dirty="0"/>
              <a:t>   	 </a:t>
            </a:r>
            <a:r>
              <a:rPr lang="ru-RU" sz="1900" b="1" dirty="0">
                <a:solidFill>
                  <a:schemeClr val="tx1"/>
                </a:solidFill>
              </a:rPr>
              <a:t> Семья 	– это первое и наиболее важная ступенька на пути малыша в мир музыки. Именно родители закладывают основы мировосприятия, морали, эстетических вкусов. Как показывают исследования, в нашей стране и за рубежом, увлечение музыкой у большинства любителей и профессиональных музыкантов начиналось именно под влиянием семьи. </a:t>
            </a:r>
          </a:p>
          <a:p>
            <a:endParaRPr lang="ru-RU" sz="1900" dirty="0"/>
          </a:p>
        </p:txBody>
      </p:sp>
      <p:pic>
        <p:nvPicPr>
          <p:cNvPr id="1027" name="Picture 3" descr="C:\Users\admin\Desktop\РОЛЬ ОТЦА\IMG_32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593648" cy="312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275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404665"/>
            <a:ext cx="8064896" cy="25922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	Порой </a:t>
            </a:r>
            <a:r>
              <a:rPr lang="ru-RU" sz="1800" b="1" dirty="0">
                <a:solidFill>
                  <a:schemeClr val="tx1"/>
                </a:solidFill>
              </a:rPr>
              <a:t>родители не всегда понимают значимость музыкального воспитания дошкольников. Наша главная задача – помочь осознать их роль и повысить  компетентность в музыкальном воспитании детей. В нашем детском саду проводится планомерная работа по взаимодействию с семьей: это консультации, семинары-практикумы, мастер-классы, информационные стенды, досуги, праздники и развлечения.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tx1"/>
                </a:solidFill>
              </a:rPr>
              <a:t>	</a:t>
            </a:r>
            <a:r>
              <a:rPr lang="ru-RU" sz="1800" b="1" dirty="0" smtClean="0">
                <a:solidFill>
                  <a:schemeClr val="tx1"/>
                </a:solidFill>
              </a:rPr>
              <a:t>Неоценима </a:t>
            </a:r>
            <a:r>
              <a:rPr lang="ru-RU" sz="1800" b="1" dirty="0">
                <a:solidFill>
                  <a:schemeClr val="tx1"/>
                </a:solidFill>
              </a:rPr>
              <a:t>роль в этих мероприятиях отцов, которых мы стараемся всеми силами привлечь. Наши папы принимали и принимают активное участие в мастер-классах, семинарах, досугах, праздниках и соревнованиях.</a:t>
            </a:r>
          </a:p>
        </p:txBody>
      </p:sp>
      <p:pic>
        <p:nvPicPr>
          <p:cNvPr id="2050" name="Picture 2" descr="C:\Users\admin\Desktop\РОЛЬ ОТЦА\IMG_6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996952"/>
            <a:ext cx="5286447" cy="35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196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315</TotalTime>
  <Words>470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Педагогический совет  тема:«Эффективные методы взаимодействия дошкольного образовательного учреждения и семьи»</vt:lpstr>
      <vt:lpstr>РОЛЬ ОТЦА В МУЗЫКАЛЬНОМ ВОСПИТАНИИ РЕБЕНКА</vt:lpstr>
      <vt:lpstr>В настоящее время наибольшая нагрузка и ответственность за воспитание детей ложится на плечи женщины. Подумайте, они воспитывают нас в садах, учат в школах  и дома, нередко  папа занимает пассивную позицию в формировании характера ребенка, считая  это женским делом. Однако отрицать необходимость мужского воспитания нельзя. </vt:lpstr>
      <vt:lpstr>Отцу в семье отводится особая роль. В первую очередь, отец воплощает для своего ребенка образец мужчины – защитника, добытчика, джентльмена. Роль отца в воспитании ребенка сводится к тому, что родитель является для малыша оплотом семейного очага, хранителем и заступником дома. Благодаря этому дети чувствуют себя уверенней, растут психологически более здоровыми, ведь у них имеется такой надежный тыл. </vt:lpstr>
      <vt:lpstr>Роль отца в воспитании сына </vt:lpstr>
      <vt:lpstr>Роль отца в воспитании дочери </vt:lpstr>
      <vt:lpstr>«Музыка начинается в семье»    </vt:lpstr>
      <vt:lpstr>Презентация PowerPoint</vt:lpstr>
      <vt:lpstr>Презентация PowerPoint</vt:lpstr>
      <vt:lpstr>Презентация PowerPoint</vt:lpstr>
      <vt:lpstr>ДЕНЬ ЗАЩИТНИКА ОТЕЧЕСТВА</vt:lpstr>
      <vt:lpstr>«БОГАТЫРСКИЕ СОСТЯЗАНИЯ»</vt:lpstr>
      <vt:lpstr>«ОСЕННЯЯ ЯРМАРКА»</vt:lpstr>
      <vt:lpstr>«СЕМЬЯ ВМЕСТЕ – ДУША НА МЕСТЕ»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ОТЦА В ВОСПИТАНИИ ДЕТЕЙ</dc:title>
  <dc:creator>admin</dc:creator>
  <cp:lastModifiedBy>admin</cp:lastModifiedBy>
  <cp:revision>21</cp:revision>
  <dcterms:created xsi:type="dcterms:W3CDTF">2016-04-05T12:33:00Z</dcterms:created>
  <dcterms:modified xsi:type="dcterms:W3CDTF">2017-09-15T06:26:13Z</dcterms:modified>
</cp:coreProperties>
</file>