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B3D103-171F-4EB0-BAB5-E16E0C99428B}" type="doc">
      <dgm:prSet loTypeId="urn:microsoft.com/office/officeart/2005/8/layout/vList2" loCatId="list" qsTypeId="urn:microsoft.com/office/officeart/2005/8/quickstyle/3d2#5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8FCA80D-2CB6-43CE-B5CC-257C12CC628E}">
      <dgm:prSet custT="1"/>
      <dgm:spPr/>
      <dgm:t>
        <a:bodyPr/>
        <a:lstStyle/>
        <a:p>
          <a:pPr algn="ctr" rtl="0"/>
          <a:r>
            <a:rPr lang="ru-RU" sz="3600" dirty="0" smtClean="0"/>
            <a:t>Д /и «У кого что </a:t>
          </a:r>
          <a:r>
            <a:rPr lang="ru-RU" sz="3600" dirty="0" err="1" smtClean="0"/>
            <a:t>недорисовано</a:t>
          </a:r>
          <a:r>
            <a:rPr lang="ru-RU" sz="3600" dirty="0" smtClean="0"/>
            <a:t>?»</a:t>
          </a:r>
          <a:endParaRPr lang="ru-RU" sz="3600" dirty="0"/>
        </a:p>
      </dgm:t>
    </dgm:pt>
    <dgm:pt modelId="{5560B421-21A6-4CEE-80BF-DF1291B97057}" type="parTrans" cxnId="{E991DC68-C370-460C-AE54-5DCC51CF7FAB}">
      <dgm:prSet/>
      <dgm:spPr/>
      <dgm:t>
        <a:bodyPr/>
        <a:lstStyle/>
        <a:p>
          <a:pPr algn="ctr"/>
          <a:endParaRPr lang="ru-RU"/>
        </a:p>
      </dgm:t>
    </dgm:pt>
    <dgm:pt modelId="{C641E450-A3A4-4733-AD19-50D3629642D6}" type="sibTrans" cxnId="{E991DC68-C370-460C-AE54-5DCC51CF7FAB}">
      <dgm:prSet/>
      <dgm:spPr/>
      <dgm:t>
        <a:bodyPr/>
        <a:lstStyle/>
        <a:p>
          <a:pPr algn="ctr"/>
          <a:endParaRPr lang="ru-RU"/>
        </a:p>
      </dgm:t>
    </dgm:pt>
    <dgm:pt modelId="{4B70A0BE-58D9-4AD6-9E46-B739F44317AE}" type="pres">
      <dgm:prSet presAssocID="{08B3D103-171F-4EB0-BAB5-E16E0C9942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3ED8C1-492F-4D70-8BAE-51F4131D4472}" type="pres">
      <dgm:prSet presAssocID="{98FCA80D-2CB6-43CE-B5CC-257C12CC628E}" presName="parentText" presStyleLbl="node1" presStyleIdx="0" presStyleCnt="1" custScaleX="90337" custScaleY="143076" custLinFactNeighborX="127" custLinFactNeighborY="34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F7EB29-CE83-4A7C-9B86-6882138BFE53}" type="presOf" srcId="{08B3D103-171F-4EB0-BAB5-E16E0C99428B}" destId="{4B70A0BE-58D9-4AD6-9E46-B739F44317AE}" srcOrd="0" destOrd="0" presId="urn:microsoft.com/office/officeart/2005/8/layout/vList2"/>
    <dgm:cxn modelId="{E991DC68-C370-460C-AE54-5DCC51CF7FAB}" srcId="{08B3D103-171F-4EB0-BAB5-E16E0C99428B}" destId="{98FCA80D-2CB6-43CE-B5CC-257C12CC628E}" srcOrd="0" destOrd="0" parTransId="{5560B421-21A6-4CEE-80BF-DF1291B97057}" sibTransId="{C641E450-A3A4-4733-AD19-50D3629642D6}"/>
    <dgm:cxn modelId="{A096FA5C-E85C-416C-BDCB-00A6F3F76B86}" type="presOf" srcId="{98FCA80D-2CB6-43CE-B5CC-257C12CC628E}" destId="{E23ED8C1-492F-4D70-8BAE-51F4131D4472}" srcOrd="0" destOrd="0" presId="urn:microsoft.com/office/officeart/2005/8/layout/vList2"/>
    <dgm:cxn modelId="{A35EA6B3-F7E2-4000-9FDE-2AD8F806AC82}" type="presParOf" srcId="{4B70A0BE-58D9-4AD6-9E46-B739F44317AE}" destId="{E23ED8C1-492F-4D70-8BAE-51F4131D44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EB035-1C8E-41E5-8842-D3B3C060C0E9}" type="doc">
      <dgm:prSet loTypeId="urn:microsoft.com/office/officeart/2005/8/layout/process4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911087B-62F5-45C7-AB24-5594241BF7A6}">
      <dgm:prSet/>
      <dgm:spPr/>
      <dgm:t>
        <a:bodyPr/>
        <a:lstStyle/>
        <a:p>
          <a:pPr rtl="0"/>
          <a:r>
            <a:rPr lang="ru-RU" dirty="0" smtClean="0"/>
            <a:t>Д /и «Кто из животных ушёл домой?»</a:t>
          </a:r>
          <a:endParaRPr lang="ru-RU" dirty="0"/>
        </a:p>
      </dgm:t>
    </dgm:pt>
    <dgm:pt modelId="{55DA8CA2-AD94-44CB-ADFE-1767708F6F96}" type="parTrans" cxnId="{BC54786F-D603-4391-9AF1-A2B4827D74FF}">
      <dgm:prSet/>
      <dgm:spPr/>
      <dgm:t>
        <a:bodyPr/>
        <a:lstStyle/>
        <a:p>
          <a:endParaRPr lang="ru-RU"/>
        </a:p>
      </dgm:t>
    </dgm:pt>
    <dgm:pt modelId="{58D7BD5A-4F19-4376-9FF1-E8E4D053E19C}" type="sibTrans" cxnId="{BC54786F-D603-4391-9AF1-A2B4827D74FF}">
      <dgm:prSet/>
      <dgm:spPr/>
      <dgm:t>
        <a:bodyPr/>
        <a:lstStyle/>
        <a:p>
          <a:endParaRPr lang="ru-RU"/>
        </a:p>
      </dgm:t>
    </dgm:pt>
    <dgm:pt modelId="{2A4CB02C-599D-441F-B01E-C994AD321DC4}" type="pres">
      <dgm:prSet presAssocID="{B64EB035-1C8E-41E5-8842-D3B3C060C0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43A628-649A-4CC5-9086-82543C956CF3}" type="pres">
      <dgm:prSet presAssocID="{5911087B-62F5-45C7-AB24-5594241BF7A6}" presName="boxAndChildren" presStyleCnt="0"/>
      <dgm:spPr/>
    </dgm:pt>
    <dgm:pt modelId="{6328C350-AB0B-4C5E-B5B4-38DE9952DB63}" type="pres">
      <dgm:prSet presAssocID="{5911087B-62F5-45C7-AB24-5594241BF7A6}" presName="parentTextBox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43C54E2E-5B66-46BD-BFA8-8D5B42D6A615}" type="presOf" srcId="{B64EB035-1C8E-41E5-8842-D3B3C060C0E9}" destId="{2A4CB02C-599D-441F-B01E-C994AD321DC4}" srcOrd="0" destOrd="0" presId="urn:microsoft.com/office/officeart/2005/8/layout/process4"/>
    <dgm:cxn modelId="{BC54786F-D603-4391-9AF1-A2B4827D74FF}" srcId="{B64EB035-1C8E-41E5-8842-D3B3C060C0E9}" destId="{5911087B-62F5-45C7-AB24-5594241BF7A6}" srcOrd="0" destOrd="0" parTransId="{55DA8CA2-AD94-44CB-ADFE-1767708F6F96}" sibTransId="{58D7BD5A-4F19-4376-9FF1-E8E4D053E19C}"/>
    <dgm:cxn modelId="{99818076-BACD-4F7F-A671-27AB112328F6}" type="presOf" srcId="{5911087B-62F5-45C7-AB24-5594241BF7A6}" destId="{6328C350-AB0B-4C5E-B5B4-38DE9952DB63}" srcOrd="0" destOrd="0" presId="urn:microsoft.com/office/officeart/2005/8/layout/process4"/>
    <dgm:cxn modelId="{702ED8DE-928B-4E3B-B911-4FB80FE018C6}" type="presParOf" srcId="{2A4CB02C-599D-441F-B01E-C994AD321DC4}" destId="{C943A628-649A-4CC5-9086-82543C956CF3}" srcOrd="0" destOrd="0" presId="urn:microsoft.com/office/officeart/2005/8/layout/process4"/>
    <dgm:cxn modelId="{1167E216-7271-48C4-99FB-A4300E602FD6}" type="presParOf" srcId="{C943A628-649A-4CC5-9086-82543C956CF3}" destId="{6328C350-AB0B-4C5E-B5B4-38DE9952DB6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228D7C-2560-4D71-BA65-B4A6C2AAAB88}" type="doc">
      <dgm:prSet loTypeId="urn:microsoft.com/office/officeart/2005/8/layout/process4" loCatId="list" qsTypeId="urn:microsoft.com/office/officeart/2005/8/quickstyle/3d1" qsCatId="3D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327E244B-E6FE-4741-B0A7-AD6336886E21}">
      <dgm:prSet/>
      <dgm:spPr/>
      <dgm:t>
        <a:bodyPr/>
        <a:lstStyle/>
        <a:p>
          <a:pPr rtl="0"/>
          <a:r>
            <a:rPr lang="ru-RU" dirty="0" smtClean="0"/>
            <a:t>Д /и «Четвёртый лишний»</a:t>
          </a:r>
          <a:endParaRPr lang="ru-RU" dirty="0"/>
        </a:p>
      </dgm:t>
    </dgm:pt>
    <dgm:pt modelId="{DFB814D2-2F1B-48D4-9422-AADD3C54AA3F}" type="parTrans" cxnId="{FC406EA1-00AC-4934-9EC9-399F18E97953}">
      <dgm:prSet/>
      <dgm:spPr/>
      <dgm:t>
        <a:bodyPr/>
        <a:lstStyle/>
        <a:p>
          <a:endParaRPr lang="ru-RU"/>
        </a:p>
      </dgm:t>
    </dgm:pt>
    <dgm:pt modelId="{F868D9FA-37FF-4C22-9FA7-121A9DD4BD52}" type="sibTrans" cxnId="{FC406EA1-00AC-4934-9EC9-399F18E97953}">
      <dgm:prSet/>
      <dgm:spPr/>
      <dgm:t>
        <a:bodyPr/>
        <a:lstStyle/>
        <a:p>
          <a:endParaRPr lang="ru-RU"/>
        </a:p>
      </dgm:t>
    </dgm:pt>
    <dgm:pt modelId="{C3EBABFD-A577-494E-8B4F-F77F73FB121C}" type="pres">
      <dgm:prSet presAssocID="{8F228D7C-2560-4D71-BA65-B4A6C2AAAB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B3B179-735A-44A0-B8AB-27B94C386801}" type="pres">
      <dgm:prSet presAssocID="{327E244B-E6FE-4741-B0A7-AD6336886E21}" presName="boxAndChildren" presStyleCnt="0"/>
      <dgm:spPr/>
    </dgm:pt>
    <dgm:pt modelId="{A00E11CC-170F-4B33-AD49-470F4AF9DA75}" type="pres">
      <dgm:prSet presAssocID="{327E244B-E6FE-4741-B0A7-AD6336886E21}" presName="parentTextBox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FC406EA1-00AC-4934-9EC9-399F18E97953}" srcId="{8F228D7C-2560-4D71-BA65-B4A6C2AAAB88}" destId="{327E244B-E6FE-4741-B0A7-AD6336886E21}" srcOrd="0" destOrd="0" parTransId="{DFB814D2-2F1B-48D4-9422-AADD3C54AA3F}" sibTransId="{F868D9FA-37FF-4C22-9FA7-121A9DD4BD52}"/>
    <dgm:cxn modelId="{9326E9BF-17C3-4941-8E81-72849795330D}" type="presOf" srcId="{327E244B-E6FE-4741-B0A7-AD6336886E21}" destId="{A00E11CC-170F-4B33-AD49-470F4AF9DA75}" srcOrd="0" destOrd="0" presId="urn:microsoft.com/office/officeart/2005/8/layout/process4"/>
    <dgm:cxn modelId="{1E47CB44-9C8E-4A03-8A57-A349F461C9CC}" type="presOf" srcId="{8F228D7C-2560-4D71-BA65-B4A6C2AAAB88}" destId="{C3EBABFD-A577-494E-8B4F-F77F73FB121C}" srcOrd="0" destOrd="0" presId="urn:microsoft.com/office/officeart/2005/8/layout/process4"/>
    <dgm:cxn modelId="{AE355A04-E063-4B92-A259-0EBFC0126576}" type="presParOf" srcId="{C3EBABFD-A577-494E-8B4F-F77F73FB121C}" destId="{14B3B179-735A-44A0-B8AB-27B94C386801}" srcOrd="0" destOrd="0" presId="urn:microsoft.com/office/officeart/2005/8/layout/process4"/>
    <dgm:cxn modelId="{52DEAF88-B81E-4B7A-8FED-53BD42CAFE0F}" type="presParOf" srcId="{14B3B179-735A-44A0-B8AB-27B94C386801}" destId="{A00E11CC-170F-4B33-AD49-470F4AF9DA7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ED8C1-492F-4D70-8BAE-51F4131D4472}">
      <dsp:nvSpPr>
        <dsp:cNvPr id="0" name=""/>
        <dsp:cNvSpPr/>
      </dsp:nvSpPr>
      <dsp:spPr>
        <a:xfrm>
          <a:off x="428462" y="144014"/>
          <a:ext cx="7805984" cy="174094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 /и «У кого что </a:t>
          </a:r>
          <a:r>
            <a:rPr lang="ru-RU" sz="3600" kern="1200" dirty="0" err="1" smtClean="0"/>
            <a:t>недорисовано</a:t>
          </a:r>
          <a:r>
            <a:rPr lang="ru-RU" sz="3600" kern="1200" dirty="0" smtClean="0"/>
            <a:t>?»</a:t>
          </a:r>
          <a:endParaRPr lang="ru-RU" sz="3600" kern="1200" dirty="0"/>
        </a:p>
      </dsp:txBody>
      <dsp:txXfrm>
        <a:off x="513448" y="229000"/>
        <a:ext cx="7636012" cy="157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28C350-AB0B-4C5E-B5B4-38DE9952DB63}">
      <dsp:nvSpPr>
        <dsp:cNvPr id="0" name=""/>
        <dsp:cNvSpPr/>
      </dsp:nvSpPr>
      <dsp:spPr>
        <a:xfrm>
          <a:off x="0" y="0"/>
          <a:ext cx="8352928" cy="12289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Д /и «Кто из животных ушёл домой?»</a:t>
          </a:r>
          <a:endParaRPr lang="ru-RU" sz="3500" kern="1200" dirty="0"/>
        </a:p>
      </dsp:txBody>
      <dsp:txXfrm>
        <a:off x="0" y="0"/>
        <a:ext cx="8352928" cy="1228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E11CC-170F-4B33-AD49-470F4AF9DA75}">
      <dsp:nvSpPr>
        <dsp:cNvPr id="0" name=""/>
        <dsp:cNvSpPr/>
      </dsp:nvSpPr>
      <dsp:spPr>
        <a:xfrm>
          <a:off x="0" y="0"/>
          <a:ext cx="8147248" cy="122899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Д /и «Четвёртый лишний»</a:t>
          </a:r>
          <a:endParaRPr lang="ru-RU" sz="4400" kern="1200" dirty="0"/>
        </a:p>
      </dsp:txBody>
      <dsp:txXfrm>
        <a:off x="0" y="0"/>
        <a:ext cx="8147248" cy="1228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5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B6B53-A831-4F8C-A654-414351E5C01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39EF0-264B-480C-ABBC-015D08E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54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15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29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93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31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65886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45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18794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05160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29943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5187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066479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76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51888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44786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45808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5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4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1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7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872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59791-0EAF-4E6F-A9C1-7B9D9CAE3236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5024E-6641-4DFB-BF68-F4E8543E7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8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4845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Bar dir="vert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merlin.pl/Owca-stojaca-figurka_Schleich,images_big,4,SLH-13283.jpg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jpeg"/><Relationship Id="rId7" Type="http://schemas.openxmlformats.org/officeDocument/2006/relationships/hyperlink" Target="http://img-fotki.yandex.ru/get/4514/cadi-1986.665/0_85f7c_f49b3f50_X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eg"/><Relationship Id="rId5" Type="http://schemas.openxmlformats.org/officeDocument/2006/relationships/hyperlink" Target="http://www.stihi.ru/pics/2008/10/25/715.jpg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za.ru/pics/2010/09/28/66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709/89635038.621/0_6fcb8_8e041e87_X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8.privet.ru/lr/0b1e4882938756f11ebcfa3b0312742f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s-price.ru/contentimg/pic586/size1/papo51105_1357361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irovnet.ru/files/img/news/10530/19033.jpg" TargetMode="External"/><Relationship Id="rId13" Type="http://schemas.openxmlformats.org/officeDocument/2006/relationships/hyperlink" Target="http://images.reklama.com.ua/2010-05-19/436450/photos0-800x600.jpeg" TargetMode="External"/><Relationship Id="rId1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8.jpeg"/><Relationship Id="rId17" Type="http://schemas.openxmlformats.org/officeDocument/2006/relationships/hyperlink" Target="http://tourshop.am/?dad=picture-of-porker-deQjOQMpoBh9jbsv/9qM_5gRb93YxoQXc6YfaYHEqS7zT27FyukfMIWlUVZt0_HgZ5exwYs7oOzja6KaqWuuAtCPuUFDxu4=r63.jpg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10.jpe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2.xml"/><Relationship Id="rId15" Type="http://schemas.openxmlformats.org/officeDocument/2006/relationships/hyperlink" Target="http://img-fotki.yandex.ru/get/5803/semaksi.12/0_6c5ab_b7b84402_XL.jpg" TargetMode="External"/><Relationship Id="rId10" Type="http://schemas.openxmlformats.org/officeDocument/2006/relationships/hyperlink" Target="http://wpapers.ru/wallpapers/animals/Horses/2568/1400x1050_%D0%A1%D0%B5%D1%80%D0%B0%D1%8F-%D0%BB%D0%BE%D1%88%D0%B0%D0%B4%D1%8C.jpg" TargetMode="External"/><Relationship Id="rId19" Type="http://schemas.openxmlformats.org/officeDocument/2006/relationships/hyperlink" Target="http://tv-express.ru/img/mycity/photo/1115.jpg" TargetMode="Externa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xrest.ru/images/collection/00546/850/preview.jpg" TargetMode="External"/><Relationship Id="rId7" Type="http://schemas.openxmlformats.org/officeDocument/2006/relationships/hyperlink" Target="http://www.proza.ru/pics/2010/09/28/66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hyperlink" Target="http://elenc.ru/uploads/posts/2009-06/1245158765_baran.jpg" TargetMode="External"/><Relationship Id="rId10" Type="http://schemas.openxmlformats.org/officeDocument/2006/relationships/image" Target="../media/image16.png"/><Relationship Id="rId4" Type="http://schemas.openxmlformats.org/officeDocument/2006/relationships/image" Target="../media/image13.jpeg"/><Relationship Id="rId9" Type="http://schemas.openxmlformats.org/officeDocument/2006/relationships/hyperlink" Target="http://img0.liveinternet.ru/images/attach/c/2/74/324/74324902_ezhik15.pn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edia.rs/vesti/slike/news_4763.jpg" TargetMode="External"/><Relationship Id="rId13" Type="http://schemas.openxmlformats.org/officeDocument/2006/relationships/image" Target="../media/image19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hyperlink" Target="http://progulka.lv/wp-content/uploads/2010/12/1071759_43064591_losj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8.jpeg"/><Relationship Id="rId5" Type="http://schemas.openxmlformats.org/officeDocument/2006/relationships/diagramQuickStyle" Target="../diagrams/quickStyle3.xml"/><Relationship Id="rId10" Type="http://schemas.openxmlformats.org/officeDocument/2006/relationships/hyperlink" Target="http://www.podkat.ru/uploads/posts/2011-01/thumbs/1295629610_16.jpg" TargetMode="External"/><Relationship Id="rId4" Type="http://schemas.openxmlformats.org/officeDocument/2006/relationships/diagramLayout" Target="../diagrams/layout3.xml"/><Relationship Id="rId9" Type="http://schemas.openxmlformats.org/officeDocument/2006/relationships/image" Target="../media/image17.jpeg"/><Relationship Id="rId1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xrest.ru/images/collection/00546/850/preview.jpg" TargetMode="External"/><Relationship Id="rId7" Type="http://schemas.openxmlformats.org/officeDocument/2006/relationships/hyperlink" Target="http://www.proza.ru/pics/2010/09/28/66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hyperlink" Target="http://elenc.ru/uploads/posts/2009-06/1245158765_baran.jpg" TargetMode="External"/><Relationship Id="rId10" Type="http://schemas.openxmlformats.org/officeDocument/2006/relationships/image" Target="../media/image16.png"/><Relationship Id="rId4" Type="http://schemas.openxmlformats.org/officeDocument/2006/relationships/image" Target="../media/image13.jpeg"/><Relationship Id="rId9" Type="http://schemas.openxmlformats.org/officeDocument/2006/relationships/hyperlink" Target="http://img0.liveinternet.ru/images/attach/c/2/74/324/74324902_ezhik1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775520" y="188640"/>
          <a:ext cx="864096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7890" name="Picture 2" descr="Картинка 5 из 15773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7728" y="3068960"/>
            <a:ext cx="4974724" cy="2808312"/>
          </a:xfrm>
          <a:prstGeom prst="rect">
            <a:avLst/>
          </a:prstGeom>
          <a:noFill/>
          <a:ln w="12700"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3759777296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4" grpId="2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C:\Users\Public\Pictures\Sample Pictures\0_57029_65bc90f6_XL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00" y="3501009"/>
            <a:ext cx="2592288" cy="31386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6" name="Picture 6" descr="C:\Users\Public\Pictures\Sample Pictures\3e822e04a4ab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4073" y="188640"/>
            <a:ext cx="3167881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8" name="Picture 8" descr="Картинка 87 из 20698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bright="-10000"/>
          </a:blip>
          <a:srcRect/>
          <a:stretch>
            <a:fillRect/>
          </a:stretch>
        </p:blipFill>
        <p:spPr bwMode="auto">
          <a:xfrm>
            <a:off x="2063552" y="260648"/>
            <a:ext cx="3461604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6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90" name="Picture 10" descr="Картинка 41 из 10009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4072" y="4005065"/>
            <a:ext cx="2865140" cy="2535523"/>
          </a:xfrm>
          <a:prstGeom prst="round2DiagRect">
            <a:avLst>
              <a:gd name="adj1" fmla="val 14967"/>
              <a:gd name="adj2" fmla="val 0"/>
            </a:avLst>
          </a:prstGeom>
          <a:solidFill>
            <a:srgbClr val="00B050"/>
          </a:solidFill>
          <a:ln w="88900" cap="sq">
            <a:solidFill>
              <a:srgbClr val="FF006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9144375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3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9150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7528" y="980728"/>
            <a:ext cx="8424936" cy="5688632"/>
          </a:xfrm>
        </p:spPr>
        <p:txBody>
          <a:bodyPr>
            <a:norm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домашним животным мы тех отнесём,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которыми в тесном контакте живём: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Коровы и лошади, овцы и козы,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их укрываем в тепле от мороза.</a:t>
            </a:r>
          </a:p>
          <a:p>
            <a:pPr algn="just"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 кормим и поим, коль надо – стрижём,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 ласково гладим, всегда бережём.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Они к нам привязаны, очень послушны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к голосу нашему неравнодушны. </a:t>
            </a:r>
          </a:p>
        </p:txBody>
      </p:sp>
    </p:spTree>
    <p:extLst>
      <p:ext uri="{BB962C8B-B14F-4D97-AF65-F5344CB8AC3E}">
        <p14:creationId xmlns:p14="http://schemas.microsoft.com/office/powerpoint/2010/main" val="1733315664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050904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124744"/>
            <a:ext cx="8219256" cy="5400600"/>
          </a:xfrm>
        </p:spPr>
        <p:txBody>
          <a:bodyPr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Они нам дают молоко и сметану,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Другие нас возят везде неустанно,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третьи нам дом охраняют,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Еду от мышей сберегают.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</a:p>
          <a:p>
            <a:pPr algn="just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Л.Г. Парамонова</a:t>
            </a:r>
          </a:p>
        </p:txBody>
      </p:sp>
    </p:spTree>
    <p:extLst>
      <p:ext uri="{BB962C8B-B14F-4D97-AF65-F5344CB8AC3E}">
        <p14:creationId xmlns:p14="http://schemas.microsoft.com/office/powerpoint/2010/main" val="2941412041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Картинка 7 из 243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688" y="1484784"/>
            <a:ext cx="583688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20058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9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2 из 14252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5760" y="692696"/>
            <a:ext cx="5292080" cy="5292080"/>
          </a:xfrm>
          <a:prstGeom prst="chord">
            <a:avLst/>
          </a:prstGeom>
          <a:solidFill>
            <a:srgbClr val="FFFFFF"/>
          </a:solidFill>
          <a:ln w="76200" cap="sq">
            <a:solidFill>
              <a:srgbClr val="CCFF33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46443309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2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2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2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1500" autoRev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1500" autoRev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1500" autoRev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500" autoRev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323 из 15924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7" b="-936"/>
          <a:stretch>
            <a:fillRect/>
          </a:stretch>
        </p:blipFill>
        <p:spPr bwMode="auto">
          <a:xfrm>
            <a:off x="3719736" y="836712"/>
            <a:ext cx="4392488" cy="5400600"/>
          </a:xfrm>
          <a:prstGeom prst="ellipse">
            <a:avLst/>
          </a:prstGeom>
          <a:ln w="190500" cap="rnd">
            <a:solidFill>
              <a:srgbClr val="C0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48607847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14 -0.00666  -0.029 -0.01199  -0.044 -0.01199  C -0.114 -0.01199  -0.169 0.06394  -0.169 0.15586  C -0.169 0.24644  -0.114 0.32104  -0.044 0.32104  C -0.029 0.32104  -0.014 0.31704  0 0.31038  C -0.047 0.2864  -0.08 0.22646  -0.08 0.15586  C -0.08 0.08392  -0.047 0.02398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1000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www.kids-price.ru/contentimg/pic586/size1/papo51105_135736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7808" y="980728"/>
            <a:ext cx="4392488" cy="4517486"/>
          </a:xfrm>
          <a:prstGeom prst="chord">
            <a:avLst/>
          </a:prstGeom>
          <a:noFill/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358769646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9" dur="3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3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919536" y="188640"/>
          <a:ext cx="8352928" cy="1228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Картинка 36 из 15798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1844825"/>
            <a:ext cx="3096344" cy="23179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Картинка 12 из 207408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0136" y="1844825"/>
            <a:ext cx="2952328" cy="22100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http://im0-tub-ru.yandex.net/i?id=136171141-47-72"/>
          <p:cNvPicPr>
            <a:picLocks noChangeAspect="1" noChangeArrowheads="1"/>
          </p:cNvPicPr>
          <p:nvPr/>
        </p:nvPicPr>
        <p:blipFill>
          <a:blip r:embed="rId1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719736" y="4725144"/>
            <a:ext cx="2070228" cy="16561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2" name="Picture 8" descr="Картинка 12 из 15493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2060848"/>
            <a:ext cx="2232248" cy="19944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4" name="Picture 10" descr="Картинка 141 из 378773">
            <a:hlinkClick r:id="rId15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6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4653136"/>
            <a:ext cx="1801760" cy="17635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6" name="Picture 12" descr="Картинка 17 из 156117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1776" y="4365105"/>
            <a:ext cx="2016224" cy="21415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8" name="Picture 14" descr="Картинка 22 из 157235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993" y="4653136"/>
            <a:ext cx="2448271" cy="18327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13042348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3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3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6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"/>
                            </p:stCondLst>
                            <p:childTnLst>
                              <p:par>
                                <p:cTn id="130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48" presetClass="exit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1 из 53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3624222"/>
            <a:ext cx="3096344" cy="32337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0" name="Picture 4" descr="Картинка 1 из 36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2064" y="3534554"/>
            <a:ext cx="3240360" cy="3323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2" name="Picture 6" descr="Картинка 3 из 1003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91544" y="0"/>
            <a:ext cx="3547582" cy="34029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4" name="Picture 8" descr="Картинка 15 из 7278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548681"/>
            <a:ext cx="3888432" cy="2560675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463405901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8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981200" y="188640"/>
          <a:ext cx="8147248" cy="1228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5520" y="1556792"/>
            <a:ext cx="8496944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4034" name="Picture 2" descr="Картинка 4 из 16612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9604" y="1916832"/>
            <a:ext cx="2921901" cy="2191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4036" name="Picture 4" descr="Картинка 11 из 16702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616" y="4653137"/>
            <a:ext cx="2592288" cy="1940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4038" name="Picture 6" descr="Картинка 9 из 15020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033" y="1988840"/>
            <a:ext cx="3132609" cy="2080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4039" name="Picture 7" descr="C:\Users\Public\Pictures\Sample Pictures\0_2a392_87f65c33_XL[1].jpg"/>
          <p:cNvPicPr>
            <a:picLocks noChangeAspect="1" noChangeArrowheads="1"/>
          </p:cNvPicPr>
          <p:nvPr/>
        </p:nvPicPr>
        <p:blipFill>
          <a:blip r:embed="rId1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056" y="4437112"/>
            <a:ext cx="2729880" cy="2047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6514948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decel="100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decel="100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decel="1000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decel="1000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1 из 53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3624222"/>
            <a:ext cx="3096344" cy="32337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0" name="Picture 4" descr="Картинка 1 из 36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2064" y="3534554"/>
            <a:ext cx="3240360" cy="33234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2" name="Picture 6" descr="Картинка 3 из 1003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91544" y="0"/>
            <a:ext cx="3547582" cy="34029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4" name="Picture 8" descr="Картинка 15 из 7278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548681"/>
            <a:ext cx="3888432" cy="2560675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45309291"/>
      </p:ext>
    </p:extLst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8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115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Wingdings 2</vt:lpstr>
      <vt:lpstr>Тема Office</vt:lpstr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2017-09-16T16:14:42Z</dcterms:created>
  <dcterms:modified xsi:type="dcterms:W3CDTF">2017-09-16T16:37:36Z</dcterms:modified>
</cp:coreProperties>
</file>