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19435"/>
            <a:ext cx="8486556" cy="34163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Все профессии нужны,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Все профессии </a:t>
            </a:r>
          </a:p>
          <a:p>
            <a:pPr algn="ctr"/>
            <a:r>
              <a:rPr lang="ru-RU" sz="54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Важны.</a:t>
            </a:r>
            <a:endParaRPr lang="ru-RU" sz="54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238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83264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От Ростова до столицы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Ночью скорый поезд мчится.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Рельсы вдаль летят стрелой,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И ведёт состав домой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Опытный специалист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Дядя Коля … </a:t>
            </a:r>
          </a:p>
        </p:txBody>
      </p:sp>
    </p:spTree>
    <p:extLst>
      <p:ext uri="{BB962C8B-B14F-4D97-AF65-F5344CB8AC3E}">
        <p14:creationId xmlns:p14="http://schemas.microsoft.com/office/powerpoint/2010/main" val="75971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61024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Все хотят звезду услышать!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На концерт зовут афиши.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В зале мест свободных нет,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Постепенно гаснет свет…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В темноте исчезли лица,</a:t>
            </a:r>
          </a:p>
          <a:p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dirty="0">
                <a:solidFill>
                  <a:srgbClr val="7030A0"/>
                </a:solidFill>
              </a:rPr>
              <a:t>Начинает петь </a:t>
            </a:r>
            <a:r>
              <a:rPr lang="ru-RU" sz="3200" b="1" dirty="0" smtClean="0">
                <a:solidFill>
                  <a:srgbClr val="7030A0"/>
                </a:solidFill>
              </a:rPr>
              <a:t>…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5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66247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Он с утра метёт наш двор, </a:t>
            </a:r>
          </a:p>
          <a:p>
            <a:endParaRPr lang="ru-RU" sz="36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Убирает всякий сор.</a:t>
            </a:r>
          </a:p>
          <a:p>
            <a:endParaRPr lang="ru-RU" sz="36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Разбросал бумажки кто-то.</a:t>
            </a:r>
          </a:p>
          <a:p>
            <a:endParaRPr lang="ru-RU" sz="36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- ох, и задал нам работу!</a:t>
            </a:r>
          </a:p>
          <a:p>
            <a:endParaRPr lang="ru-RU" sz="36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Всё отвёз в мусоросборник</a:t>
            </a:r>
          </a:p>
          <a:p>
            <a:endParaRPr lang="ru-RU" sz="36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На своей тележке …</a:t>
            </a:r>
          </a:p>
        </p:txBody>
      </p:sp>
    </p:spTree>
    <p:extLst>
      <p:ext uri="{BB962C8B-B14F-4D97-AF65-F5344CB8AC3E}">
        <p14:creationId xmlns:p14="http://schemas.microsoft.com/office/powerpoint/2010/main" val="28177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96752"/>
            <a:ext cx="68407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7030A0"/>
                </a:solidFill>
              </a:rPr>
              <a:t>Профессия</a:t>
            </a:r>
            <a:r>
              <a:rPr lang="ru-RU" sz="5400" b="1" dirty="0">
                <a:solidFill>
                  <a:srgbClr val="7030A0"/>
                </a:solidFill>
              </a:rPr>
              <a:t> -это основное занятие человека, его трудовая </a:t>
            </a:r>
            <a:r>
              <a:rPr lang="ru-RU" sz="5400" b="1" dirty="0" smtClean="0">
                <a:solidFill>
                  <a:srgbClr val="7030A0"/>
                </a:solidFill>
              </a:rPr>
              <a:t>деятельность</a:t>
            </a:r>
            <a:r>
              <a:rPr lang="ru-RU" sz="5400" dirty="0" smtClean="0">
                <a:solidFill>
                  <a:srgbClr val="7030A0"/>
                </a:solidFill>
              </a:rPr>
              <a:t>.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3" y="764704"/>
            <a:ext cx="48245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Веду </a:t>
            </a:r>
            <a:r>
              <a:rPr lang="ru-RU" sz="4000" b="1" dirty="0">
                <a:solidFill>
                  <a:srgbClr val="7030A0"/>
                </a:solidFill>
              </a:rPr>
              <a:t>я с папой в поле вспашку.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Я горд работой на земле,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От пота вымокла рубашка...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Зато ладони - на руле.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032" y="2132856"/>
            <a:ext cx="428785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85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7030A0"/>
                </a:solidFill>
              </a:rPr>
              <a:t>Нелегко снимать зверей.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Заяц просит: «Поскорей!»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Мышь пищит: «Боюсь немножко,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Что увидит снимок кошка».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«Уколю, - грозится еж, -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Если снимка не пришлешь!»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904" y="801363"/>
            <a:ext cx="6691216" cy="541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35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Кладет кирпич за кирпичом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 - Растет этаж за этажом,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И с каждым часом, с каждым днем</a:t>
            </a:r>
          </a:p>
          <a:p>
            <a:r>
              <a:rPr lang="ru-RU" sz="4000" b="1" dirty="0">
                <a:solidFill>
                  <a:srgbClr val="7030A0"/>
                </a:solidFill>
              </a:rPr>
              <a:t>Все выше, выше новый дом.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64875"/>
            <a:ext cx="61912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31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078" y="692696"/>
            <a:ext cx="55446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b="1" dirty="0" smtClean="0">
                <a:solidFill>
                  <a:srgbClr val="7030A0"/>
                </a:solidFill>
              </a:rPr>
              <a:t>    Скажите</a:t>
            </a:r>
            <a:r>
              <a:rPr lang="ru-RU" sz="3600" b="1" dirty="0">
                <a:solidFill>
                  <a:srgbClr val="7030A0"/>
                </a:solidFill>
              </a:rPr>
              <a:t>, кто так вкусно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    Готовит щи капустные.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    Пахучие котлеты.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    Салаты ,винегреты.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    Все завтраки, обеды?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5262364" cy="5347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97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2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</a:rPr>
              <a:t>Встаем мы рано, ведь наша забота -</a:t>
            </a:r>
          </a:p>
          <a:p>
            <a:r>
              <a:rPr lang="ru-RU" sz="4400" b="1" dirty="0">
                <a:solidFill>
                  <a:srgbClr val="7030A0"/>
                </a:solidFill>
              </a:rPr>
              <a:t>Всех отвозить по утрам на работу.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616624" cy="574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0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369049" cy="552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2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908720"/>
            <a:ext cx="56703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Кто на красный свет проехал,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Тот движенью не помеха.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Прав лишился нарушитель, 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А с ним рядом, посмотрите: 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Справедливости пример – 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Строгий …</a:t>
            </a:r>
          </a:p>
        </p:txBody>
      </p:sp>
    </p:spTree>
    <p:extLst>
      <p:ext uri="{BB962C8B-B14F-4D97-AF65-F5344CB8AC3E}">
        <p14:creationId xmlns:p14="http://schemas.microsoft.com/office/powerpoint/2010/main" val="315954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256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рек</dc:creator>
  <cp:lastModifiedBy>рек</cp:lastModifiedBy>
  <cp:revision>5</cp:revision>
  <dcterms:created xsi:type="dcterms:W3CDTF">2013-04-23T14:44:35Z</dcterms:created>
  <dcterms:modified xsi:type="dcterms:W3CDTF">2013-04-23T15:34:36Z</dcterms:modified>
</cp:coreProperties>
</file>