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77" r:id="rId3"/>
    <p:sldId id="257" r:id="rId4"/>
    <p:sldId id="267" r:id="rId5"/>
    <p:sldId id="269" r:id="rId6"/>
    <p:sldId id="270" r:id="rId7"/>
    <p:sldId id="259" r:id="rId8"/>
    <p:sldId id="273" r:id="rId9"/>
    <p:sldId id="275" r:id="rId10"/>
    <p:sldId id="274" r:id="rId11"/>
    <p:sldId id="285" r:id="rId12"/>
    <p:sldId id="284" r:id="rId13"/>
    <p:sldId id="283" r:id="rId14"/>
    <p:sldId id="281" r:id="rId15"/>
    <p:sldId id="272" r:id="rId16"/>
    <p:sldId id="280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66"/>
    <a:srgbClr val="0000CC"/>
    <a:srgbClr val="FF33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FFA72-A076-4592-9E4F-4C8FC4A4D08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1631C-D15E-4068-B07B-CF2003BB3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6.png"/><Relationship Id="rId18" Type="http://schemas.openxmlformats.org/officeDocument/2006/relationships/image" Target="../media/image32.png"/><Relationship Id="rId26" Type="http://schemas.openxmlformats.org/officeDocument/2006/relationships/image" Target="../media/image25.png"/><Relationship Id="rId3" Type="http://schemas.openxmlformats.org/officeDocument/2006/relationships/image" Target="../media/image46.png"/><Relationship Id="rId21" Type="http://schemas.openxmlformats.org/officeDocument/2006/relationships/image" Target="../media/image24.png"/><Relationship Id="rId34" Type="http://schemas.openxmlformats.org/officeDocument/2006/relationships/image" Target="../media/image18.png"/><Relationship Id="rId7" Type="http://schemas.openxmlformats.org/officeDocument/2006/relationships/image" Target="../media/image47.png"/><Relationship Id="rId12" Type="http://schemas.openxmlformats.org/officeDocument/2006/relationships/image" Target="../media/image55.png"/><Relationship Id="rId17" Type="http://schemas.openxmlformats.org/officeDocument/2006/relationships/image" Target="../media/image33.jpeg"/><Relationship Id="rId25" Type="http://schemas.openxmlformats.org/officeDocument/2006/relationships/image" Target="../media/image22.png"/><Relationship Id="rId33" Type="http://schemas.openxmlformats.org/officeDocument/2006/relationships/image" Target="../media/image15.png"/><Relationship Id="rId2" Type="http://schemas.openxmlformats.org/officeDocument/2006/relationships/image" Target="../media/image10.jpeg"/><Relationship Id="rId16" Type="http://schemas.openxmlformats.org/officeDocument/2006/relationships/image" Target="../media/image31.png"/><Relationship Id="rId20" Type="http://schemas.openxmlformats.org/officeDocument/2006/relationships/image" Target="../media/image34.jpe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4.png"/><Relationship Id="rId24" Type="http://schemas.openxmlformats.org/officeDocument/2006/relationships/image" Target="../media/image20.png"/><Relationship Id="rId32" Type="http://schemas.openxmlformats.org/officeDocument/2006/relationships/image" Target="../media/image17.png"/><Relationship Id="rId5" Type="http://schemas.openxmlformats.org/officeDocument/2006/relationships/image" Target="../media/image50.png"/><Relationship Id="rId15" Type="http://schemas.openxmlformats.org/officeDocument/2006/relationships/image" Target="../media/image37.jpe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58.png"/><Relationship Id="rId10" Type="http://schemas.openxmlformats.org/officeDocument/2006/relationships/image" Target="../media/image53.png"/><Relationship Id="rId19" Type="http://schemas.openxmlformats.org/officeDocument/2006/relationships/image" Target="../media/image36.jpeg"/><Relationship Id="rId31" Type="http://schemas.openxmlformats.org/officeDocument/2006/relationships/image" Target="../media/image16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27.png"/><Relationship Id="rId27" Type="http://schemas.openxmlformats.org/officeDocument/2006/relationships/image" Target="../media/image21.png"/><Relationship Id="rId30" Type="http://schemas.openxmlformats.org/officeDocument/2006/relationships/image" Target="../media/image30.png"/><Relationship Id="rId35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6.png"/><Relationship Id="rId18" Type="http://schemas.openxmlformats.org/officeDocument/2006/relationships/image" Target="../media/image67.jpeg"/><Relationship Id="rId26" Type="http://schemas.openxmlformats.org/officeDocument/2006/relationships/image" Target="../media/image25.png"/><Relationship Id="rId3" Type="http://schemas.openxmlformats.org/officeDocument/2006/relationships/image" Target="../media/image64.jpeg"/><Relationship Id="rId21" Type="http://schemas.openxmlformats.org/officeDocument/2006/relationships/image" Target="../media/image68.jpeg"/><Relationship Id="rId34" Type="http://schemas.openxmlformats.org/officeDocument/2006/relationships/image" Target="../media/image75.jpeg"/><Relationship Id="rId7" Type="http://schemas.openxmlformats.org/officeDocument/2006/relationships/image" Target="../media/image47.png"/><Relationship Id="rId12" Type="http://schemas.openxmlformats.org/officeDocument/2006/relationships/image" Target="../media/image41.jpeg"/><Relationship Id="rId17" Type="http://schemas.openxmlformats.org/officeDocument/2006/relationships/image" Target="../media/image33.jpeg"/><Relationship Id="rId25" Type="http://schemas.openxmlformats.org/officeDocument/2006/relationships/image" Target="../media/image22.png"/><Relationship Id="rId33" Type="http://schemas.openxmlformats.org/officeDocument/2006/relationships/image" Target="../media/image74.jpeg"/><Relationship Id="rId2" Type="http://schemas.openxmlformats.org/officeDocument/2006/relationships/image" Target="../media/image10.jpeg"/><Relationship Id="rId16" Type="http://schemas.openxmlformats.org/officeDocument/2006/relationships/image" Target="../media/image31.png"/><Relationship Id="rId20" Type="http://schemas.openxmlformats.org/officeDocument/2006/relationships/image" Target="../media/image34.jpe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4.png"/><Relationship Id="rId24" Type="http://schemas.openxmlformats.org/officeDocument/2006/relationships/image" Target="../media/image71.jpeg"/><Relationship Id="rId32" Type="http://schemas.openxmlformats.org/officeDocument/2006/relationships/image" Target="../media/image73.jpeg"/><Relationship Id="rId5" Type="http://schemas.openxmlformats.org/officeDocument/2006/relationships/image" Target="../media/image66.jpeg"/><Relationship Id="rId15" Type="http://schemas.openxmlformats.org/officeDocument/2006/relationships/image" Target="../media/image37.jpeg"/><Relationship Id="rId23" Type="http://schemas.openxmlformats.org/officeDocument/2006/relationships/image" Target="../media/image70.jpeg"/><Relationship Id="rId28" Type="http://schemas.openxmlformats.org/officeDocument/2006/relationships/image" Target="../media/image28.png"/><Relationship Id="rId36" Type="http://schemas.openxmlformats.org/officeDocument/2006/relationships/image" Target="../media/image14.jpeg"/><Relationship Id="rId10" Type="http://schemas.openxmlformats.org/officeDocument/2006/relationships/image" Target="../media/image39.jpeg"/><Relationship Id="rId19" Type="http://schemas.openxmlformats.org/officeDocument/2006/relationships/image" Target="../media/image36.jpeg"/><Relationship Id="rId31" Type="http://schemas.openxmlformats.org/officeDocument/2006/relationships/image" Target="../media/image72.jpeg"/><Relationship Id="rId4" Type="http://schemas.openxmlformats.org/officeDocument/2006/relationships/image" Target="../media/image65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Relationship Id="rId22" Type="http://schemas.openxmlformats.org/officeDocument/2006/relationships/image" Target="../media/image69.jpeg"/><Relationship Id="rId27" Type="http://schemas.openxmlformats.org/officeDocument/2006/relationships/image" Target="../media/image21.png"/><Relationship Id="rId30" Type="http://schemas.openxmlformats.org/officeDocument/2006/relationships/image" Target="../media/image30.png"/><Relationship Id="rId35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0"/>
            <a:ext cx="8501090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             </a:t>
            </a:r>
            <a:r>
              <a:rPr lang="ru-RU" sz="7200" b="1" i="1" dirty="0" smtClean="0">
                <a:solidFill>
                  <a:srgbClr val="FF0000"/>
                </a:solidFill>
              </a:rPr>
              <a:t>УРОК</a:t>
            </a:r>
            <a:endParaRPr lang="ru-RU" sz="6000" b="1" i="1" dirty="0" smtClean="0">
              <a:solidFill>
                <a:srgbClr val="FF0000"/>
              </a:solidFill>
            </a:endParaRPr>
          </a:p>
          <a:p>
            <a:r>
              <a:rPr lang="ru-RU" sz="7200" b="1" i="1" dirty="0" smtClean="0">
                <a:solidFill>
                  <a:srgbClr val="FF0000"/>
                </a:solidFill>
              </a:rPr>
              <a:t>КУБАНОВЕДЕНИЯ</a:t>
            </a:r>
          </a:p>
          <a:p>
            <a:r>
              <a:rPr lang="ru-RU" sz="7200" b="1" i="1" dirty="0" smtClean="0">
                <a:solidFill>
                  <a:srgbClr val="FF0000"/>
                </a:solidFill>
              </a:rPr>
              <a:t>        2  КЛАСС</a:t>
            </a:r>
            <a:endParaRPr lang="ru-RU" sz="6000" b="1" i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749457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643446"/>
            <a:ext cx="74295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выполнена 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учителем начальных классов</a:t>
            </a:r>
          </a:p>
          <a:p>
            <a:pPr algn="ctr"/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Ищук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Ольгой Александровной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2729345" y="3228109"/>
            <a:ext cx="5860473" cy="1565564"/>
          </a:xfrm>
          <a:custGeom>
            <a:avLst/>
            <a:gdLst>
              <a:gd name="connsiteX0" fmla="*/ 41564 w 5860473"/>
              <a:gd name="connsiteY0" fmla="*/ 748146 h 1565564"/>
              <a:gd name="connsiteX1" fmla="*/ 110837 w 5860473"/>
              <a:gd name="connsiteY1" fmla="*/ 762000 h 1565564"/>
              <a:gd name="connsiteX2" fmla="*/ 152400 w 5860473"/>
              <a:gd name="connsiteY2" fmla="*/ 775855 h 1565564"/>
              <a:gd name="connsiteX3" fmla="*/ 332510 w 5860473"/>
              <a:gd name="connsiteY3" fmla="*/ 789709 h 1565564"/>
              <a:gd name="connsiteX4" fmla="*/ 415637 w 5860473"/>
              <a:gd name="connsiteY4" fmla="*/ 817418 h 1565564"/>
              <a:gd name="connsiteX5" fmla="*/ 457200 w 5860473"/>
              <a:gd name="connsiteY5" fmla="*/ 831273 h 1565564"/>
              <a:gd name="connsiteX6" fmla="*/ 512619 w 5860473"/>
              <a:gd name="connsiteY6" fmla="*/ 858982 h 1565564"/>
              <a:gd name="connsiteX7" fmla="*/ 609600 w 5860473"/>
              <a:gd name="connsiteY7" fmla="*/ 914400 h 1565564"/>
              <a:gd name="connsiteX8" fmla="*/ 651164 w 5860473"/>
              <a:gd name="connsiteY8" fmla="*/ 928255 h 1565564"/>
              <a:gd name="connsiteX9" fmla="*/ 734291 w 5860473"/>
              <a:gd name="connsiteY9" fmla="*/ 983673 h 1565564"/>
              <a:gd name="connsiteX10" fmla="*/ 789710 w 5860473"/>
              <a:gd name="connsiteY10" fmla="*/ 997527 h 1565564"/>
              <a:gd name="connsiteX11" fmla="*/ 831273 w 5860473"/>
              <a:gd name="connsiteY11" fmla="*/ 1011382 h 1565564"/>
              <a:gd name="connsiteX12" fmla="*/ 914400 w 5860473"/>
              <a:gd name="connsiteY12" fmla="*/ 1025236 h 1565564"/>
              <a:gd name="connsiteX13" fmla="*/ 1011382 w 5860473"/>
              <a:gd name="connsiteY13" fmla="*/ 1052946 h 1565564"/>
              <a:gd name="connsiteX14" fmla="*/ 1108364 w 5860473"/>
              <a:gd name="connsiteY14" fmla="*/ 1066800 h 1565564"/>
              <a:gd name="connsiteX15" fmla="*/ 1191491 w 5860473"/>
              <a:gd name="connsiteY15" fmla="*/ 1094509 h 1565564"/>
              <a:gd name="connsiteX16" fmla="*/ 1233055 w 5860473"/>
              <a:gd name="connsiteY16" fmla="*/ 1122218 h 1565564"/>
              <a:gd name="connsiteX17" fmla="*/ 1288473 w 5860473"/>
              <a:gd name="connsiteY17" fmla="*/ 1136073 h 1565564"/>
              <a:gd name="connsiteX18" fmla="*/ 1330037 w 5860473"/>
              <a:gd name="connsiteY18" fmla="*/ 1149927 h 1565564"/>
              <a:gd name="connsiteX19" fmla="*/ 1454728 w 5860473"/>
              <a:gd name="connsiteY19" fmla="*/ 1233055 h 1565564"/>
              <a:gd name="connsiteX20" fmla="*/ 1496291 w 5860473"/>
              <a:gd name="connsiteY20" fmla="*/ 1260764 h 1565564"/>
              <a:gd name="connsiteX21" fmla="*/ 1537855 w 5860473"/>
              <a:gd name="connsiteY21" fmla="*/ 1288473 h 1565564"/>
              <a:gd name="connsiteX22" fmla="*/ 1565564 w 5860473"/>
              <a:gd name="connsiteY22" fmla="*/ 1330036 h 1565564"/>
              <a:gd name="connsiteX23" fmla="*/ 1620982 w 5860473"/>
              <a:gd name="connsiteY23" fmla="*/ 1413164 h 1565564"/>
              <a:gd name="connsiteX24" fmla="*/ 1704110 w 5860473"/>
              <a:gd name="connsiteY24" fmla="*/ 1440873 h 1565564"/>
              <a:gd name="connsiteX25" fmla="*/ 2854037 w 5860473"/>
              <a:gd name="connsiteY25" fmla="*/ 1454727 h 1565564"/>
              <a:gd name="connsiteX26" fmla="*/ 3089564 w 5860473"/>
              <a:gd name="connsiteY26" fmla="*/ 1482436 h 1565564"/>
              <a:gd name="connsiteX27" fmla="*/ 3131128 w 5860473"/>
              <a:gd name="connsiteY27" fmla="*/ 1496291 h 1565564"/>
              <a:gd name="connsiteX28" fmla="*/ 3505200 w 5860473"/>
              <a:gd name="connsiteY28" fmla="*/ 1510146 h 1565564"/>
              <a:gd name="connsiteX29" fmla="*/ 3616037 w 5860473"/>
              <a:gd name="connsiteY29" fmla="*/ 1524000 h 1565564"/>
              <a:gd name="connsiteX30" fmla="*/ 3768437 w 5860473"/>
              <a:gd name="connsiteY30" fmla="*/ 1551709 h 1565564"/>
              <a:gd name="connsiteX31" fmla="*/ 3906982 w 5860473"/>
              <a:gd name="connsiteY31" fmla="*/ 1565564 h 1565564"/>
              <a:gd name="connsiteX32" fmla="*/ 4308764 w 5860473"/>
              <a:gd name="connsiteY32" fmla="*/ 1537855 h 1565564"/>
              <a:gd name="connsiteX33" fmla="*/ 4447310 w 5860473"/>
              <a:gd name="connsiteY33" fmla="*/ 1510146 h 1565564"/>
              <a:gd name="connsiteX34" fmla="*/ 4821382 w 5860473"/>
              <a:gd name="connsiteY34" fmla="*/ 1482436 h 1565564"/>
              <a:gd name="connsiteX35" fmla="*/ 4862946 w 5860473"/>
              <a:gd name="connsiteY35" fmla="*/ 1454727 h 1565564"/>
              <a:gd name="connsiteX36" fmla="*/ 5112328 w 5860473"/>
              <a:gd name="connsiteY36" fmla="*/ 1399309 h 1565564"/>
              <a:gd name="connsiteX37" fmla="*/ 5237019 w 5860473"/>
              <a:gd name="connsiteY37" fmla="*/ 1343891 h 1565564"/>
              <a:gd name="connsiteX38" fmla="*/ 5320146 w 5860473"/>
              <a:gd name="connsiteY38" fmla="*/ 1316182 h 1565564"/>
              <a:gd name="connsiteX39" fmla="*/ 5361710 w 5860473"/>
              <a:gd name="connsiteY39" fmla="*/ 1288473 h 1565564"/>
              <a:gd name="connsiteX40" fmla="*/ 5417128 w 5860473"/>
              <a:gd name="connsiteY40" fmla="*/ 1260764 h 1565564"/>
              <a:gd name="connsiteX41" fmla="*/ 5458691 w 5860473"/>
              <a:gd name="connsiteY41" fmla="*/ 1219200 h 1565564"/>
              <a:gd name="connsiteX42" fmla="*/ 5500255 w 5860473"/>
              <a:gd name="connsiteY42" fmla="*/ 1191491 h 1565564"/>
              <a:gd name="connsiteX43" fmla="*/ 5541819 w 5860473"/>
              <a:gd name="connsiteY43" fmla="*/ 1052946 h 1565564"/>
              <a:gd name="connsiteX44" fmla="*/ 5569528 w 5860473"/>
              <a:gd name="connsiteY44" fmla="*/ 1025236 h 1565564"/>
              <a:gd name="connsiteX45" fmla="*/ 5611091 w 5860473"/>
              <a:gd name="connsiteY45" fmla="*/ 997527 h 1565564"/>
              <a:gd name="connsiteX46" fmla="*/ 5763491 w 5860473"/>
              <a:gd name="connsiteY46" fmla="*/ 969818 h 1565564"/>
              <a:gd name="connsiteX47" fmla="*/ 5777346 w 5860473"/>
              <a:gd name="connsiteY47" fmla="*/ 928255 h 1565564"/>
              <a:gd name="connsiteX48" fmla="*/ 5805055 w 5860473"/>
              <a:gd name="connsiteY48" fmla="*/ 886691 h 1565564"/>
              <a:gd name="connsiteX49" fmla="*/ 5860473 w 5860473"/>
              <a:gd name="connsiteY49" fmla="*/ 789709 h 1565564"/>
              <a:gd name="connsiteX50" fmla="*/ 5818910 w 5860473"/>
              <a:gd name="connsiteY50" fmla="*/ 748146 h 1565564"/>
              <a:gd name="connsiteX51" fmla="*/ 5777346 w 5860473"/>
              <a:gd name="connsiteY51" fmla="*/ 720436 h 1565564"/>
              <a:gd name="connsiteX52" fmla="*/ 5818910 w 5860473"/>
              <a:gd name="connsiteY52" fmla="*/ 665018 h 1565564"/>
              <a:gd name="connsiteX53" fmla="*/ 5791200 w 5860473"/>
              <a:gd name="connsiteY53" fmla="*/ 581891 h 1565564"/>
              <a:gd name="connsiteX54" fmla="*/ 5735782 w 5860473"/>
              <a:gd name="connsiteY54" fmla="*/ 498764 h 1565564"/>
              <a:gd name="connsiteX55" fmla="*/ 5708073 w 5860473"/>
              <a:gd name="connsiteY55" fmla="*/ 443346 h 1565564"/>
              <a:gd name="connsiteX56" fmla="*/ 5666510 w 5860473"/>
              <a:gd name="connsiteY56" fmla="*/ 429491 h 1565564"/>
              <a:gd name="connsiteX57" fmla="*/ 5569528 w 5860473"/>
              <a:gd name="connsiteY57" fmla="*/ 360218 h 1565564"/>
              <a:gd name="connsiteX58" fmla="*/ 5541819 w 5860473"/>
              <a:gd name="connsiteY58" fmla="*/ 318655 h 1565564"/>
              <a:gd name="connsiteX59" fmla="*/ 5500255 w 5860473"/>
              <a:gd name="connsiteY59" fmla="*/ 277091 h 1565564"/>
              <a:gd name="connsiteX60" fmla="*/ 5430982 w 5860473"/>
              <a:gd name="connsiteY60" fmla="*/ 207818 h 1565564"/>
              <a:gd name="connsiteX61" fmla="*/ 5361710 w 5860473"/>
              <a:gd name="connsiteY61" fmla="*/ 124691 h 1565564"/>
              <a:gd name="connsiteX62" fmla="*/ 5334000 w 5860473"/>
              <a:gd name="connsiteY62" fmla="*/ 55418 h 1565564"/>
              <a:gd name="connsiteX63" fmla="*/ 5320146 w 5860473"/>
              <a:gd name="connsiteY63" fmla="*/ 13855 h 1565564"/>
              <a:gd name="connsiteX64" fmla="*/ 5278582 w 5860473"/>
              <a:gd name="connsiteY64" fmla="*/ 0 h 1565564"/>
              <a:gd name="connsiteX65" fmla="*/ 5237019 w 5860473"/>
              <a:gd name="connsiteY65" fmla="*/ 27709 h 1565564"/>
              <a:gd name="connsiteX66" fmla="*/ 5181600 w 5860473"/>
              <a:gd name="connsiteY66" fmla="*/ 41564 h 1565564"/>
              <a:gd name="connsiteX67" fmla="*/ 5084619 w 5860473"/>
              <a:gd name="connsiteY67" fmla="*/ 83127 h 1565564"/>
              <a:gd name="connsiteX68" fmla="*/ 5043055 w 5860473"/>
              <a:gd name="connsiteY68" fmla="*/ 124691 h 1565564"/>
              <a:gd name="connsiteX69" fmla="*/ 4918364 w 5860473"/>
              <a:gd name="connsiteY69" fmla="*/ 221673 h 1565564"/>
              <a:gd name="connsiteX70" fmla="*/ 4890655 w 5860473"/>
              <a:gd name="connsiteY70" fmla="*/ 263236 h 1565564"/>
              <a:gd name="connsiteX71" fmla="*/ 4862946 w 5860473"/>
              <a:gd name="connsiteY71" fmla="*/ 290946 h 1565564"/>
              <a:gd name="connsiteX72" fmla="*/ 4765964 w 5860473"/>
              <a:gd name="connsiteY72" fmla="*/ 415636 h 1565564"/>
              <a:gd name="connsiteX73" fmla="*/ 4752110 w 5860473"/>
              <a:gd name="connsiteY73" fmla="*/ 457200 h 1565564"/>
              <a:gd name="connsiteX74" fmla="*/ 4488873 w 5860473"/>
              <a:gd name="connsiteY74" fmla="*/ 512618 h 1565564"/>
              <a:gd name="connsiteX75" fmla="*/ 4447310 w 5860473"/>
              <a:gd name="connsiteY75" fmla="*/ 554182 h 1565564"/>
              <a:gd name="connsiteX76" fmla="*/ 4405746 w 5860473"/>
              <a:gd name="connsiteY76" fmla="*/ 581891 h 1565564"/>
              <a:gd name="connsiteX77" fmla="*/ 4336473 w 5860473"/>
              <a:gd name="connsiteY77" fmla="*/ 651164 h 1565564"/>
              <a:gd name="connsiteX78" fmla="*/ 4197928 w 5860473"/>
              <a:gd name="connsiteY78" fmla="*/ 678873 h 1565564"/>
              <a:gd name="connsiteX79" fmla="*/ 3491346 w 5860473"/>
              <a:gd name="connsiteY79" fmla="*/ 651164 h 1565564"/>
              <a:gd name="connsiteX80" fmla="*/ 3366655 w 5860473"/>
              <a:gd name="connsiteY80" fmla="*/ 595746 h 1565564"/>
              <a:gd name="connsiteX81" fmla="*/ 3297382 w 5860473"/>
              <a:gd name="connsiteY81" fmla="*/ 568036 h 1565564"/>
              <a:gd name="connsiteX82" fmla="*/ 3103419 w 5860473"/>
              <a:gd name="connsiteY82" fmla="*/ 581891 h 1565564"/>
              <a:gd name="connsiteX83" fmla="*/ 2466110 w 5860473"/>
              <a:gd name="connsiteY83" fmla="*/ 595746 h 1565564"/>
              <a:gd name="connsiteX84" fmla="*/ 2382982 w 5860473"/>
              <a:gd name="connsiteY84" fmla="*/ 623455 h 1565564"/>
              <a:gd name="connsiteX85" fmla="*/ 2022764 w 5860473"/>
              <a:gd name="connsiteY85" fmla="*/ 637309 h 1565564"/>
              <a:gd name="connsiteX86" fmla="*/ 1620982 w 5860473"/>
              <a:gd name="connsiteY86" fmla="*/ 623455 h 1565564"/>
              <a:gd name="connsiteX87" fmla="*/ 1565564 w 5860473"/>
              <a:gd name="connsiteY87" fmla="*/ 595746 h 1565564"/>
              <a:gd name="connsiteX88" fmla="*/ 1524000 w 5860473"/>
              <a:gd name="connsiteY88" fmla="*/ 581891 h 1565564"/>
              <a:gd name="connsiteX89" fmla="*/ 1496291 w 5860473"/>
              <a:gd name="connsiteY89" fmla="*/ 540327 h 1565564"/>
              <a:gd name="connsiteX90" fmla="*/ 1385455 w 5860473"/>
              <a:gd name="connsiteY90" fmla="*/ 512618 h 1565564"/>
              <a:gd name="connsiteX91" fmla="*/ 1302328 w 5860473"/>
              <a:gd name="connsiteY91" fmla="*/ 484909 h 1565564"/>
              <a:gd name="connsiteX92" fmla="*/ 803564 w 5860473"/>
              <a:gd name="connsiteY92" fmla="*/ 498764 h 1565564"/>
              <a:gd name="connsiteX93" fmla="*/ 720437 w 5860473"/>
              <a:gd name="connsiteY93" fmla="*/ 540327 h 1565564"/>
              <a:gd name="connsiteX94" fmla="*/ 665019 w 5860473"/>
              <a:gd name="connsiteY94" fmla="*/ 568036 h 1565564"/>
              <a:gd name="connsiteX95" fmla="*/ 581891 w 5860473"/>
              <a:gd name="connsiteY95" fmla="*/ 595746 h 1565564"/>
              <a:gd name="connsiteX96" fmla="*/ 484910 w 5860473"/>
              <a:gd name="connsiteY96" fmla="*/ 623455 h 1565564"/>
              <a:gd name="connsiteX97" fmla="*/ 401782 w 5860473"/>
              <a:gd name="connsiteY97" fmla="*/ 637309 h 1565564"/>
              <a:gd name="connsiteX98" fmla="*/ 360219 w 5860473"/>
              <a:gd name="connsiteY98" fmla="*/ 651164 h 1565564"/>
              <a:gd name="connsiteX99" fmla="*/ 152400 w 5860473"/>
              <a:gd name="connsiteY99" fmla="*/ 678873 h 1565564"/>
              <a:gd name="connsiteX100" fmla="*/ 41564 w 5860473"/>
              <a:gd name="connsiteY100" fmla="*/ 706582 h 1565564"/>
              <a:gd name="connsiteX101" fmla="*/ 0 w 5860473"/>
              <a:gd name="connsiteY101" fmla="*/ 734291 h 1565564"/>
              <a:gd name="connsiteX102" fmla="*/ 41564 w 5860473"/>
              <a:gd name="connsiteY102" fmla="*/ 748146 h 156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860473" h="1565564">
                <a:moveTo>
                  <a:pt x="41564" y="748146"/>
                </a:moveTo>
                <a:cubicBezTo>
                  <a:pt x="64655" y="752764"/>
                  <a:pt x="87992" y="756289"/>
                  <a:pt x="110837" y="762000"/>
                </a:cubicBezTo>
                <a:cubicBezTo>
                  <a:pt x="125005" y="765542"/>
                  <a:pt x="137909" y="774044"/>
                  <a:pt x="152400" y="775855"/>
                </a:cubicBezTo>
                <a:cubicBezTo>
                  <a:pt x="212149" y="783324"/>
                  <a:pt x="272473" y="785091"/>
                  <a:pt x="332510" y="789709"/>
                </a:cubicBezTo>
                <a:lnTo>
                  <a:pt x="415637" y="817418"/>
                </a:lnTo>
                <a:cubicBezTo>
                  <a:pt x="429491" y="822036"/>
                  <a:pt x="444138" y="824742"/>
                  <a:pt x="457200" y="831273"/>
                </a:cubicBezTo>
                <a:cubicBezTo>
                  <a:pt x="475673" y="840509"/>
                  <a:pt x="494687" y="848735"/>
                  <a:pt x="512619" y="858982"/>
                </a:cubicBezTo>
                <a:cubicBezTo>
                  <a:pt x="582194" y="898739"/>
                  <a:pt x="525858" y="878511"/>
                  <a:pt x="609600" y="914400"/>
                </a:cubicBezTo>
                <a:cubicBezTo>
                  <a:pt x="623023" y="920153"/>
                  <a:pt x="638398" y="921163"/>
                  <a:pt x="651164" y="928255"/>
                </a:cubicBezTo>
                <a:cubicBezTo>
                  <a:pt x="680275" y="944428"/>
                  <a:pt x="701983" y="975596"/>
                  <a:pt x="734291" y="983673"/>
                </a:cubicBezTo>
                <a:cubicBezTo>
                  <a:pt x="752764" y="988291"/>
                  <a:pt x="771401" y="992296"/>
                  <a:pt x="789710" y="997527"/>
                </a:cubicBezTo>
                <a:cubicBezTo>
                  <a:pt x="803752" y="1001539"/>
                  <a:pt x="817017" y="1008214"/>
                  <a:pt x="831273" y="1011382"/>
                </a:cubicBezTo>
                <a:cubicBezTo>
                  <a:pt x="858695" y="1017476"/>
                  <a:pt x="886691" y="1020618"/>
                  <a:pt x="914400" y="1025236"/>
                </a:cubicBezTo>
                <a:cubicBezTo>
                  <a:pt x="950009" y="1037106"/>
                  <a:pt x="973112" y="1045988"/>
                  <a:pt x="1011382" y="1052946"/>
                </a:cubicBezTo>
                <a:cubicBezTo>
                  <a:pt x="1043511" y="1058788"/>
                  <a:pt x="1076037" y="1062182"/>
                  <a:pt x="1108364" y="1066800"/>
                </a:cubicBezTo>
                <a:cubicBezTo>
                  <a:pt x="1136073" y="1076036"/>
                  <a:pt x="1167189" y="1078308"/>
                  <a:pt x="1191491" y="1094509"/>
                </a:cubicBezTo>
                <a:cubicBezTo>
                  <a:pt x="1205346" y="1103745"/>
                  <a:pt x="1217750" y="1115659"/>
                  <a:pt x="1233055" y="1122218"/>
                </a:cubicBezTo>
                <a:cubicBezTo>
                  <a:pt x="1250557" y="1129719"/>
                  <a:pt x="1270164" y="1130842"/>
                  <a:pt x="1288473" y="1136073"/>
                </a:cubicBezTo>
                <a:cubicBezTo>
                  <a:pt x="1302515" y="1140085"/>
                  <a:pt x="1316182" y="1145309"/>
                  <a:pt x="1330037" y="1149927"/>
                </a:cubicBezTo>
                <a:lnTo>
                  <a:pt x="1454728" y="1233055"/>
                </a:lnTo>
                <a:lnTo>
                  <a:pt x="1496291" y="1260764"/>
                </a:lnTo>
                <a:lnTo>
                  <a:pt x="1537855" y="1288473"/>
                </a:lnTo>
                <a:cubicBezTo>
                  <a:pt x="1547091" y="1302327"/>
                  <a:pt x="1558117" y="1315143"/>
                  <a:pt x="1565564" y="1330036"/>
                </a:cubicBezTo>
                <a:cubicBezTo>
                  <a:pt x="1587595" y="1374097"/>
                  <a:pt x="1566436" y="1382861"/>
                  <a:pt x="1620982" y="1413164"/>
                </a:cubicBezTo>
                <a:cubicBezTo>
                  <a:pt x="1646515" y="1427349"/>
                  <a:pt x="1674904" y="1440521"/>
                  <a:pt x="1704110" y="1440873"/>
                </a:cubicBezTo>
                <a:lnTo>
                  <a:pt x="2854037" y="1454727"/>
                </a:lnTo>
                <a:cubicBezTo>
                  <a:pt x="2967160" y="1492436"/>
                  <a:pt x="2836349" y="1452646"/>
                  <a:pt x="3089564" y="1482436"/>
                </a:cubicBezTo>
                <a:cubicBezTo>
                  <a:pt x="3104068" y="1484142"/>
                  <a:pt x="3116556" y="1495320"/>
                  <a:pt x="3131128" y="1496291"/>
                </a:cubicBezTo>
                <a:cubicBezTo>
                  <a:pt x="3255628" y="1504591"/>
                  <a:pt x="3380509" y="1505528"/>
                  <a:pt x="3505200" y="1510146"/>
                </a:cubicBezTo>
                <a:cubicBezTo>
                  <a:pt x="3542146" y="1514764"/>
                  <a:pt x="3579237" y="1518338"/>
                  <a:pt x="3616037" y="1524000"/>
                </a:cubicBezTo>
                <a:cubicBezTo>
                  <a:pt x="3739029" y="1542922"/>
                  <a:pt x="3630860" y="1534512"/>
                  <a:pt x="3768437" y="1551709"/>
                </a:cubicBezTo>
                <a:cubicBezTo>
                  <a:pt x="3814491" y="1557466"/>
                  <a:pt x="3860800" y="1560946"/>
                  <a:pt x="3906982" y="1565564"/>
                </a:cubicBezTo>
                <a:cubicBezTo>
                  <a:pt x="4040909" y="1556328"/>
                  <a:pt x="4175219" y="1551552"/>
                  <a:pt x="4308764" y="1537855"/>
                </a:cubicBezTo>
                <a:cubicBezTo>
                  <a:pt x="4355615" y="1533050"/>
                  <a:pt x="4400486" y="1515208"/>
                  <a:pt x="4447310" y="1510146"/>
                </a:cubicBezTo>
                <a:cubicBezTo>
                  <a:pt x="4571618" y="1496707"/>
                  <a:pt x="4696691" y="1491673"/>
                  <a:pt x="4821382" y="1482436"/>
                </a:cubicBezTo>
                <a:cubicBezTo>
                  <a:pt x="4835237" y="1473200"/>
                  <a:pt x="4847297" y="1460417"/>
                  <a:pt x="4862946" y="1454727"/>
                </a:cubicBezTo>
                <a:cubicBezTo>
                  <a:pt x="4925527" y="1431971"/>
                  <a:pt x="5052622" y="1414235"/>
                  <a:pt x="5112328" y="1399309"/>
                </a:cubicBezTo>
                <a:cubicBezTo>
                  <a:pt x="5300894" y="1352168"/>
                  <a:pt x="5120048" y="1395878"/>
                  <a:pt x="5237019" y="1343891"/>
                </a:cubicBezTo>
                <a:cubicBezTo>
                  <a:pt x="5263709" y="1332029"/>
                  <a:pt x="5293456" y="1328044"/>
                  <a:pt x="5320146" y="1316182"/>
                </a:cubicBezTo>
                <a:cubicBezTo>
                  <a:pt x="5335362" y="1309419"/>
                  <a:pt x="5347253" y="1296734"/>
                  <a:pt x="5361710" y="1288473"/>
                </a:cubicBezTo>
                <a:cubicBezTo>
                  <a:pt x="5379642" y="1278226"/>
                  <a:pt x="5398655" y="1270000"/>
                  <a:pt x="5417128" y="1260764"/>
                </a:cubicBezTo>
                <a:cubicBezTo>
                  <a:pt x="5430982" y="1246909"/>
                  <a:pt x="5443639" y="1231743"/>
                  <a:pt x="5458691" y="1219200"/>
                </a:cubicBezTo>
                <a:cubicBezTo>
                  <a:pt x="5471483" y="1208540"/>
                  <a:pt x="5491430" y="1205611"/>
                  <a:pt x="5500255" y="1191491"/>
                </a:cubicBezTo>
                <a:cubicBezTo>
                  <a:pt x="5576511" y="1069482"/>
                  <a:pt x="5493156" y="1150271"/>
                  <a:pt x="5541819" y="1052946"/>
                </a:cubicBezTo>
                <a:cubicBezTo>
                  <a:pt x="5547661" y="1041263"/>
                  <a:pt x="5559328" y="1033396"/>
                  <a:pt x="5569528" y="1025236"/>
                </a:cubicBezTo>
                <a:cubicBezTo>
                  <a:pt x="5582530" y="1014834"/>
                  <a:pt x="5595081" y="1002101"/>
                  <a:pt x="5611091" y="997527"/>
                </a:cubicBezTo>
                <a:cubicBezTo>
                  <a:pt x="5660737" y="983342"/>
                  <a:pt x="5712691" y="979054"/>
                  <a:pt x="5763491" y="969818"/>
                </a:cubicBezTo>
                <a:cubicBezTo>
                  <a:pt x="5768109" y="955964"/>
                  <a:pt x="5770815" y="941317"/>
                  <a:pt x="5777346" y="928255"/>
                </a:cubicBezTo>
                <a:cubicBezTo>
                  <a:pt x="5784793" y="913362"/>
                  <a:pt x="5798496" y="901996"/>
                  <a:pt x="5805055" y="886691"/>
                </a:cubicBezTo>
                <a:cubicBezTo>
                  <a:pt x="5846920" y="789006"/>
                  <a:pt x="5781514" y="868670"/>
                  <a:pt x="5860473" y="789709"/>
                </a:cubicBezTo>
                <a:cubicBezTo>
                  <a:pt x="5846619" y="775855"/>
                  <a:pt x="5833962" y="760689"/>
                  <a:pt x="5818910" y="748146"/>
                </a:cubicBezTo>
                <a:cubicBezTo>
                  <a:pt x="5806118" y="737486"/>
                  <a:pt x="5777346" y="737087"/>
                  <a:pt x="5777346" y="720436"/>
                </a:cubicBezTo>
                <a:cubicBezTo>
                  <a:pt x="5777346" y="697345"/>
                  <a:pt x="5805055" y="683491"/>
                  <a:pt x="5818910" y="665018"/>
                </a:cubicBezTo>
                <a:cubicBezTo>
                  <a:pt x="5728048" y="634732"/>
                  <a:pt x="5817950" y="679973"/>
                  <a:pt x="5791200" y="581891"/>
                </a:cubicBezTo>
                <a:cubicBezTo>
                  <a:pt x="5782438" y="549762"/>
                  <a:pt x="5750675" y="528550"/>
                  <a:pt x="5735782" y="498764"/>
                </a:cubicBezTo>
                <a:cubicBezTo>
                  <a:pt x="5726546" y="480291"/>
                  <a:pt x="5722677" y="457950"/>
                  <a:pt x="5708073" y="443346"/>
                </a:cubicBezTo>
                <a:cubicBezTo>
                  <a:pt x="5697747" y="433019"/>
                  <a:pt x="5679572" y="436022"/>
                  <a:pt x="5666510" y="429491"/>
                </a:cubicBezTo>
                <a:cubicBezTo>
                  <a:pt x="5650774" y="421623"/>
                  <a:pt x="5575806" y="366496"/>
                  <a:pt x="5569528" y="360218"/>
                </a:cubicBezTo>
                <a:cubicBezTo>
                  <a:pt x="5557754" y="348444"/>
                  <a:pt x="5552479" y="331447"/>
                  <a:pt x="5541819" y="318655"/>
                </a:cubicBezTo>
                <a:cubicBezTo>
                  <a:pt x="5529276" y="303603"/>
                  <a:pt x="5512798" y="292143"/>
                  <a:pt x="5500255" y="277091"/>
                </a:cubicBezTo>
                <a:cubicBezTo>
                  <a:pt x="5442528" y="207818"/>
                  <a:pt x="5507183" y="258618"/>
                  <a:pt x="5430982" y="207818"/>
                </a:cubicBezTo>
                <a:cubicBezTo>
                  <a:pt x="5394974" y="99791"/>
                  <a:pt x="5452295" y="245470"/>
                  <a:pt x="5361710" y="124691"/>
                </a:cubicBezTo>
                <a:cubicBezTo>
                  <a:pt x="5346788" y="104795"/>
                  <a:pt x="5342732" y="78704"/>
                  <a:pt x="5334000" y="55418"/>
                </a:cubicBezTo>
                <a:cubicBezTo>
                  <a:pt x="5328872" y="41744"/>
                  <a:pt x="5330472" y="24181"/>
                  <a:pt x="5320146" y="13855"/>
                </a:cubicBezTo>
                <a:cubicBezTo>
                  <a:pt x="5309819" y="3528"/>
                  <a:pt x="5292437" y="4618"/>
                  <a:pt x="5278582" y="0"/>
                </a:cubicBezTo>
                <a:cubicBezTo>
                  <a:pt x="5264728" y="9236"/>
                  <a:pt x="5252324" y="21150"/>
                  <a:pt x="5237019" y="27709"/>
                </a:cubicBezTo>
                <a:cubicBezTo>
                  <a:pt x="5219517" y="35210"/>
                  <a:pt x="5199909" y="36333"/>
                  <a:pt x="5181600" y="41564"/>
                </a:cubicBezTo>
                <a:cubicBezTo>
                  <a:pt x="5151449" y="50179"/>
                  <a:pt x="5109250" y="65533"/>
                  <a:pt x="5084619" y="83127"/>
                </a:cubicBezTo>
                <a:cubicBezTo>
                  <a:pt x="5068675" y="94515"/>
                  <a:pt x="5058521" y="112662"/>
                  <a:pt x="5043055" y="124691"/>
                </a:cubicBezTo>
                <a:cubicBezTo>
                  <a:pt x="4969879" y="181605"/>
                  <a:pt x="4968029" y="162075"/>
                  <a:pt x="4918364" y="221673"/>
                </a:cubicBezTo>
                <a:cubicBezTo>
                  <a:pt x="4907704" y="234465"/>
                  <a:pt x="4901057" y="250234"/>
                  <a:pt x="4890655" y="263236"/>
                </a:cubicBezTo>
                <a:cubicBezTo>
                  <a:pt x="4882495" y="273436"/>
                  <a:pt x="4870783" y="280496"/>
                  <a:pt x="4862946" y="290946"/>
                </a:cubicBezTo>
                <a:cubicBezTo>
                  <a:pt x="4763522" y="423512"/>
                  <a:pt x="4850573" y="331029"/>
                  <a:pt x="4765964" y="415636"/>
                </a:cubicBezTo>
                <a:cubicBezTo>
                  <a:pt x="4761346" y="429491"/>
                  <a:pt x="4758641" y="444138"/>
                  <a:pt x="4752110" y="457200"/>
                </a:cubicBezTo>
                <a:cubicBezTo>
                  <a:pt x="4699151" y="563119"/>
                  <a:pt x="4654235" y="502891"/>
                  <a:pt x="4488873" y="512618"/>
                </a:cubicBezTo>
                <a:cubicBezTo>
                  <a:pt x="4475019" y="526473"/>
                  <a:pt x="4462362" y="541639"/>
                  <a:pt x="4447310" y="554182"/>
                </a:cubicBezTo>
                <a:cubicBezTo>
                  <a:pt x="4434518" y="564842"/>
                  <a:pt x="4417520" y="570117"/>
                  <a:pt x="4405746" y="581891"/>
                </a:cubicBezTo>
                <a:cubicBezTo>
                  <a:pt x="4350327" y="637310"/>
                  <a:pt x="4410365" y="614218"/>
                  <a:pt x="4336473" y="651164"/>
                </a:cubicBezTo>
                <a:cubicBezTo>
                  <a:pt x="4297785" y="670508"/>
                  <a:pt x="4233664" y="673768"/>
                  <a:pt x="4197928" y="678873"/>
                </a:cubicBezTo>
                <a:cubicBezTo>
                  <a:pt x="3962401" y="669637"/>
                  <a:pt x="3726476" y="667664"/>
                  <a:pt x="3491346" y="651164"/>
                </a:cubicBezTo>
                <a:cubicBezTo>
                  <a:pt x="3408191" y="645329"/>
                  <a:pt x="3423532" y="624185"/>
                  <a:pt x="3366655" y="595746"/>
                </a:cubicBezTo>
                <a:cubicBezTo>
                  <a:pt x="3344411" y="584624"/>
                  <a:pt x="3320473" y="577273"/>
                  <a:pt x="3297382" y="568036"/>
                </a:cubicBezTo>
                <a:cubicBezTo>
                  <a:pt x="3232728" y="572654"/>
                  <a:pt x="3168202" y="579731"/>
                  <a:pt x="3103419" y="581891"/>
                </a:cubicBezTo>
                <a:cubicBezTo>
                  <a:pt x="2891050" y="588970"/>
                  <a:pt x="2678244" y="583507"/>
                  <a:pt x="2466110" y="595746"/>
                </a:cubicBezTo>
                <a:cubicBezTo>
                  <a:pt x="2436950" y="597428"/>
                  <a:pt x="2412169" y="622332"/>
                  <a:pt x="2382982" y="623455"/>
                </a:cubicBezTo>
                <a:lnTo>
                  <a:pt x="2022764" y="637309"/>
                </a:lnTo>
                <a:cubicBezTo>
                  <a:pt x="1857515" y="670360"/>
                  <a:pt x="1915158" y="665480"/>
                  <a:pt x="1620982" y="623455"/>
                </a:cubicBezTo>
                <a:cubicBezTo>
                  <a:pt x="1600537" y="620534"/>
                  <a:pt x="1584547" y="603882"/>
                  <a:pt x="1565564" y="595746"/>
                </a:cubicBezTo>
                <a:cubicBezTo>
                  <a:pt x="1552141" y="589993"/>
                  <a:pt x="1537855" y="586509"/>
                  <a:pt x="1524000" y="581891"/>
                </a:cubicBezTo>
                <a:cubicBezTo>
                  <a:pt x="1514764" y="568036"/>
                  <a:pt x="1511184" y="547774"/>
                  <a:pt x="1496291" y="540327"/>
                </a:cubicBezTo>
                <a:cubicBezTo>
                  <a:pt x="1462229" y="523296"/>
                  <a:pt x="1422072" y="523080"/>
                  <a:pt x="1385455" y="512618"/>
                </a:cubicBezTo>
                <a:cubicBezTo>
                  <a:pt x="1357371" y="504594"/>
                  <a:pt x="1330037" y="494145"/>
                  <a:pt x="1302328" y="484909"/>
                </a:cubicBezTo>
                <a:cubicBezTo>
                  <a:pt x="1136073" y="489527"/>
                  <a:pt x="969665" y="490246"/>
                  <a:pt x="803564" y="498764"/>
                </a:cubicBezTo>
                <a:cubicBezTo>
                  <a:pt x="768679" y="500553"/>
                  <a:pt x="748526" y="524276"/>
                  <a:pt x="720437" y="540327"/>
                </a:cubicBezTo>
                <a:cubicBezTo>
                  <a:pt x="702505" y="550574"/>
                  <a:pt x="684195" y="560366"/>
                  <a:pt x="665019" y="568036"/>
                </a:cubicBezTo>
                <a:cubicBezTo>
                  <a:pt x="637900" y="578884"/>
                  <a:pt x="609600" y="586509"/>
                  <a:pt x="581891" y="595746"/>
                </a:cubicBezTo>
                <a:cubicBezTo>
                  <a:pt x="542286" y="608948"/>
                  <a:pt x="528390" y="614759"/>
                  <a:pt x="484910" y="623455"/>
                </a:cubicBezTo>
                <a:cubicBezTo>
                  <a:pt x="457364" y="628964"/>
                  <a:pt x="429491" y="632691"/>
                  <a:pt x="401782" y="637309"/>
                </a:cubicBezTo>
                <a:cubicBezTo>
                  <a:pt x="387928" y="641927"/>
                  <a:pt x="374539" y="648300"/>
                  <a:pt x="360219" y="651164"/>
                </a:cubicBezTo>
                <a:cubicBezTo>
                  <a:pt x="313594" y="660489"/>
                  <a:pt x="196198" y="672135"/>
                  <a:pt x="152400" y="678873"/>
                </a:cubicBezTo>
                <a:cubicBezTo>
                  <a:pt x="129561" y="682387"/>
                  <a:pt x="67789" y="693469"/>
                  <a:pt x="41564" y="706582"/>
                </a:cubicBezTo>
                <a:cubicBezTo>
                  <a:pt x="26671" y="714029"/>
                  <a:pt x="13855" y="725055"/>
                  <a:pt x="0" y="734291"/>
                </a:cubicBezTo>
                <a:lnTo>
                  <a:pt x="41564" y="748146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3786190"/>
            <a:ext cx="1305375" cy="7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3643314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5" cstate="email"/>
          <a:srcRect r="-3"/>
          <a:stretch>
            <a:fillRect/>
          </a:stretch>
        </p:blipFill>
        <p:spPr bwMode="auto">
          <a:xfrm>
            <a:off x="5143504" y="3857628"/>
            <a:ext cx="714380" cy="9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3504" y="2285992"/>
            <a:ext cx="364333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6000760" y="3857628"/>
            <a:ext cx="1214446" cy="857256"/>
            <a:chOff x="1857356" y="4429132"/>
            <a:chExt cx="1714512" cy="1714512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0161" r="-7074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8" name="Полилиния 7"/>
          <p:cNvSpPr/>
          <p:nvPr/>
        </p:nvSpPr>
        <p:spPr>
          <a:xfrm>
            <a:off x="2753790" y="1278074"/>
            <a:ext cx="5197017" cy="2519131"/>
          </a:xfrm>
          <a:custGeom>
            <a:avLst/>
            <a:gdLst>
              <a:gd name="connsiteX0" fmla="*/ 3265 w 5197017"/>
              <a:gd name="connsiteY0" fmla="*/ 412181 h 2519131"/>
              <a:gd name="connsiteX1" fmla="*/ 30974 w 5197017"/>
              <a:gd name="connsiteY1" fmla="*/ 370617 h 2519131"/>
              <a:gd name="connsiteX2" fmla="*/ 169519 w 5197017"/>
              <a:gd name="connsiteY2" fmla="*/ 370617 h 2519131"/>
              <a:gd name="connsiteX3" fmla="*/ 211083 w 5197017"/>
              <a:gd name="connsiteY3" fmla="*/ 412181 h 2519131"/>
              <a:gd name="connsiteX4" fmla="*/ 252646 w 5197017"/>
              <a:gd name="connsiteY4" fmla="*/ 439890 h 2519131"/>
              <a:gd name="connsiteX5" fmla="*/ 280355 w 5197017"/>
              <a:gd name="connsiteY5" fmla="*/ 481453 h 2519131"/>
              <a:gd name="connsiteX6" fmla="*/ 349628 w 5197017"/>
              <a:gd name="connsiteY6" fmla="*/ 536871 h 2519131"/>
              <a:gd name="connsiteX7" fmla="*/ 488174 w 5197017"/>
              <a:gd name="connsiteY7" fmla="*/ 550726 h 2519131"/>
              <a:gd name="connsiteX8" fmla="*/ 599010 w 5197017"/>
              <a:gd name="connsiteY8" fmla="*/ 564581 h 2519131"/>
              <a:gd name="connsiteX9" fmla="*/ 737555 w 5197017"/>
              <a:gd name="connsiteY9" fmla="*/ 495308 h 2519131"/>
              <a:gd name="connsiteX10" fmla="*/ 765265 w 5197017"/>
              <a:gd name="connsiteY10" fmla="*/ 356762 h 2519131"/>
              <a:gd name="connsiteX11" fmla="*/ 792974 w 5197017"/>
              <a:gd name="connsiteY11" fmla="*/ 315199 h 2519131"/>
              <a:gd name="connsiteX12" fmla="*/ 1485701 w 5197017"/>
              <a:gd name="connsiteY12" fmla="*/ 287490 h 2519131"/>
              <a:gd name="connsiteX13" fmla="*/ 1624246 w 5197017"/>
              <a:gd name="connsiteY13" fmla="*/ 259781 h 2519131"/>
              <a:gd name="connsiteX14" fmla="*/ 1679665 w 5197017"/>
              <a:gd name="connsiteY14" fmla="*/ 232071 h 2519131"/>
              <a:gd name="connsiteX15" fmla="*/ 2123010 w 5197017"/>
              <a:gd name="connsiteY15" fmla="*/ 204362 h 2519131"/>
              <a:gd name="connsiteX16" fmla="*/ 2330828 w 5197017"/>
              <a:gd name="connsiteY16" fmla="*/ 162799 h 2519131"/>
              <a:gd name="connsiteX17" fmla="*/ 2455519 w 5197017"/>
              <a:gd name="connsiteY17" fmla="*/ 107381 h 2519131"/>
              <a:gd name="connsiteX18" fmla="*/ 2635628 w 5197017"/>
              <a:gd name="connsiteY18" fmla="*/ 79671 h 2519131"/>
              <a:gd name="connsiteX19" fmla="*/ 3245228 w 5197017"/>
              <a:gd name="connsiteY19" fmla="*/ 65817 h 2519131"/>
              <a:gd name="connsiteX20" fmla="*/ 3286792 w 5197017"/>
              <a:gd name="connsiteY20" fmla="*/ 93526 h 2519131"/>
              <a:gd name="connsiteX21" fmla="*/ 3383774 w 5197017"/>
              <a:gd name="connsiteY21" fmla="*/ 107381 h 2519131"/>
              <a:gd name="connsiteX22" fmla="*/ 3425337 w 5197017"/>
              <a:gd name="connsiteY22" fmla="*/ 135090 h 2519131"/>
              <a:gd name="connsiteX23" fmla="*/ 3480755 w 5197017"/>
              <a:gd name="connsiteY23" fmla="*/ 107381 h 2519131"/>
              <a:gd name="connsiteX24" fmla="*/ 3522319 w 5197017"/>
              <a:gd name="connsiteY24" fmla="*/ 93526 h 2519131"/>
              <a:gd name="connsiteX25" fmla="*/ 3591592 w 5197017"/>
              <a:gd name="connsiteY25" fmla="*/ 65817 h 2519131"/>
              <a:gd name="connsiteX26" fmla="*/ 3674719 w 5197017"/>
              <a:gd name="connsiteY26" fmla="*/ 79671 h 2519131"/>
              <a:gd name="connsiteX27" fmla="*/ 3937955 w 5197017"/>
              <a:gd name="connsiteY27" fmla="*/ 24253 h 2519131"/>
              <a:gd name="connsiteX28" fmla="*/ 4159628 w 5197017"/>
              <a:gd name="connsiteY28" fmla="*/ 38108 h 2519131"/>
              <a:gd name="connsiteX29" fmla="*/ 4215046 w 5197017"/>
              <a:gd name="connsiteY29" fmla="*/ 51962 h 2519131"/>
              <a:gd name="connsiteX30" fmla="*/ 4284319 w 5197017"/>
              <a:gd name="connsiteY30" fmla="*/ 65817 h 2519131"/>
              <a:gd name="connsiteX31" fmla="*/ 4395155 w 5197017"/>
              <a:gd name="connsiteY31" fmla="*/ 121235 h 2519131"/>
              <a:gd name="connsiteX32" fmla="*/ 4492137 w 5197017"/>
              <a:gd name="connsiteY32" fmla="*/ 148944 h 2519131"/>
              <a:gd name="connsiteX33" fmla="*/ 4533701 w 5197017"/>
              <a:gd name="connsiteY33" fmla="*/ 176653 h 2519131"/>
              <a:gd name="connsiteX34" fmla="*/ 4602974 w 5197017"/>
              <a:gd name="connsiteY34" fmla="*/ 204362 h 2519131"/>
              <a:gd name="connsiteX35" fmla="*/ 4644537 w 5197017"/>
              <a:gd name="connsiteY35" fmla="*/ 245926 h 2519131"/>
              <a:gd name="connsiteX36" fmla="*/ 4658392 w 5197017"/>
              <a:gd name="connsiteY36" fmla="*/ 301344 h 2519131"/>
              <a:gd name="connsiteX37" fmla="*/ 4727665 w 5197017"/>
              <a:gd name="connsiteY37" fmla="*/ 384471 h 2519131"/>
              <a:gd name="connsiteX38" fmla="*/ 4838501 w 5197017"/>
              <a:gd name="connsiteY38" fmla="*/ 481453 h 2519131"/>
              <a:gd name="connsiteX39" fmla="*/ 4935483 w 5197017"/>
              <a:gd name="connsiteY39" fmla="*/ 495308 h 2519131"/>
              <a:gd name="connsiteX40" fmla="*/ 4977046 w 5197017"/>
              <a:gd name="connsiteY40" fmla="*/ 509162 h 2519131"/>
              <a:gd name="connsiteX41" fmla="*/ 5032465 w 5197017"/>
              <a:gd name="connsiteY41" fmla="*/ 523017 h 2519131"/>
              <a:gd name="connsiteX42" fmla="*/ 5087883 w 5197017"/>
              <a:gd name="connsiteY42" fmla="*/ 606144 h 2519131"/>
              <a:gd name="connsiteX43" fmla="*/ 5101737 w 5197017"/>
              <a:gd name="connsiteY43" fmla="*/ 661562 h 2519131"/>
              <a:gd name="connsiteX44" fmla="*/ 5129446 w 5197017"/>
              <a:gd name="connsiteY44" fmla="*/ 703126 h 2519131"/>
              <a:gd name="connsiteX45" fmla="*/ 5143301 w 5197017"/>
              <a:gd name="connsiteY45" fmla="*/ 744690 h 2519131"/>
              <a:gd name="connsiteX46" fmla="*/ 5184865 w 5197017"/>
              <a:gd name="connsiteY46" fmla="*/ 827817 h 2519131"/>
              <a:gd name="connsiteX47" fmla="*/ 5129446 w 5197017"/>
              <a:gd name="connsiteY47" fmla="*/ 910944 h 2519131"/>
              <a:gd name="connsiteX48" fmla="*/ 5101737 w 5197017"/>
              <a:gd name="connsiteY48" fmla="*/ 952508 h 2519131"/>
              <a:gd name="connsiteX49" fmla="*/ 5074028 w 5197017"/>
              <a:gd name="connsiteY49" fmla="*/ 1021781 h 2519131"/>
              <a:gd name="connsiteX50" fmla="*/ 4977046 w 5197017"/>
              <a:gd name="connsiteY50" fmla="*/ 1146471 h 2519131"/>
              <a:gd name="connsiteX51" fmla="*/ 4741519 w 5197017"/>
              <a:gd name="connsiteY51" fmla="*/ 1118762 h 2519131"/>
              <a:gd name="connsiteX52" fmla="*/ 4658392 w 5197017"/>
              <a:gd name="connsiteY52" fmla="*/ 1091053 h 2519131"/>
              <a:gd name="connsiteX53" fmla="*/ 4616828 w 5197017"/>
              <a:gd name="connsiteY53" fmla="*/ 1132617 h 2519131"/>
              <a:gd name="connsiteX54" fmla="*/ 4533701 w 5197017"/>
              <a:gd name="connsiteY54" fmla="*/ 1188035 h 2519131"/>
              <a:gd name="connsiteX55" fmla="*/ 4519846 w 5197017"/>
              <a:gd name="connsiteY55" fmla="*/ 1229599 h 2519131"/>
              <a:gd name="connsiteX56" fmla="*/ 4533701 w 5197017"/>
              <a:gd name="connsiteY56" fmla="*/ 1381999 h 2519131"/>
              <a:gd name="connsiteX57" fmla="*/ 4561410 w 5197017"/>
              <a:gd name="connsiteY57" fmla="*/ 1423562 h 2519131"/>
              <a:gd name="connsiteX58" fmla="*/ 4602974 w 5197017"/>
              <a:gd name="connsiteY58" fmla="*/ 1478981 h 2519131"/>
              <a:gd name="connsiteX59" fmla="*/ 4699955 w 5197017"/>
              <a:gd name="connsiteY59" fmla="*/ 1548253 h 2519131"/>
              <a:gd name="connsiteX60" fmla="*/ 4755374 w 5197017"/>
              <a:gd name="connsiteY60" fmla="*/ 1672944 h 2519131"/>
              <a:gd name="connsiteX61" fmla="*/ 4769228 w 5197017"/>
              <a:gd name="connsiteY61" fmla="*/ 1714508 h 2519131"/>
              <a:gd name="connsiteX62" fmla="*/ 4824646 w 5197017"/>
              <a:gd name="connsiteY62" fmla="*/ 1797635 h 2519131"/>
              <a:gd name="connsiteX63" fmla="*/ 4852355 w 5197017"/>
              <a:gd name="connsiteY63" fmla="*/ 1839199 h 2519131"/>
              <a:gd name="connsiteX64" fmla="*/ 4893919 w 5197017"/>
              <a:gd name="connsiteY64" fmla="*/ 1936181 h 2519131"/>
              <a:gd name="connsiteX65" fmla="*/ 4866210 w 5197017"/>
              <a:gd name="connsiteY65" fmla="*/ 2130144 h 2519131"/>
              <a:gd name="connsiteX66" fmla="*/ 4783083 w 5197017"/>
              <a:gd name="connsiteY66" fmla="*/ 2185562 h 2519131"/>
              <a:gd name="connsiteX67" fmla="*/ 4727665 w 5197017"/>
              <a:gd name="connsiteY67" fmla="*/ 2227126 h 2519131"/>
              <a:gd name="connsiteX68" fmla="*/ 4699955 w 5197017"/>
              <a:gd name="connsiteY68" fmla="*/ 2254835 h 2519131"/>
              <a:gd name="connsiteX69" fmla="*/ 4672246 w 5197017"/>
              <a:gd name="connsiteY69" fmla="*/ 2296399 h 2519131"/>
              <a:gd name="connsiteX70" fmla="*/ 4616828 w 5197017"/>
              <a:gd name="connsiteY70" fmla="*/ 2324108 h 2519131"/>
              <a:gd name="connsiteX71" fmla="*/ 4575265 w 5197017"/>
              <a:gd name="connsiteY71" fmla="*/ 2351817 h 2519131"/>
              <a:gd name="connsiteX72" fmla="*/ 4492137 w 5197017"/>
              <a:gd name="connsiteY72" fmla="*/ 2393381 h 2519131"/>
              <a:gd name="connsiteX73" fmla="*/ 4450574 w 5197017"/>
              <a:gd name="connsiteY73" fmla="*/ 2421090 h 2519131"/>
              <a:gd name="connsiteX74" fmla="*/ 4367446 w 5197017"/>
              <a:gd name="connsiteY74" fmla="*/ 2448799 h 2519131"/>
              <a:gd name="connsiteX75" fmla="*/ 4325883 w 5197017"/>
              <a:gd name="connsiteY75" fmla="*/ 2476508 h 2519131"/>
              <a:gd name="connsiteX76" fmla="*/ 4021083 w 5197017"/>
              <a:gd name="connsiteY76" fmla="*/ 2490362 h 2519131"/>
              <a:gd name="connsiteX77" fmla="*/ 3813265 w 5197017"/>
              <a:gd name="connsiteY77" fmla="*/ 2518071 h 2519131"/>
              <a:gd name="connsiteX78" fmla="*/ 3356065 w 5197017"/>
              <a:gd name="connsiteY78" fmla="*/ 2490362 h 2519131"/>
              <a:gd name="connsiteX79" fmla="*/ 3162101 w 5197017"/>
              <a:gd name="connsiteY79" fmla="*/ 2434944 h 2519131"/>
              <a:gd name="connsiteX80" fmla="*/ 3065119 w 5197017"/>
              <a:gd name="connsiteY80" fmla="*/ 2448799 h 2519131"/>
              <a:gd name="connsiteX81" fmla="*/ 2815737 w 5197017"/>
              <a:gd name="connsiteY81" fmla="*/ 2421090 h 2519131"/>
              <a:gd name="connsiteX82" fmla="*/ 2594065 w 5197017"/>
              <a:gd name="connsiteY82" fmla="*/ 2434944 h 2519131"/>
              <a:gd name="connsiteX83" fmla="*/ 2552501 w 5197017"/>
              <a:gd name="connsiteY83" fmla="*/ 2448799 h 2519131"/>
              <a:gd name="connsiteX84" fmla="*/ 2441665 w 5197017"/>
              <a:gd name="connsiteY84" fmla="*/ 2462653 h 2519131"/>
              <a:gd name="connsiteX85" fmla="*/ 2372392 w 5197017"/>
              <a:gd name="connsiteY85" fmla="*/ 2476508 h 2519131"/>
              <a:gd name="connsiteX86" fmla="*/ 1804355 w 5197017"/>
              <a:gd name="connsiteY86" fmla="*/ 2448799 h 2519131"/>
              <a:gd name="connsiteX87" fmla="*/ 1748937 w 5197017"/>
              <a:gd name="connsiteY87" fmla="*/ 2393381 h 2519131"/>
              <a:gd name="connsiteX88" fmla="*/ 1665810 w 5197017"/>
              <a:gd name="connsiteY88" fmla="*/ 2351817 h 2519131"/>
              <a:gd name="connsiteX89" fmla="*/ 1568828 w 5197017"/>
              <a:gd name="connsiteY89" fmla="*/ 2254835 h 2519131"/>
              <a:gd name="connsiteX90" fmla="*/ 1319446 w 5197017"/>
              <a:gd name="connsiteY90" fmla="*/ 2240981 h 2519131"/>
              <a:gd name="connsiteX91" fmla="*/ 1291737 w 5197017"/>
              <a:gd name="connsiteY91" fmla="*/ 2213271 h 2519131"/>
              <a:gd name="connsiteX92" fmla="*/ 1194755 w 5197017"/>
              <a:gd name="connsiteY92" fmla="*/ 2157853 h 2519131"/>
              <a:gd name="connsiteX93" fmla="*/ 1153192 w 5197017"/>
              <a:gd name="connsiteY93" fmla="*/ 2130144 h 2519131"/>
              <a:gd name="connsiteX94" fmla="*/ 1083919 w 5197017"/>
              <a:gd name="connsiteY94" fmla="*/ 2102435 h 2519131"/>
              <a:gd name="connsiteX95" fmla="*/ 1042355 w 5197017"/>
              <a:gd name="connsiteY95" fmla="*/ 2074726 h 2519131"/>
              <a:gd name="connsiteX96" fmla="*/ 945374 w 5197017"/>
              <a:gd name="connsiteY96" fmla="*/ 2019308 h 2519131"/>
              <a:gd name="connsiteX97" fmla="*/ 862246 w 5197017"/>
              <a:gd name="connsiteY97" fmla="*/ 1936181 h 2519131"/>
              <a:gd name="connsiteX98" fmla="*/ 834537 w 5197017"/>
              <a:gd name="connsiteY98" fmla="*/ 1908471 h 2519131"/>
              <a:gd name="connsiteX99" fmla="*/ 751410 w 5197017"/>
              <a:gd name="connsiteY99" fmla="*/ 1853053 h 2519131"/>
              <a:gd name="connsiteX100" fmla="*/ 668283 w 5197017"/>
              <a:gd name="connsiteY100" fmla="*/ 1769926 h 2519131"/>
              <a:gd name="connsiteX101" fmla="*/ 585155 w 5197017"/>
              <a:gd name="connsiteY101" fmla="*/ 1686799 h 2519131"/>
              <a:gd name="connsiteX102" fmla="*/ 557446 w 5197017"/>
              <a:gd name="connsiteY102" fmla="*/ 1645235 h 2519131"/>
              <a:gd name="connsiteX103" fmla="*/ 515883 w 5197017"/>
              <a:gd name="connsiteY103" fmla="*/ 1617526 h 2519131"/>
              <a:gd name="connsiteX104" fmla="*/ 446610 w 5197017"/>
              <a:gd name="connsiteY104" fmla="*/ 1534399 h 2519131"/>
              <a:gd name="connsiteX105" fmla="*/ 363483 w 5197017"/>
              <a:gd name="connsiteY105" fmla="*/ 1451271 h 2519131"/>
              <a:gd name="connsiteX106" fmla="*/ 280355 w 5197017"/>
              <a:gd name="connsiteY106" fmla="*/ 1395853 h 2519131"/>
              <a:gd name="connsiteX107" fmla="*/ 252646 w 5197017"/>
              <a:gd name="connsiteY107" fmla="*/ 1354290 h 2519131"/>
              <a:gd name="connsiteX108" fmla="*/ 211083 w 5197017"/>
              <a:gd name="connsiteY108" fmla="*/ 1326581 h 2519131"/>
              <a:gd name="connsiteX109" fmla="*/ 183374 w 5197017"/>
              <a:gd name="connsiteY109" fmla="*/ 1298871 h 2519131"/>
              <a:gd name="connsiteX110" fmla="*/ 169519 w 5197017"/>
              <a:gd name="connsiteY110" fmla="*/ 1257308 h 2519131"/>
              <a:gd name="connsiteX111" fmla="*/ 114101 w 5197017"/>
              <a:gd name="connsiteY111" fmla="*/ 1174181 h 2519131"/>
              <a:gd name="connsiteX112" fmla="*/ 141810 w 5197017"/>
              <a:gd name="connsiteY112" fmla="*/ 1035635 h 2519131"/>
              <a:gd name="connsiteX113" fmla="*/ 197228 w 5197017"/>
              <a:gd name="connsiteY113" fmla="*/ 952508 h 2519131"/>
              <a:gd name="connsiteX114" fmla="*/ 266501 w 5197017"/>
              <a:gd name="connsiteY114" fmla="*/ 869381 h 2519131"/>
              <a:gd name="connsiteX115" fmla="*/ 308065 w 5197017"/>
              <a:gd name="connsiteY115" fmla="*/ 841671 h 2519131"/>
              <a:gd name="connsiteX116" fmla="*/ 335774 w 5197017"/>
              <a:gd name="connsiteY116" fmla="*/ 744690 h 2519131"/>
              <a:gd name="connsiteX117" fmla="*/ 308065 w 5197017"/>
              <a:gd name="connsiteY117" fmla="*/ 633853 h 2519131"/>
              <a:gd name="connsiteX118" fmla="*/ 266501 w 5197017"/>
              <a:gd name="connsiteY118" fmla="*/ 619999 h 2519131"/>
              <a:gd name="connsiteX119" fmla="*/ 30974 w 5197017"/>
              <a:gd name="connsiteY119" fmla="*/ 564581 h 2519131"/>
              <a:gd name="connsiteX120" fmla="*/ 3265 w 5197017"/>
              <a:gd name="connsiteY120" fmla="*/ 523017 h 251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197017" h="2519131">
                <a:moveTo>
                  <a:pt x="3265" y="412181"/>
                </a:moveTo>
                <a:cubicBezTo>
                  <a:pt x="12501" y="398326"/>
                  <a:pt x="17972" y="381019"/>
                  <a:pt x="30974" y="370617"/>
                </a:cubicBezTo>
                <a:cubicBezTo>
                  <a:pt x="67612" y="341306"/>
                  <a:pt x="138366" y="366166"/>
                  <a:pt x="169519" y="370617"/>
                </a:cubicBezTo>
                <a:cubicBezTo>
                  <a:pt x="183374" y="384472"/>
                  <a:pt x="196031" y="399638"/>
                  <a:pt x="211083" y="412181"/>
                </a:cubicBezTo>
                <a:cubicBezTo>
                  <a:pt x="223875" y="422841"/>
                  <a:pt x="240872" y="428116"/>
                  <a:pt x="252646" y="439890"/>
                </a:cubicBezTo>
                <a:cubicBezTo>
                  <a:pt x="264420" y="451664"/>
                  <a:pt x="269953" y="468451"/>
                  <a:pt x="280355" y="481453"/>
                </a:cubicBezTo>
                <a:cubicBezTo>
                  <a:pt x="292562" y="496712"/>
                  <a:pt x="331967" y="532795"/>
                  <a:pt x="349628" y="536871"/>
                </a:cubicBezTo>
                <a:cubicBezTo>
                  <a:pt x="394852" y="547307"/>
                  <a:pt x="442046" y="545600"/>
                  <a:pt x="488174" y="550726"/>
                </a:cubicBezTo>
                <a:cubicBezTo>
                  <a:pt x="525179" y="554838"/>
                  <a:pt x="562065" y="559963"/>
                  <a:pt x="599010" y="564581"/>
                </a:cubicBezTo>
                <a:cubicBezTo>
                  <a:pt x="665079" y="548063"/>
                  <a:pt x="715358" y="561898"/>
                  <a:pt x="737555" y="495308"/>
                </a:cubicBezTo>
                <a:cubicBezTo>
                  <a:pt x="754746" y="443736"/>
                  <a:pt x="744457" y="405313"/>
                  <a:pt x="765265" y="356762"/>
                </a:cubicBezTo>
                <a:cubicBezTo>
                  <a:pt x="771824" y="341457"/>
                  <a:pt x="776400" y="316793"/>
                  <a:pt x="792974" y="315199"/>
                </a:cubicBezTo>
                <a:cubicBezTo>
                  <a:pt x="1023007" y="293081"/>
                  <a:pt x="1254792" y="296726"/>
                  <a:pt x="1485701" y="287490"/>
                </a:cubicBezTo>
                <a:cubicBezTo>
                  <a:pt x="1531883" y="278254"/>
                  <a:pt x="1578962" y="272719"/>
                  <a:pt x="1624246" y="259781"/>
                </a:cubicBezTo>
                <a:cubicBezTo>
                  <a:pt x="1644105" y="254107"/>
                  <a:pt x="1659138" y="234352"/>
                  <a:pt x="1679665" y="232071"/>
                </a:cubicBezTo>
                <a:cubicBezTo>
                  <a:pt x="1826829" y="215719"/>
                  <a:pt x="1975228" y="213598"/>
                  <a:pt x="2123010" y="204362"/>
                </a:cubicBezTo>
                <a:cubicBezTo>
                  <a:pt x="2170952" y="196372"/>
                  <a:pt x="2270463" y="188670"/>
                  <a:pt x="2330828" y="162799"/>
                </a:cubicBezTo>
                <a:cubicBezTo>
                  <a:pt x="2372093" y="145114"/>
                  <a:pt x="2410898" y="117297"/>
                  <a:pt x="2455519" y="107381"/>
                </a:cubicBezTo>
                <a:cubicBezTo>
                  <a:pt x="2514815" y="94204"/>
                  <a:pt x="2575592" y="88908"/>
                  <a:pt x="2635628" y="79671"/>
                </a:cubicBezTo>
                <a:cubicBezTo>
                  <a:pt x="2874642" y="0"/>
                  <a:pt x="2753605" y="29844"/>
                  <a:pt x="3245228" y="65817"/>
                </a:cubicBezTo>
                <a:cubicBezTo>
                  <a:pt x="3261835" y="67032"/>
                  <a:pt x="3270843" y="88741"/>
                  <a:pt x="3286792" y="93526"/>
                </a:cubicBezTo>
                <a:cubicBezTo>
                  <a:pt x="3318070" y="102910"/>
                  <a:pt x="3351447" y="102763"/>
                  <a:pt x="3383774" y="107381"/>
                </a:cubicBezTo>
                <a:cubicBezTo>
                  <a:pt x="3397628" y="116617"/>
                  <a:pt x="3408686" y="135090"/>
                  <a:pt x="3425337" y="135090"/>
                </a:cubicBezTo>
                <a:cubicBezTo>
                  <a:pt x="3445990" y="135090"/>
                  <a:pt x="3461772" y="115517"/>
                  <a:pt x="3480755" y="107381"/>
                </a:cubicBezTo>
                <a:cubicBezTo>
                  <a:pt x="3494178" y="101628"/>
                  <a:pt x="3508645" y="98654"/>
                  <a:pt x="3522319" y="93526"/>
                </a:cubicBezTo>
                <a:cubicBezTo>
                  <a:pt x="3545605" y="84794"/>
                  <a:pt x="3568501" y="75053"/>
                  <a:pt x="3591592" y="65817"/>
                </a:cubicBezTo>
                <a:cubicBezTo>
                  <a:pt x="3619301" y="70435"/>
                  <a:pt x="3646663" y="81074"/>
                  <a:pt x="3674719" y="79671"/>
                </a:cubicBezTo>
                <a:cubicBezTo>
                  <a:pt x="3835313" y="71641"/>
                  <a:pt x="3830125" y="67385"/>
                  <a:pt x="3937955" y="24253"/>
                </a:cubicBezTo>
                <a:cubicBezTo>
                  <a:pt x="4011846" y="28871"/>
                  <a:pt x="4085960" y="30741"/>
                  <a:pt x="4159628" y="38108"/>
                </a:cubicBezTo>
                <a:cubicBezTo>
                  <a:pt x="4178575" y="40003"/>
                  <a:pt x="4196458" y="47831"/>
                  <a:pt x="4215046" y="51962"/>
                </a:cubicBezTo>
                <a:cubicBezTo>
                  <a:pt x="4238034" y="57070"/>
                  <a:pt x="4261228" y="61199"/>
                  <a:pt x="4284319" y="65817"/>
                </a:cubicBezTo>
                <a:cubicBezTo>
                  <a:pt x="4321264" y="84290"/>
                  <a:pt x="4355082" y="111217"/>
                  <a:pt x="4395155" y="121235"/>
                </a:cubicBezTo>
                <a:cubicBezTo>
                  <a:pt x="4464742" y="138632"/>
                  <a:pt x="4432510" y="129069"/>
                  <a:pt x="4492137" y="148944"/>
                </a:cubicBezTo>
                <a:cubicBezTo>
                  <a:pt x="4505992" y="158180"/>
                  <a:pt x="4518808" y="169206"/>
                  <a:pt x="4533701" y="176653"/>
                </a:cubicBezTo>
                <a:cubicBezTo>
                  <a:pt x="4555945" y="187775"/>
                  <a:pt x="4581885" y="191181"/>
                  <a:pt x="4602974" y="204362"/>
                </a:cubicBezTo>
                <a:cubicBezTo>
                  <a:pt x="4619589" y="214746"/>
                  <a:pt x="4630683" y="232071"/>
                  <a:pt x="4644537" y="245926"/>
                </a:cubicBezTo>
                <a:cubicBezTo>
                  <a:pt x="4649155" y="264399"/>
                  <a:pt x="4650891" y="283842"/>
                  <a:pt x="4658392" y="301344"/>
                </a:cubicBezTo>
                <a:cubicBezTo>
                  <a:pt x="4676605" y="343840"/>
                  <a:pt x="4698290" y="349221"/>
                  <a:pt x="4727665" y="384471"/>
                </a:cubicBezTo>
                <a:cubicBezTo>
                  <a:pt x="4762926" y="426784"/>
                  <a:pt x="4763360" y="470718"/>
                  <a:pt x="4838501" y="481453"/>
                </a:cubicBezTo>
                <a:lnTo>
                  <a:pt x="4935483" y="495308"/>
                </a:lnTo>
                <a:cubicBezTo>
                  <a:pt x="4949337" y="499926"/>
                  <a:pt x="4963004" y="505150"/>
                  <a:pt x="4977046" y="509162"/>
                </a:cubicBezTo>
                <a:cubicBezTo>
                  <a:pt x="4995355" y="514393"/>
                  <a:pt x="5018135" y="510478"/>
                  <a:pt x="5032465" y="523017"/>
                </a:cubicBezTo>
                <a:cubicBezTo>
                  <a:pt x="5057527" y="544947"/>
                  <a:pt x="5087883" y="606144"/>
                  <a:pt x="5087883" y="606144"/>
                </a:cubicBezTo>
                <a:cubicBezTo>
                  <a:pt x="5092501" y="624617"/>
                  <a:pt x="5094236" y="644060"/>
                  <a:pt x="5101737" y="661562"/>
                </a:cubicBezTo>
                <a:cubicBezTo>
                  <a:pt x="5108296" y="676867"/>
                  <a:pt x="5121999" y="688233"/>
                  <a:pt x="5129446" y="703126"/>
                </a:cubicBezTo>
                <a:cubicBezTo>
                  <a:pt x="5135977" y="716188"/>
                  <a:pt x="5136770" y="731628"/>
                  <a:pt x="5143301" y="744690"/>
                </a:cubicBezTo>
                <a:cubicBezTo>
                  <a:pt x="5197017" y="852120"/>
                  <a:pt x="5150040" y="723344"/>
                  <a:pt x="5184865" y="827817"/>
                </a:cubicBezTo>
                <a:lnTo>
                  <a:pt x="5129446" y="910944"/>
                </a:lnTo>
                <a:cubicBezTo>
                  <a:pt x="5120210" y="924799"/>
                  <a:pt x="5107921" y="937048"/>
                  <a:pt x="5101737" y="952508"/>
                </a:cubicBezTo>
                <a:cubicBezTo>
                  <a:pt x="5092501" y="975599"/>
                  <a:pt x="5085937" y="999948"/>
                  <a:pt x="5074028" y="1021781"/>
                </a:cubicBezTo>
                <a:cubicBezTo>
                  <a:pt x="5034256" y="1094697"/>
                  <a:pt x="5026559" y="1096959"/>
                  <a:pt x="4977046" y="1146471"/>
                </a:cubicBezTo>
                <a:cubicBezTo>
                  <a:pt x="4898537" y="1137235"/>
                  <a:pt x="4818209" y="1137934"/>
                  <a:pt x="4741519" y="1118762"/>
                </a:cubicBezTo>
                <a:cubicBezTo>
                  <a:pt x="4622913" y="1089111"/>
                  <a:pt x="4768269" y="1054428"/>
                  <a:pt x="4658392" y="1091053"/>
                </a:cubicBezTo>
                <a:cubicBezTo>
                  <a:pt x="4644537" y="1104908"/>
                  <a:pt x="4632294" y="1120588"/>
                  <a:pt x="4616828" y="1132617"/>
                </a:cubicBezTo>
                <a:cubicBezTo>
                  <a:pt x="4590541" y="1153063"/>
                  <a:pt x="4533701" y="1188035"/>
                  <a:pt x="4533701" y="1188035"/>
                </a:cubicBezTo>
                <a:cubicBezTo>
                  <a:pt x="4529083" y="1201890"/>
                  <a:pt x="4519846" y="1214995"/>
                  <a:pt x="4519846" y="1229599"/>
                </a:cubicBezTo>
                <a:cubicBezTo>
                  <a:pt x="4519846" y="1280608"/>
                  <a:pt x="4523013" y="1332122"/>
                  <a:pt x="4533701" y="1381999"/>
                </a:cubicBezTo>
                <a:cubicBezTo>
                  <a:pt x="4537190" y="1398280"/>
                  <a:pt x="4551732" y="1410013"/>
                  <a:pt x="4561410" y="1423562"/>
                </a:cubicBezTo>
                <a:cubicBezTo>
                  <a:pt x="4574832" y="1442352"/>
                  <a:pt x="4586646" y="1462653"/>
                  <a:pt x="4602974" y="1478981"/>
                </a:cubicBezTo>
                <a:cubicBezTo>
                  <a:pt x="4620156" y="1496163"/>
                  <a:pt x="4676358" y="1532521"/>
                  <a:pt x="4699955" y="1548253"/>
                </a:cubicBezTo>
                <a:cubicBezTo>
                  <a:pt x="4732931" y="1647177"/>
                  <a:pt x="4711463" y="1607078"/>
                  <a:pt x="4755374" y="1672944"/>
                </a:cubicBezTo>
                <a:cubicBezTo>
                  <a:pt x="4759992" y="1686799"/>
                  <a:pt x="4762136" y="1701742"/>
                  <a:pt x="4769228" y="1714508"/>
                </a:cubicBezTo>
                <a:cubicBezTo>
                  <a:pt x="4785401" y="1743619"/>
                  <a:pt x="4806173" y="1769926"/>
                  <a:pt x="4824646" y="1797635"/>
                </a:cubicBezTo>
                <a:cubicBezTo>
                  <a:pt x="4833882" y="1811490"/>
                  <a:pt x="4844908" y="1824306"/>
                  <a:pt x="4852355" y="1839199"/>
                </a:cubicBezTo>
                <a:cubicBezTo>
                  <a:pt x="4886596" y="1907679"/>
                  <a:pt x="4873534" y="1875024"/>
                  <a:pt x="4893919" y="1936181"/>
                </a:cubicBezTo>
                <a:cubicBezTo>
                  <a:pt x="4884683" y="2000835"/>
                  <a:pt x="4892735" y="2070462"/>
                  <a:pt x="4866210" y="2130144"/>
                </a:cubicBezTo>
                <a:cubicBezTo>
                  <a:pt x="4852685" y="2160576"/>
                  <a:pt x="4809725" y="2165581"/>
                  <a:pt x="4783083" y="2185562"/>
                </a:cubicBezTo>
                <a:cubicBezTo>
                  <a:pt x="4764610" y="2199417"/>
                  <a:pt x="4745404" y="2212344"/>
                  <a:pt x="4727665" y="2227126"/>
                </a:cubicBezTo>
                <a:cubicBezTo>
                  <a:pt x="4717630" y="2235488"/>
                  <a:pt x="4708115" y="2244635"/>
                  <a:pt x="4699955" y="2254835"/>
                </a:cubicBezTo>
                <a:cubicBezTo>
                  <a:pt x="4689553" y="2267837"/>
                  <a:pt x="4685038" y="2285739"/>
                  <a:pt x="4672246" y="2296399"/>
                </a:cubicBezTo>
                <a:cubicBezTo>
                  <a:pt x="4656380" y="2309621"/>
                  <a:pt x="4634760" y="2313861"/>
                  <a:pt x="4616828" y="2324108"/>
                </a:cubicBezTo>
                <a:cubicBezTo>
                  <a:pt x="4602371" y="2332369"/>
                  <a:pt x="4589820" y="2343731"/>
                  <a:pt x="4575265" y="2351817"/>
                </a:cubicBezTo>
                <a:cubicBezTo>
                  <a:pt x="4548184" y="2366862"/>
                  <a:pt x="4519218" y="2378336"/>
                  <a:pt x="4492137" y="2393381"/>
                </a:cubicBezTo>
                <a:cubicBezTo>
                  <a:pt x="4477582" y="2401467"/>
                  <a:pt x="4465790" y="2414327"/>
                  <a:pt x="4450574" y="2421090"/>
                </a:cubicBezTo>
                <a:cubicBezTo>
                  <a:pt x="4423883" y="2432953"/>
                  <a:pt x="4391749" y="2432597"/>
                  <a:pt x="4367446" y="2448799"/>
                </a:cubicBezTo>
                <a:cubicBezTo>
                  <a:pt x="4353592" y="2458035"/>
                  <a:pt x="4342415" y="2474524"/>
                  <a:pt x="4325883" y="2476508"/>
                </a:cubicBezTo>
                <a:cubicBezTo>
                  <a:pt x="4224903" y="2488625"/>
                  <a:pt x="4122683" y="2485744"/>
                  <a:pt x="4021083" y="2490362"/>
                </a:cubicBezTo>
                <a:cubicBezTo>
                  <a:pt x="3969316" y="2498990"/>
                  <a:pt x="3857781" y="2519131"/>
                  <a:pt x="3813265" y="2518071"/>
                </a:cubicBezTo>
                <a:cubicBezTo>
                  <a:pt x="3660629" y="2514437"/>
                  <a:pt x="3508465" y="2499598"/>
                  <a:pt x="3356065" y="2490362"/>
                </a:cubicBezTo>
                <a:cubicBezTo>
                  <a:pt x="3288439" y="2463312"/>
                  <a:pt x="3240569" y="2439848"/>
                  <a:pt x="3162101" y="2434944"/>
                </a:cubicBezTo>
                <a:cubicBezTo>
                  <a:pt x="3129509" y="2432907"/>
                  <a:pt x="3097446" y="2444181"/>
                  <a:pt x="3065119" y="2448799"/>
                </a:cubicBezTo>
                <a:cubicBezTo>
                  <a:pt x="2981992" y="2439563"/>
                  <a:pt x="2899340" y="2423549"/>
                  <a:pt x="2815737" y="2421090"/>
                </a:cubicBezTo>
                <a:cubicBezTo>
                  <a:pt x="2741734" y="2418913"/>
                  <a:pt x="2667693" y="2427194"/>
                  <a:pt x="2594065" y="2434944"/>
                </a:cubicBezTo>
                <a:cubicBezTo>
                  <a:pt x="2579541" y="2436473"/>
                  <a:pt x="2566870" y="2446187"/>
                  <a:pt x="2552501" y="2448799"/>
                </a:cubicBezTo>
                <a:cubicBezTo>
                  <a:pt x="2515869" y="2455459"/>
                  <a:pt x="2478465" y="2456991"/>
                  <a:pt x="2441665" y="2462653"/>
                </a:cubicBezTo>
                <a:cubicBezTo>
                  <a:pt x="2418391" y="2466234"/>
                  <a:pt x="2395483" y="2471890"/>
                  <a:pt x="2372392" y="2476508"/>
                </a:cubicBezTo>
                <a:cubicBezTo>
                  <a:pt x="2183046" y="2467272"/>
                  <a:pt x="1992263" y="2473853"/>
                  <a:pt x="1804355" y="2448799"/>
                </a:cubicBezTo>
                <a:cubicBezTo>
                  <a:pt x="1778460" y="2445346"/>
                  <a:pt x="1770195" y="2408566"/>
                  <a:pt x="1748937" y="2393381"/>
                </a:cubicBezTo>
                <a:cubicBezTo>
                  <a:pt x="1633107" y="2310644"/>
                  <a:pt x="1786193" y="2460161"/>
                  <a:pt x="1665810" y="2351817"/>
                </a:cubicBezTo>
                <a:cubicBezTo>
                  <a:pt x="1631828" y="2321233"/>
                  <a:pt x="1568828" y="2254835"/>
                  <a:pt x="1568828" y="2254835"/>
                </a:cubicBezTo>
                <a:cubicBezTo>
                  <a:pt x="1469295" y="2288014"/>
                  <a:pt x="1501881" y="2283907"/>
                  <a:pt x="1319446" y="2240981"/>
                </a:cubicBezTo>
                <a:cubicBezTo>
                  <a:pt x="1306731" y="2237989"/>
                  <a:pt x="1301937" y="2221431"/>
                  <a:pt x="1291737" y="2213271"/>
                </a:cubicBezTo>
                <a:cubicBezTo>
                  <a:pt x="1249544" y="2179516"/>
                  <a:pt x="1244533" y="2186297"/>
                  <a:pt x="1194755" y="2157853"/>
                </a:cubicBezTo>
                <a:cubicBezTo>
                  <a:pt x="1180298" y="2149592"/>
                  <a:pt x="1168085" y="2137591"/>
                  <a:pt x="1153192" y="2130144"/>
                </a:cubicBezTo>
                <a:cubicBezTo>
                  <a:pt x="1130948" y="2119022"/>
                  <a:pt x="1106163" y="2113557"/>
                  <a:pt x="1083919" y="2102435"/>
                </a:cubicBezTo>
                <a:cubicBezTo>
                  <a:pt x="1069026" y="2094988"/>
                  <a:pt x="1056812" y="2082987"/>
                  <a:pt x="1042355" y="2074726"/>
                </a:cubicBezTo>
                <a:cubicBezTo>
                  <a:pt x="1007229" y="2054654"/>
                  <a:pt x="975754" y="2046312"/>
                  <a:pt x="945374" y="2019308"/>
                </a:cubicBezTo>
                <a:cubicBezTo>
                  <a:pt x="916085" y="1993274"/>
                  <a:pt x="889955" y="1963890"/>
                  <a:pt x="862246" y="1936181"/>
                </a:cubicBezTo>
                <a:cubicBezTo>
                  <a:pt x="853009" y="1926944"/>
                  <a:pt x="845406" y="1915717"/>
                  <a:pt x="834537" y="1908471"/>
                </a:cubicBezTo>
                <a:lnTo>
                  <a:pt x="751410" y="1853053"/>
                </a:lnTo>
                <a:cubicBezTo>
                  <a:pt x="698501" y="1773691"/>
                  <a:pt x="754205" y="1847256"/>
                  <a:pt x="668283" y="1769926"/>
                </a:cubicBezTo>
                <a:cubicBezTo>
                  <a:pt x="639156" y="1743712"/>
                  <a:pt x="612864" y="1714508"/>
                  <a:pt x="585155" y="1686799"/>
                </a:cubicBezTo>
                <a:cubicBezTo>
                  <a:pt x="573381" y="1675025"/>
                  <a:pt x="569220" y="1657009"/>
                  <a:pt x="557446" y="1645235"/>
                </a:cubicBezTo>
                <a:cubicBezTo>
                  <a:pt x="545672" y="1633461"/>
                  <a:pt x="528675" y="1628186"/>
                  <a:pt x="515883" y="1617526"/>
                </a:cubicBezTo>
                <a:cubicBezTo>
                  <a:pt x="434661" y="1549841"/>
                  <a:pt x="508884" y="1604457"/>
                  <a:pt x="446610" y="1534399"/>
                </a:cubicBezTo>
                <a:cubicBezTo>
                  <a:pt x="420576" y="1505110"/>
                  <a:pt x="396088" y="1473008"/>
                  <a:pt x="363483" y="1451271"/>
                </a:cubicBezTo>
                <a:lnTo>
                  <a:pt x="280355" y="1395853"/>
                </a:lnTo>
                <a:cubicBezTo>
                  <a:pt x="271119" y="1381999"/>
                  <a:pt x="264420" y="1366064"/>
                  <a:pt x="252646" y="1354290"/>
                </a:cubicBezTo>
                <a:cubicBezTo>
                  <a:pt x="240872" y="1342516"/>
                  <a:pt x="224085" y="1336983"/>
                  <a:pt x="211083" y="1326581"/>
                </a:cubicBezTo>
                <a:cubicBezTo>
                  <a:pt x="200883" y="1318421"/>
                  <a:pt x="192610" y="1308108"/>
                  <a:pt x="183374" y="1298871"/>
                </a:cubicBezTo>
                <a:cubicBezTo>
                  <a:pt x="178756" y="1285017"/>
                  <a:pt x="176611" y="1270074"/>
                  <a:pt x="169519" y="1257308"/>
                </a:cubicBezTo>
                <a:cubicBezTo>
                  <a:pt x="153346" y="1228197"/>
                  <a:pt x="114101" y="1174181"/>
                  <a:pt x="114101" y="1174181"/>
                </a:cubicBezTo>
                <a:cubicBezTo>
                  <a:pt x="115841" y="1163739"/>
                  <a:pt x="131474" y="1056306"/>
                  <a:pt x="141810" y="1035635"/>
                </a:cubicBezTo>
                <a:cubicBezTo>
                  <a:pt x="156703" y="1005849"/>
                  <a:pt x="178755" y="980217"/>
                  <a:pt x="197228" y="952508"/>
                </a:cubicBezTo>
                <a:cubicBezTo>
                  <a:pt x="224475" y="911637"/>
                  <a:pt x="226495" y="902719"/>
                  <a:pt x="266501" y="869381"/>
                </a:cubicBezTo>
                <a:cubicBezTo>
                  <a:pt x="279293" y="858721"/>
                  <a:pt x="294210" y="850908"/>
                  <a:pt x="308065" y="841671"/>
                </a:cubicBezTo>
                <a:cubicBezTo>
                  <a:pt x="313708" y="824741"/>
                  <a:pt x="336934" y="758605"/>
                  <a:pt x="335774" y="744690"/>
                </a:cubicBezTo>
                <a:cubicBezTo>
                  <a:pt x="332612" y="706739"/>
                  <a:pt x="326560" y="667143"/>
                  <a:pt x="308065" y="633853"/>
                </a:cubicBezTo>
                <a:cubicBezTo>
                  <a:pt x="300973" y="621087"/>
                  <a:pt x="280356" y="624617"/>
                  <a:pt x="266501" y="619999"/>
                </a:cubicBezTo>
                <a:cubicBezTo>
                  <a:pt x="156797" y="546864"/>
                  <a:pt x="295540" y="630724"/>
                  <a:pt x="30974" y="564581"/>
                </a:cubicBezTo>
                <a:cubicBezTo>
                  <a:pt x="0" y="556837"/>
                  <a:pt x="3265" y="541720"/>
                  <a:pt x="3265" y="52301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729345" y="3228109"/>
            <a:ext cx="5860473" cy="1565564"/>
          </a:xfrm>
          <a:custGeom>
            <a:avLst/>
            <a:gdLst>
              <a:gd name="connsiteX0" fmla="*/ 41564 w 5860473"/>
              <a:gd name="connsiteY0" fmla="*/ 748146 h 1565564"/>
              <a:gd name="connsiteX1" fmla="*/ 110837 w 5860473"/>
              <a:gd name="connsiteY1" fmla="*/ 762000 h 1565564"/>
              <a:gd name="connsiteX2" fmla="*/ 152400 w 5860473"/>
              <a:gd name="connsiteY2" fmla="*/ 775855 h 1565564"/>
              <a:gd name="connsiteX3" fmla="*/ 332510 w 5860473"/>
              <a:gd name="connsiteY3" fmla="*/ 789709 h 1565564"/>
              <a:gd name="connsiteX4" fmla="*/ 415637 w 5860473"/>
              <a:gd name="connsiteY4" fmla="*/ 817418 h 1565564"/>
              <a:gd name="connsiteX5" fmla="*/ 457200 w 5860473"/>
              <a:gd name="connsiteY5" fmla="*/ 831273 h 1565564"/>
              <a:gd name="connsiteX6" fmla="*/ 512619 w 5860473"/>
              <a:gd name="connsiteY6" fmla="*/ 858982 h 1565564"/>
              <a:gd name="connsiteX7" fmla="*/ 609600 w 5860473"/>
              <a:gd name="connsiteY7" fmla="*/ 914400 h 1565564"/>
              <a:gd name="connsiteX8" fmla="*/ 651164 w 5860473"/>
              <a:gd name="connsiteY8" fmla="*/ 928255 h 1565564"/>
              <a:gd name="connsiteX9" fmla="*/ 734291 w 5860473"/>
              <a:gd name="connsiteY9" fmla="*/ 983673 h 1565564"/>
              <a:gd name="connsiteX10" fmla="*/ 789710 w 5860473"/>
              <a:gd name="connsiteY10" fmla="*/ 997527 h 1565564"/>
              <a:gd name="connsiteX11" fmla="*/ 831273 w 5860473"/>
              <a:gd name="connsiteY11" fmla="*/ 1011382 h 1565564"/>
              <a:gd name="connsiteX12" fmla="*/ 914400 w 5860473"/>
              <a:gd name="connsiteY12" fmla="*/ 1025236 h 1565564"/>
              <a:gd name="connsiteX13" fmla="*/ 1011382 w 5860473"/>
              <a:gd name="connsiteY13" fmla="*/ 1052946 h 1565564"/>
              <a:gd name="connsiteX14" fmla="*/ 1108364 w 5860473"/>
              <a:gd name="connsiteY14" fmla="*/ 1066800 h 1565564"/>
              <a:gd name="connsiteX15" fmla="*/ 1191491 w 5860473"/>
              <a:gd name="connsiteY15" fmla="*/ 1094509 h 1565564"/>
              <a:gd name="connsiteX16" fmla="*/ 1233055 w 5860473"/>
              <a:gd name="connsiteY16" fmla="*/ 1122218 h 1565564"/>
              <a:gd name="connsiteX17" fmla="*/ 1288473 w 5860473"/>
              <a:gd name="connsiteY17" fmla="*/ 1136073 h 1565564"/>
              <a:gd name="connsiteX18" fmla="*/ 1330037 w 5860473"/>
              <a:gd name="connsiteY18" fmla="*/ 1149927 h 1565564"/>
              <a:gd name="connsiteX19" fmla="*/ 1454728 w 5860473"/>
              <a:gd name="connsiteY19" fmla="*/ 1233055 h 1565564"/>
              <a:gd name="connsiteX20" fmla="*/ 1496291 w 5860473"/>
              <a:gd name="connsiteY20" fmla="*/ 1260764 h 1565564"/>
              <a:gd name="connsiteX21" fmla="*/ 1537855 w 5860473"/>
              <a:gd name="connsiteY21" fmla="*/ 1288473 h 1565564"/>
              <a:gd name="connsiteX22" fmla="*/ 1565564 w 5860473"/>
              <a:gd name="connsiteY22" fmla="*/ 1330036 h 1565564"/>
              <a:gd name="connsiteX23" fmla="*/ 1620982 w 5860473"/>
              <a:gd name="connsiteY23" fmla="*/ 1413164 h 1565564"/>
              <a:gd name="connsiteX24" fmla="*/ 1704110 w 5860473"/>
              <a:gd name="connsiteY24" fmla="*/ 1440873 h 1565564"/>
              <a:gd name="connsiteX25" fmla="*/ 2854037 w 5860473"/>
              <a:gd name="connsiteY25" fmla="*/ 1454727 h 1565564"/>
              <a:gd name="connsiteX26" fmla="*/ 3089564 w 5860473"/>
              <a:gd name="connsiteY26" fmla="*/ 1482436 h 1565564"/>
              <a:gd name="connsiteX27" fmla="*/ 3131128 w 5860473"/>
              <a:gd name="connsiteY27" fmla="*/ 1496291 h 1565564"/>
              <a:gd name="connsiteX28" fmla="*/ 3505200 w 5860473"/>
              <a:gd name="connsiteY28" fmla="*/ 1510146 h 1565564"/>
              <a:gd name="connsiteX29" fmla="*/ 3616037 w 5860473"/>
              <a:gd name="connsiteY29" fmla="*/ 1524000 h 1565564"/>
              <a:gd name="connsiteX30" fmla="*/ 3768437 w 5860473"/>
              <a:gd name="connsiteY30" fmla="*/ 1551709 h 1565564"/>
              <a:gd name="connsiteX31" fmla="*/ 3906982 w 5860473"/>
              <a:gd name="connsiteY31" fmla="*/ 1565564 h 1565564"/>
              <a:gd name="connsiteX32" fmla="*/ 4308764 w 5860473"/>
              <a:gd name="connsiteY32" fmla="*/ 1537855 h 1565564"/>
              <a:gd name="connsiteX33" fmla="*/ 4447310 w 5860473"/>
              <a:gd name="connsiteY33" fmla="*/ 1510146 h 1565564"/>
              <a:gd name="connsiteX34" fmla="*/ 4821382 w 5860473"/>
              <a:gd name="connsiteY34" fmla="*/ 1482436 h 1565564"/>
              <a:gd name="connsiteX35" fmla="*/ 4862946 w 5860473"/>
              <a:gd name="connsiteY35" fmla="*/ 1454727 h 1565564"/>
              <a:gd name="connsiteX36" fmla="*/ 5112328 w 5860473"/>
              <a:gd name="connsiteY36" fmla="*/ 1399309 h 1565564"/>
              <a:gd name="connsiteX37" fmla="*/ 5237019 w 5860473"/>
              <a:gd name="connsiteY37" fmla="*/ 1343891 h 1565564"/>
              <a:gd name="connsiteX38" fmla="*/ 5320146 w 5860473"/>
              <a:gd name="connsiteY38" fmla="*/ 1316182 h 1565564"/>
              <a:gd name="connsiteX39" fmla="*/ 5361710 w 5860473"/>
              <a:gd name="connsiteY39" fmla="*/ 1288473 h 1565564"/>
              <a:gd name="connsiteX40" fmla="*/ 5417128 w 5860473"/>
              <a:gd name="connsiteY40" fmla="*/ 1260764 h 1565564"/>
              <a:gd name="connsiteX41" fmla="*/ 5458691 w 5860473"/>
              <a:gd name="connsiteY41" fmla="*/ 1219200 h 1565564"/>
              <a:gd name="connsiteX42" fmla="*/ 5500255 w 5860473"/>
              <a:gd name="connsiteY42" fmla="*/ 1191491 h 1565564"/>
              <a:gd name="connsiteX43" fmla="*/ 5541819 w 5860473"/>
              <a:gd name="connsiteY43" fmla="*/ 1052946 h 1565564"/>
              <a:gd name="connsiteX44" fmla="*/ 5569528 w 5860473"/>
              <a:gd name="connsiteY44" fmla="*/ 1025236 h 1565564"/>
              <a:gd name="connsiteX45" fmla="*/ 5611091 w 5860473"/>
              <a:gd name="connsiteY45" fmla="*/ 997527 h 1565564"/>
              <a:gd name="connsiteX46" fmla="*/ 5763491 w 5860473"/>
              <a:gd name="connsiteY46" fmla="*/ 969818 h 1565564"/>
              <a:gd name="connsiteX47" fmla="*/ 5777346 w 5860473"/>
              <a:gd name="connsiteY47" fmla="*/ 928255 h 1565564"/>
              <a:gd name="connsiteX48" fmla="*/ 5805055 w 5860473"/>
              <a:gd name="connsiteY48" fmla="*/ 886691 h 1565564"/>
              <a:gd name="connsiteX49" fmla="*/ 5860473 w 5860473"/>
              <a:gd name="connsiteY49" fmla="*/ 789709 h 1565564"/>
              <a:gd name="connsiteX50" fmla="*/ 5818910 w 5860473"/>
              <a:gd name="connsiteY50" fmla="*/ 748146 h 1565564"/>
              <a:gd name="connsiteX51" fmla="*/ 5777346 w 5860473"/>
              <a:gd name="connsiteY51" fmla="*/ 720436 h 1565564"/>
              <a:gd name="connsiteX52" fmla="*/ 5818910 w 5860473"/>
              <a:gd name="connsiteY52" fmla="*/ 665018 h 1565564"/>
              <a:gd name="connsiteX53" fmla="*/ 5791200 w 5860473"/>
              <a:gd name="connsiteY53" fmla="*/ 581891 h 1565564"/>
              <a:gd name="connsiteX54" fmla="*/ 5735782 w 5860473"/>
              <a:gd name="connsiteY54" fmla="*/ 498764 h 1565564"/>
              <a:gd name="connsiteX55" fmla="*/ 5708073 w 5860473"/>
              <a:gd name="connsiteY55" fmla="*/ 443346 h 1565564"/>
              <a:gd name="connsiteX56" fmla="*/ 5666510 w 5860473"/>
              <a:gd name="connsiteY56" fmla="*/ 429491 h 1565564"/>
              <a:gd name="connsiteX57" fmla="*/ 5569528 w 5860473"/>
              <a:gd name="connsiteY57" fmla="*/ 360218 h 1565564"/>
              <a:gd name="connsiteX58" fmla="*/ 5541819 w 5860473"/>
              <a:gd name="connsiteY58" fmla="*/ 318655 h 1565564"/>
              <a:gd name="connsiteX59" fmla="*/ 5500255 w 5860473"/>
              <a:gd name="connsiteY59" fmla="*/ 277091 h 1565564"/>
              <a:gd name="connsiteX60" fmla="*/ 5430982 w 5860473"/>
              <a:gd name="connsiteY60" fmla="*/ 207818 h 1565564"/>
              <a:gd name="connsiteX61" fmla="*/ 5361710 w 5860473"/>
              <a:gd name="connsiteY61" fmla="*/ 124691 h 1565564"/>
              <a:gd name="connsiteX62" fmla="*/ 5334000 w 5860473"/>
              <a:gd name="connsiteY62" fmla="*/ 55418 h 1565564"/>
              <a:gd name="connsiteX63" fmla="*/ 5320146 w 5860473"/>
              <a:gd name="connsiteY63" fmla="*/ 13855 h 1565564"/>
              <a:gd name="connsiteX64" fmla="*/ 5278582 w 5860473"/>
              <a:gd name="connsiteY64" fmla="*/ 0 h 1565564"/>
              <a:gd name="connsiteX65" fmla="*/ 5237019 w 5860473"/>
              <a:gd name="connsiteY65" fmla="*/ 27709 h 1565564"/>
              <a:gd name="connsiteX66" fmla="*/ 5181600 w 5860473"/>
              <a:gd name="connsiteY66" fmla="*/ 41564 h 1565564"/>
              <a:gd name="connsiteX67" fmla="*/ 5084619 w 5860473"/>
              <a:gd name="connsiteY67" fmla="*/ 83127 h 1565564"/>
              <a:gd name="connsiteX68" fmla="*/ 5043055 w 5860473"/>
              <a:gd name="connsiteY68" fmla="*/ 124691 h 1565564"/>
              <a:gd name="connsiteX69" fmla="*/ 4918364 w 5860473"/>
              <a:gd name="connsiteY69" fmla="*/ 221673 h 1565564"/>
              <a:gd name="connsiteX70" fmla="*/ 4890655 w 5860473"/>
              <a:gd name="connsiteY70" fmla="*/ 263236 h 1565564"/>
              <a:gd name="connsiteX71" fmla="*/ 4862946 w 5860473"/>
              <a:gd name="connsiteY71" fmla="*/ 290946 h 1565564"/>
              <a:gd name="connsiteX72" fmla="*/ 4765964 w 5860473"/>
              <a:gd name="connsiteY72" fmla="*/ 415636 h 1565564"/>
              <a:gd name="connsiteX73" fmla="*/ 4752110 w 5860473"/>
              <a:gd name="connsiteY73" fmla="*/ 457200 h 1565564"/>
              <a:gd name="connsiteX74" fmla="*/ 4488873 w 5860473"/>
              <a:gd name="connsiteY74" fmla="*/ 512618 h 1565564"/>
              <a:gd name="connsiteX75" fmla="*/ 4447310 w 5860473"/>
              <a:gd name="connsiteY75" fmla="*/ 554182 h 1565564"/>
              <a:gd name="connsiteX76" fmla="*/ 4405746 w 5860473"/>
              <a:gd name="connsiteY76" fmla="*/ 581891 h 1565564"/>
              <a:gd name="connsiteX77" fmla="*/ 4336473 w 5860473"/>
              <a:gd name="connsiteY77" fmla="*/ 651164 h 1565564"/>
              <a:gd name="connsiteX78" fmla="*/ 4197928 w 5860473"/>
              <a:gd name="connsiteY78" fmla="*/ 678873 h 1565564"/>
              <a:gd name="connsiteX79" fmla="*/ 3491346 w 5860473"/>
              <a:gd name="connsiteY79" fmla="*/ 651164 h 1565564"/>
              <a:gd name="connsiteX80" fmla="*/ 3366655 w 5860473"/>
              <a:gd name="connsiteY80" fmla="*/ 595746 h 1565564"/>
              <a:gd name="connsiteX81" fmla="*/ 3297382 w 5860473"/>
              <a:gd name="connsiteY81" fmla="*/ 568036 h 1565564"/>
              <a:gd name="connsiteX82" fmla="*/ 3103419 w 5860473"/>
              <a:gd name="connsiteY82" fmla="*/ 581891 h 1565564"/>
              <a:gd name="connsiteX83" fmla="*/ 2466110 w 5860473"/>
              <a:gd name="connsiteY83" fmla="*/ 595746 h 1565564"/>
              <a:gd name="connsiteX84" fmla="*/ 2382982 w 5860473"/>
              <a:gd name="connsiteY84" fmla="*/ 623455 h 1565564"/>
              <a:gd name="connsiteX85" fmla="*/ 2022764 w 5860473"/>
              <a:gd name="connsiteY85" fmla="*/ 637309 h 1565564"/>
              <a:gd name="connsiteX86" fmla="*/ 1620982 w 5860473"/>
              <a:gd name="connsiteY86" fmla="*/ 623455 h 1565564"/>
              <a:gd name="connsiteX87" fmla="*/ 1565564 w 5860473"/>
              <a:gd name="connsiteY87" fmla="*/ 595746 h 1565564"/>
              <a:gd name="connsiteX88" fmla="*/ 1524000 w 5860473"/>
              <a:gd name="connsiteY88" fmla="*/ 581891 h 1565564"/>
              <a:gd name="connsiteX89" fmla="*/ 1496291 w 5860473"/>
              <a:gd name="connsiteY89" fmla="*/ 540327 h 1565564"/>
              <a:gd name="connsiteX90" fmla="*/ 1385455 w 5860473"/>
              <a:gd name="connsiteY90" fmla="*/ 512618 h 1565564"/>
              <a:gd name="connsiteX91" fmla="*/ 1302328 w 5860473"/>
              <a:gd name="connsiteY91" fmla="*/ 484909 h 1565564"/>
              <a:gd name="connsiteX92" fmla="*/ 803564 w 5860473"/>
              <a:gd name="connsiteY92" fmla="*/ 498764 h 1565564"/>
              <a:gd name="connsiteX93" fmla="*/ 720437 w 5860473"/>
              <a:gd name="connsiteY93" fmla="*/ 540327 h 1565564"/>
              <a:gd name="connsiteX94" fmla="*/ 665019 w 5860473"/>
              <a:gd name="connsiteY94" fmla="*/ 568036 h 1565564"/>
              <a:gd name="connsiteX95" fmla="*/ 581891 w 5860473"/>
              <a:gd name="connsiteY95" fmla="*/ 595746 h 1565564"/>
              <a:gd name="connsiteX96" fmla="*/ 484910 w 5860473"/>
              <a:gd name="connsiteY96" fmla="*/ 623455 h 1565564"/>
              <a:gd name="connsiteX97" fmla="*/ 401782 w 5860473"/>
              <a:gd name="connsiteY97" fmla="*/ 637309 h 1565564"/>
              <a:gd name="connsiteX98" fmla="*/ 360219 w 5860473"/>
              <a:gd name="connsiteY98" fmla="*/ 651164 h 1565564"/>
              <a:gd name="connsiteX99" fmla="*/ 152400 w 5860473"/>
              <a:gd name="connsiteY99" fmla="*/ 678873 h 1565564"/>
              <a:gd name="connsiteX100" fmla="*/ 41564 w 5860473"/>
              <a:gd name="connsiteY100" fmla="*/ 706582 h 1565564"/>
              <a:gd name="connsiteX101" fmla="*/ 0 w 5860473"/>
              <a:gd name="connsiteY101" fmla="*/ 734291 h 1565564"/>
              <a:gd name="connsiteX102" fmla="*/ 41564 w 5860473"/>
              <a:gd name="connsiteY102" fmla="*/ 748146 h 156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860473" h="1565564">
                <a:moveTo>
                  <a:pt x="41564" y="748146"/>
                </a:moveTo>
                <a:cubicBezTo>
                  <a:pt x="64655" y="752764"/>
                  <a:pt x="87992" y="756289"/>
                  <a:pt x="110837" y="762000"/>
                </a:cubicBezTo>
                <a:cubicBezTo>
                  <a:pt x="125005" y="765542"/>
                  <a:pt x="137909" y="774044"/>
                  <a:pt x="152400" y="775855"/>
                </a:cubicBezTo>
                <a:cubicBezTo>
                  <a:pt x="212149" y="783324"/>
                  <a:pt x="272473" y="785091"/>
                  <a:pt x="332510" y="789709"/>
                </a:cubicBezTo>
                <a:lnTo>
                  <a:pt x="415637" y="817418"/>
                </a:lnTo>
                <a:cubicBezTo>
                  <a:pt x="429491" y="822036"/>
                  <a:pt x="444138" y="824742"/>
                  <a:pt x="457200" y="831273"/>
                </a:cubicBezTo>
                <a:cubicBezTo>
                  <a:pt x="475673" y="840509"/>
                  <a:pt x="494687" y="848735"/>
                  <a:pt x="512619" y="858982"/>
                </a:cubicBezTo>
                <a:cubicBezTo>
                  <a:pt x="582194" y="898739"/>
                  <a:pt x="525858" y="878511"/>
                  <a:pt x="609600" y="914400"/>
                </a:cubicBezTo>
                <a:cubicBezTo>
                  <a:pt x="623023" y="920153"/>
                  <a:pt x="638398" y="921163"/>
                  <a:pt x="651164" y="928255"/>
                </a:cubicBezTo>
                <a:cubicBezTo>
                  <a:pt x="680275" y="944428"/>
                  <a:pt x="701983" y="975596"/>
                  <a:pt x="734291" y="983673"/>
                </a:cubicBezTo>
                <a:cubicBezTo>
                  <a:pt x="752764" y="988291"/>
                  <a:pt x="771401" y="992296"/>
                  <a:pt x="789710" y="997527"/>
                </a:cubicBezTo>
                <a:cubicBezTo>
                  <a:pt x="803752" y="1001539"/>
                  <a:pt x="817017" y="1008214"/>
                  <a:pt x="831273" y="1011382"/>
                </a:cubicBezTo>
                <a:cubicBezTo>
                  <a:pt x="858695" y="1017476"/>
                  <a:pt x="886691" y="1020618"/>
                  <a:pt x="914400" y="1025236"/>
                </a:cubicBezTo>
                <a:cubicBezTo>
                  <a:pt x="950009" y="1037106"/>
                  <a:pt x="973112" y="1045988"/>
                  <a:pt x="1011382" y="1052946"/>
                </a:cubicBezTo>
                <a:cubicBezTo>
                  <a:pt x="1043511" y="1058788"/>
                  <a:pt x="1076037" y="1062182"/>
                  <a:pt x="1108364" y="1066800"/>
                </a:cubicBezTo>
                <a:cubicBezTo>
                  <a:pt x="1136073" y="1076036"/>
                  <a:pt x="1167189" y="1078308"/>
                  <a:pt x="1191491" y="1094509"/>
                </a:cubicBezTo>
                <a:cubicBezTo>
                  <a:pt x="1205346" y="1103745"/>
                  <a:pt x="1217750" y="1115659"/>
                  <a:pt x="1233055" y="1122218"/>
                </a:cubicBezTo>
                <a:cubicBezTo>
                  <a:pt x="1250557" y="1129719"/>
                  <a:pt x="1270164" y="1130842"/>
                  <a:pt x="1288473" y="1136073"/>
                </a:cubicBezTo>
                <a:cubicBezTo>
                  <a:pt x="1302515" y="1140085"/>
                  <a:pt x="1316182" y="1145309"/>
                  <a:pt x="1330037" y="1149927"/>
                </a:cubicBezTo>
                <a:lnTo>
                  <a:pt x="1454728" y="1233055"/>
                </a:lnTo>
                <a:lnTo>
                  <a:pt x="1496291" y="1260764"/>
                </a:lnTo>
                <a:lnTo>
                  <a:pt x="1537855" y="1288473"/>
                </a:lnTo>
                <a:cubicBezTo>
                  <a:pt x="1547091" y="1302327"/>
                  <a:pt x="1558117" y="1315143"/>
                  <a:pt x="1565564" y="1330036"/>
                </a:cubicBezTo>
                <a:cubicBezTo>
                  <a:pt x="1587595" y="1374097"/>
                  <a:pt x="1566436" y="1382861"/>
                  <a:pt x="1620982" y="1413164"/>
                </a:cubicBezTo>
                <a:cubicBezTo>
                  <a:pt x="1646515" y="1427349"/>
                  <a:pt x="1674904" y="1440521"/>
                  <a:pt x="1704110" y="1440873"/>
                </a:cubicBezTo>
                <a:lnTo>
                  <a:pt x="2854037" y="1454727"/>
                </a:lnTo>
                <a:cubicBezTo>
                  <a:pt x="2967160" y="1492436"/>
                  <a:pt x="2836349" y="1452646"/>
                  <a:pt x="3089564" y="1482436"/>
                </a:cubicBezTo>
                <a:cubicBezTo>
                  <a:pt x="3104068" y="1484142"/>
                  <a:pt x="3116556" y="1495320"/>
                  <a:pt x="3131128" y="1496291"/>
                </a:cubicBezTo>
                <a:cubicBezTo>
                  <a:pt x="3255628" y="1504591"/>
                  <a:pt x="3380509" y="1505528"/>
                  <a:pt x="3505200" y="1510146"/>
                </a:cubicBezTo>
                <a:cubicBezTo>
                  <a:pt x="3542146" y="1514764"/>
                  <a:pt x="3579237" y="1518338"/>
                  <a:pt x="3616037" y="1524000"/>
                </a:cubicBezTo>
                <a:cubicBezTo>
                  <a:pt x="3739029" y="1542922"/>
                  <a:pt x="3630860" y="1534512"/>
                  <a:pt x="3768437" y="1551709"/>
                </a:cubicBezTo>
                <a:cubicBezTo>
                  <a:pt x="3814491" y="1557466"/>
                  <a:pt x="3860800" y="1560946"/>
                  <a:pt x="3906982" y="1565564"/>
                </a:cubicBezTo>
                <a:cubicBezTo>
                  <a:pt x="4040909" y="1556328"/>
                  <a:pt x="4175219" y="1551552"/>
                  <a:pt x="4308764" y="1537855"/>
                </a:cubicBezTo>
                <a:cubicBezTo>
                  <a:pt x="4355615" y="1533050"/>
                  <a:pt x="4400486" y="1515208"/>
                  <a:pt x="4447310" y="1510146"/>
                </a:cubicBezTo>
                <a:cubicBezTo>
                  <a:pt x="4571618" y="1496707"/>
                  <a:pt x="4696691" y="1491673"/>
                  <a:pt x="4821382" y="1482436"/>
                </a:cubicBezTo>
                <a:cubicBezTo>
                  <a:pt x="4835237" y="1473200"/>
                  <a:pt x="4847297" y="1460417"/>
                  <a:pt x="4862946" y="1454727"/>
                </a:cubicBezTo>
                <a:cubicBezTo>
                  <a:pt x="4925527" y="1431971"/>
                  <a:pt x="5052622" y="1414235"/>
                  <a:pt x="5112328" y="1399309"/>
                </a:cubicBezTo>
                <a:cubicBezTo>
                  <a:pt x="5300894" y="1352168"/>
                  <a:pt x="5120048" y="1395878"/>
                  <a:pt x="5237019" y="1343891"/>
                </a:cubicBezTo>
                <a:cubicBezTo>
                  <a:pt x="5263709" y="1332029"/>
                  <a:pt x="5293456" y="1328044"/>
                  <a:pt x="5320146" y="1316182"/>
                </a:cubicBezTo>
                <a:cubicBezTo>
                  <a:pt x="5335362" y="1309419"/>
                  <a:pt x="5347253" y="1296734"/>
                  <a:pt x="5361710" y="1288473"/>
                </a:cubicBezTo>
                <a:cubicBezTo>
                  <a:pt x="5379642" y="1278226"/>
                  <a:pt x="5398655" y="1270000"/>
                  <a:pt x="5417128" y="1260764"/>
                </a:cubicBezTo>
                <a:cubicBezTo>
                  <a:pt x="5430982" y="1246909"/>
                  <a:pt x="5443639" y="1231743"/>
                  <a:pt x="5458691" y="1219200"/>
                </a:cubicBezTo>
                <a:cubicBezTo>
                  <a:pt x="5471483" y="1208540"/>
                  <a:pt x="5491430" y="1205611"/>
                  <a:pt x="5500255" y="1191491"/>
                </a:cubicBezTo>
                <a:cubicBezTo>
                  <a:pt x="5576511" y="1069482"/>
                  <a:pt x="5493156" y="1150271"/>
                  <a:pt x="5541819" y="1052946"/>
                </a:cubicBezTo>
                <a:cubicBezTo>
                  <a:pt x="5547661" y="1041263"/>
                  <a:pt x="5559328" y="1033396"/>
                  <a:pt x="5569528" y="1025236"/>
                </a:cubicBezTo>
                <a:cubicBezTo>
                  <a:pt x="5582530" y="1014834"/>
                  <a:pt x="5595081" y="1002101"/>
                  <a:pt x="5611091" y="997527"/>
                </a:cubicBezTo>
                <a:cubicBezTo>
                  <a:pt x="5660737" y="983342"/>
                  <a:pt x="5712691" y="979054"/>
                  <a:pt x="5763491" y="969818"/>
                </a:cubicBezTo>
                <a:cubicBezTo>
                  <a:pt x="5768109" y="955964"/>
                  <a:pt x="5770815" y="941317"/>
                  <a:pt x="5777346" y="928255"/>
                </a:cubicBezTo>
                <a:cubicBezTo>
                  <a:pt x="5784793" y="913362"/>
                  <a:pt x="5798496" y="901996"/>
                  <a:pt x="5805055" y="886691"/>
                </a:cubicBezTo>
                <a:cubicBezTo>
                  <a:pt x="5846920" y="789006"/>
                  <a:pt x="5781514" y="868670"/>
                  <a:pt x="5860473" y="789709"/>
                </a:cubicBezTo>
                <a:cubicBezTo>
                  <a:pt x="5846619" y="775855"/>
                  <a:pt x="5833962" y="760689"/>
                  <a:pt x="5818910" y="748146"/>
                </a:cubicBezTo>
                <a:cubicBezTo>
                  <a:pt x="5806118" y="737486"/>
                  <a:pt x="5777346" y="737087"/>
                  <a:pt x="5777346" y="720436"/>
                </a:cubicBezTo>
                <a:cubicBezTo>
                  <a:pt x="5777346" y="697345"/>
                  <a:pt x="5805055" y="683491"/>
                  <a:pt x="5818910" y="665018"/>
                </a:cubicBezTo>
                <a:cubicBezTo>
                  <a:pt x="5728048" y="634732"/>
                  <a:pt x="5817950" y="679973"/>
                  <a:pt x="5791200" y="581891"/>
                </a:cubicBezTo>
                <a:cubicBezTo>
                  <a:pt x="5782438" y="549762"/>
                  <a:pt x="5750675" y="528550"/>
                  <a:pt x="5735782" y="498764"/>
                </a:cubicBezTo>
                <a:cubicBezTo>
                  <a:pt x="5726546" y="480291"/>
                  <a:pt x="5722677" y="457950"/>
                  <a:pt x="5708073" y="443346"/>
                </a:cubicBezTo>
                <a:cubicBezTo>
                  <a:pt x="5697747" y="433019"/>
                  <a:pt x="5679572" y="436022"/>
                  <a:pt x="5666510" y="429491"/>
                </a:cubicBezTo>
                <a:cubicBezTo>
                  <a:pt x="5650774" y="421623"/>
                  <a:pt x="5575806" y="366496"/>
                  <a:pt x="5569528" y="360218"/>
                </a:cubicBezTo>
                <a:cubicBezTo>
                  <a:pt x="5557754" y="348444"/>
                  <a:pt x="5552479" y="331447"/>
                  <a:pt x="5541819" y="318655"/>
                </a:cubicBezTo>
                <a:cubicBezTo>
                  <a:pt x="5529276" y="303603"/>
                  <a:pt x="5512798" y="292143"/>
                  <a:pt x="5500255" y="277091"/>
                </a:cubicBezTo>
                <a:cubicBezTo>
                  <a:pt x="5442528" y="207818"/>
                  <a:pt x="5507183" y="258618"/>
                  <a:pt x="5430982" y="207818"/>
                </a:cubicBezTo>
                <a:cubicBezTo>
                  <a:pt x="5394974" y="99791"/>
                  <a:pt x="5452295" y="245470"/>
                  <a:pt x="5361710" y="124691"/>
                </a:cubicBezTo>
                <a:cubicBezTo>
                  <a:pt x="5346788" y="104795"/>
                  <a:pt x="5342732" y="78704"/>
                  <a:pt x="5334000" y="55418"/>
                </a:cubicBezTo>
                <a:cubicBezTo>
                  <a:pt x="5328872" y="41744"/>
                  <a:pt x="5330472" y="24181"/>
                  <a:pt x="5320146" y="13855"/>
                </a:cubicBezTo>
                <a:cubicBezTo>
                  <a:pt x="5309819" y="3528"/>
                  <a:pt x="5292437" y="4618"/>
                  <a:pt x="5278582" y="0"/>
                </a:cubicBezTo>
                <a:cubicBezTo>
                  <a:pt x="5264728" y="9236"/>
                  <a:pt x="5252324" y="21150"/>
                  <a:pt x="5237019" y="27709"/>
                </a:cubicBezTo>
                <a:cubicBezTo>
                  <a:pt x="5219517" y="35210"/>
                  <a:pt x="5199909" y="36333"/>
                  <a:pt x="5181600" y="41564"/>
                </a:cubicBezTo>
                <a:cubicBezTo>
                  <a:pt x="5151449" y="50179"/>
                  <a:pt x="5109250" y="65533"/>
                  <a:pt x="5084619" y="83127"/>
                </a:cubicBezTo>
                <a:cubicBezTo>
                  <a:pt x="5068675" y="94515"/>
                  <a:pt x="5058521" y="112662"/>
                  <a:pt x="5043055" y="124691"/>
                </a:cubicBezTo>
                <a:cubicBezTo>
                  <a:pt x="4969879" y="181605"/>
                  <a:pt x="4968029" y="162075"/>
                  <a:pt x="4918364" y="221673"/>
                </a:cubicBezTo>
                <a:cubicBezTo>
                  <a:pt x="4907704" y="234465"/>
                  <a:pt x="4901057" y="250234"/>
                  <a:pt x="4890655" y="263236"/>
                </a:cubicBezTo>
                <a:cubicBezTo>
                  <a:pt x="4882495" y="273436"/>
                  <a:pt x="4870783" y="280496"/>
                  <a:pt x="4862946" y="290946"/>
                </a:cubicBezTo>
                <a:cubicBezTo>
                  <a:pt x="4763522" y="423512"/>
                  <a:pt x="4850573" y="331029"/>
                  <a:pt x="4765964" y="415636"/>
                </a:cubicBezTo>
                <a:cubicBezTo>
                  <a:pt x="4761346" y="429491"/>
                  <a:pt x="4758641" y="444138"/>
                  <a:pt x="4752110" y="457200"/>
                </a:cubicBezTo>
                <a:cubicBezTo>
                  <a:pt x="4699151" y="563119"/>
                  <a:pt x="4654235" y="502891"/>
                  <a:pt x="4488873" y="512618"/>
                </a:cubicBezTo>
                <a:cubicBezTo>
                  <a:pt x="4475019" y="526473"/>
                  <a:pt x="4462362" y="541639"/>
                  <a:pt x="4447310" y="554182"/>
                </a:cubicBezTo>
                <a:cubicBezTo>
                  <a:pt x="4434518" y="564842"/>
                  <a:pt x="4417520" y="570117"/>
                  <a:pt x="4405746" y="581891"/>
                </a:cubicBezTo>
                <a:cubicBezTo>
                  <a:pt x="4350327" y="637310"/>
                  <a:pt x="4410365" y="614218"/>
                  <a:pt x="4336473" y="651164"/>
                </a:cubicBezTo>
                <a:cubicBezTo>
                  <a:pt x="4297785" y="670508"/>
                  <a:pt x="4233664" y="673768"/>
                  <a:pt x="4197928" y="678873"/>
                </a:cubicBezTo>
                <a:cubicBezTo>
                  <a:pt x="3962401" y="669637"/>
                  <a:pt x="3726476" y="667664"/>
                  <a:pt x="3491346" y="651164"/>
                </a:cubicBezTo>
                <a:cubicBezTo>
                  <a:pt x="3408191" y="645329"/>
                  <a:pt x="3423532" y="624185"/>
                  <a:pt x="3366655" y="595746"/>
                </a:cubicBezTo>
                <a:cubicBezTo>
                  <a:pt x="3344411" y="584624"/>
                  <a:pt x="3320473" y="577273"/>
                  <a:pt x="3297382" y="568036"/>
                </a:cubicBezTo>
                <a:cubicBezTo>
                  <a:pt x="3232728" y="572654"/>
                  <a:pt x="3168202" y="579731"/>
                  <a:pt x="3103419" y="581891"/>
                </a:cubicBezTo>
                <a:cubicBezTo>
                  <a:pt x="2891050" y="588970"/>
                  <a:pt x="2678244" y="583507"/>
                  <a:pt x="2466110" y="595746"/>
                </a:cubicBezTo>
                <a:cubicBezTo>
                  <a:pt x="2436950" y="597428"/>
                  <a:pt x="2412169" y="622332"/>
                  <a:pt x="2382982" y="623455"/>
                </a:cubicBezTo>
                <a:lnTo>
                  <a:pt x="2022764" y="637309"/>
                </a:lnTo>
                <a:cubicBezTo>
                  <a:pt x="1857515" y="670360"/>
                  <a:pt x="1915158" y="665480"/>
                  <a:pt x="1620982" y="623455"/>
                </a:cubicBezTo>
                <a:cubicBezTo>
                  <a:pt x="1600537" y="620534"/>
                  <a:pt x="1584547" y="603882"/>
                  <a:pt x="1565564" y="595746"/>
                </a:cubicBezTo>
                <a:cubicBezTo>
                  <a:pt x="1552141" y="589993"/>
                  <a:pt x="1537855" y="586509"/>
                  <a:pt x="1524000" y="581891"/>
                </a:cubicBezTo>
                <a:cubicBezTo>
                  <a:pt x="1514764" y="568036"/>
                  <a:pt x="1511184" y="547774"/>
                  <a:pt x="1496291" y="540327"/>
                </a:cubicBezTo>
                <a:cubicBezTo>
                  <a:pt x="1462229" y="523296"/>
                  <a:pt x="1422072" y="523080"/>
                  <a:pt x="1385455" y="512618"/>
                </a:cubicBezTo>
                <a:cubicBezTo>
                  <a:pt x="1357371" y="504594"/>
                  <a:pt x="1330037" y="494145"/>
                  <a:pt x="1302328" y="484909"/>
                </a:cubicBezTo>
                <a:cubicBezTo>
                  <a:pt x="1136073" y="489527"/>
                  <a:pt x="969665" y="490246"/>
                  <a:pt x="803564" y="498764"/>
                </a:cubicBezTo>
                <a:cubicBezTo>
                  <a:pt x="768679" y="500553"/>
                  <a:pt x="748526" y="524276"/>
                  <a:pt x="720437" y="540327"/>
                </a:cubicBezTo>
                <a:cubicBezTo>
                  <a:pt x="702505" y="550574"/>
                  <a:pt x="684195" y="560366"/>
                  <a:pt x="665019" y="568036"/>
                </a:cubicBezTo>
                <a:cubicBezTo>
                  <a:pt x="637900" y="578884"/>
                  <a:pt x="609600" y="586509"/>
                  <a:pt x="581891" y="595746"/>
                </a:cubicBezTo>
                <a:cubicBezTo>
                  <a:pt x="542286" y="608948"/>
                  <a:pt x="528390" y="614759"/>
                  <a:pt x="484910" y="623455"/>
                </a:cubicBezTo>
                <a:cubicBezTo>
                  <a:pt x="457364" y="628964"/>
                  <a:pt x="429491" y="632691"/>
                  <a:pt x="401782" y="637309"/>
                </a:cubicBezTo>
                <a:cubicBezTo>
                  <a:pt x="387928" y="641927"/>
                  <a:pt x="374539" y="648300"/>
                  <a:pt x="360219" y="651164"/>
                </a:cubicBezTo>
                <a:cubicBezTo>
                  <a:pt x="313594" y="660489"/>
                  <a:pt x="196198" y="672135"/>
                  <a:pt x="152400" y="678873"/>
                </a:cubicBezTo>
                <a:cubicBezTo>
                  <a:pt x="129561" y="682387"/>
                  <a:pt x="67789" y="693469"/>
                  <a:pt x="41564" y="706582"/>
                </a:cubicBezTo>
                <a:cubicBezTo>
                  <a:pt x="26671" y="714029"/>
                  <a:pt x="13855" y="725055"/>
                  <a:pt x="0" y="734291"/>
                </a:cubicBezTo>
                <a:lnTo>
                  <a:pt x="41564" y="748146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149927" y="3671455"/>
            <a:ext cx="4821382" cy="2992581"/>
          </a:xfrm>
          <a:custGeom>
            <a:avLst/>
            <a:gdLst>
              <a:gd name="connsiteX0" fmla="*/ 0 w 4821382"/>
              <a:gd name="connsiteY0" fmla="*/ 0 h 2992581"/>
              <a:gd name="connsiteX1" fmla="*/ 83128 w 4821382"/>
              <a:gd name="connsiteY1" fmla="*/ 96981 h 2992581"/>
              <a:gd name="connsiteX2" fmla="*/ 110837 w 4821382"/>
              <a:gd name="connsiteY2" fmla="*/ 138545 h 2992581"/>
              <a:gd name="connsiteX3" fmla="*/ 193964 w 4821382"/>
              <a:gd name="connsiteY3" fmla="*/ 180109 h 2992581"/>
              <a:gd name="connsiteX4" fmla="*/ 235528 w 4821382"/>
              <a:gd name="connsiteY4" fmla="*/ 221672 h 2992581"/>
              <a:gd name="connsiteX5" fmla="*/ 512618 w 4821382"/>
              <a:gd name="connsiteY5" fmla="*/ 277090 h 2992581"/>
              <a:gd name="connsiteX6" fmla="*/ 554182 w 4821382"/>
              <a:gd name="connsiteY6" fmla="*/ 290945 h 2992581"/>
              <a:gd name="connsiteX7" fmla="*/ 651164 w 4821382"/>
              <a:gd name="connsiteY7" fmla="*/ 346363 h 2992581"/>
              <a:gd name="connsiteX8" fmla="*/ 872837 w 4821382"/>
              <a:gd name="connsiteY8" fmla="*/ 374072 h 2992581"/>
              <a:gd name="connsiteX9" fmla="*/ 955964 w 4821382"/>
              <a:gd name="connsiteY9" fmla="*/ 415636 h 2992581"/>
              <a:gd name="connsiteX10" fmla="*/ 997528 w 4821382"/>
              <a:gd name="connsiteY10" fmla="*/ 429490 h 2992581"/>
              <a:gd name="connsiteX11" fmla="*/ 1108364 w 4821382"/>
              <a:gd name="connsiteY11" fmla="*/ 484909 h 2992581"/>
              <a:gd name="connsiteX12" fmla="*/ 1149928 w 4821382"/>
              <a:gd name="connsiteY12" fmla="*/ 498763 h 2992581"/>
              <a:gd name="connsiteX13" fmla="*/ 1413164 w 4821382"/>
              <a:gd name="connsiteY13" fmla="*/ 526472 h 2992581"/>
              <a:gd name="connsiteX14" fmla="*/ 1454728 w 4821382"/>
              <a:gd name="connsiteY14" fmla="*/ 540327 h 2992581"/>
              <a:gd name="connsiteX15" fmla="*/ 1524000 w 4821382"/>
              <a:gd name="connsiteY15" fmla="*/ 609600 h 2992581"/>
              <a:gd name="connsiteX16" fmla="*/ 1565564 w 4821382"/>
              <a:gd name="connsiteY16" fmla="*/ 637309 h 2992581"/>
              <a:gd name="connsiteX17" fmla="*/ 1593273 w 4821382"/>
              <a:gd name="connsiteY17" fmla="*/ 678872 h 2992581"/>
              <a:gd name="connsiteX18" fmla="*/ 1676400 w 4821382"/>
              <a:gd name="connsiteY18" fmla="*/ 720436 h 2992581"/>
              <a:gd name="connsiteX19" fmla="*/ 1717964 w 4821382"/>
              <a:gd name="connsiteY19" fmla="*/ 748145 h 2992581"/>
              <a:gd name="connsiteX20" fmla="*/ 1801091 w 4821382"/>
              <a:gd name="connsiteY20" fmla="*/ 775854 h 2992581"/>
              <a:gd name="connsiteX21" fmla="*/ 1842655 w 4821382"/>
              <a:gd name="connsiteY21" fmla="*/ 803563 h 2992581"/>
              <a:gd name="connsiteX22" fmla="*/ 1925782 w 4821382"/>
              <a:gd name="connsiteY22" fmla="*/ 831272 h 2992581"/>
              <a:gd name="connsiteX23" fmla="*/ 1967346 w 4821382"/>
              <a:gd name="connsiteY23" fmla="*/ 858981 h 2992581"/>
              <a:gd name="connsiteX24" fmla="*/ 2022764 w 4821382"/>
              <a:gd name="connsiteY24" fmla="*/ 872836 h 2992581"/>
              <a:gd name="connsiteX25" fmla="*/ 2133600 w 4821382"/>
              <a:gd name="connsiteY25" fmla="*/ 900545 h 2992581"/>
              <a:gd name="connsiteX26" fmla="*/ 2175164 w 4821382"/>
              <a:gd name="connsiteY26" fmla="*/ 928254 h 2992581"/>
              <a:gd name="connsiteX27" fmla="*/ 2258291 w 4821382"/>
              <a:gd name="connsiteY27" fmla="*/ 955963 h 2992581"/>
              <a:gd name="connsiteX28" fmla="*/ 2341418 w 4821382"/>
              <a:gd name="connsiteY28" fmla="*/ 1011381 h 2992581"/>
              <a:gd name="connsiteX29" fmla="*/ 2382982 w 4821382"/>
              <a:gd name="connsiteY29" fmla="*/ 1025236 h 2992581"/>
              <a:gd name="connsiteX30" fmla="*/ 2424546 w 4821382"/>
              <a:gd name="connsiteY30" fmla="*/ 1052945 h 2992581"/>
              <a:gd name="connsiteX31" fmla="*/ 2479964 w 4821382"/>
              <a:gd name="connsiteY31" fmla="*/ 1066800 h 2992581"/>
              <a:gd name="connsiteX32" fmla="*/ 2563091 w 4821382"/>
              <a:gd name="connsiteY32" fmla="*/ 1094509 h 2992581"/>
              <a:gd name="connsiteX33" fmla="*/ 2604655 w 4821382"/>
              <a:gd name="connsiteY33" fmla="*/ 1108363 h 2992581"/>
              <a:gd name="connsiteX34" fmla="*/ 2646218 w 4821382"/>
              <a:gd name="connsiteY34" fmla="*/ 1122218 h 2992581"/>
              <a:gd name="connsiteX35" fmla="*/ 2743200 w 4821382"/>
              <a:gd name="connsiteY35" fmla="*/ 1136072 h 2992581"/>
              <a:gd name="connsiteX36" fmla="*/ 2826328 w 4821382"/>
              <a:gd name="connsiteY36" fmla="*/ 1163781 h 2992581"/>
              <a:gd name="connsiteX37" fmla="*/ 2909455 w 4821382"/>
              <a:gd name="connsiteY37" fmla="*/ 1246909 h 2992581"/>
              <a:gd name="connsiteX38" fmla="*/ 2992582 w 4821382"/>
              <a:gd name="connsiteY38" fmla="*/ 1274618 h 2992581"/>
              <a:gd name="connsiteX39" fmla="*/ 3089564 w 4821382"/>
              <a:gd name="connsiteY39" fmla="*/ 1316181 h 2992581"/>
              <a:gd name="connsiteX40" fmla="*/ 3172691 w 4821382"/>
              <a:gd name="connsiteY40" fmla="*/ 1357745 h 2992581"/>
              <a:gd name="connsiteX41" fmla="*/ 3255818 w 4821382"/>
              <a:gd name="connsiteY41" fmla="*/ 1399309 h 2992581"/>
              <a:gd name="connsiteX42" fmla="*/ 3325091 w 4821382"/>
              <a:gd name="connsiteY42" fmla="*/ 1440872 h 2992581"/>
              <a:gd name="connsiteX43" fmla="*/ 3366655 w 4821382"/>
              <a:gd name="connsiteY43" fmla="*/ 1482436 h 2992581"/>
              <a:gd name="connsiteX44" fmla="*/ 3449782 w 4821382"/>
              <a:gd name="connsiteY44" fmla="*/ 1537854 h 2992581"/>
              <a:gd name="connsiteX45" fmla="*/ 3546764 w 4821382"/>
              <a:gd name="connsiteY45" fmla="*/ 1607127 h 2992581"/>
              <a:gd name="connsiteX46" fmla="*/ 3574473 w 4821382"/>
              <a:gd name="connsiteY46" fmla="*/ 1662545 h 2992581"/>
              <a:gd name="connsiteX47" fmla="*/ 3629891 w 4821382"/>
              <a:gd name="connsiteY47" fmla="*/ 1745672 h 2992581"/>
              <a:gd name="connsiteX48" fmla="*/ 3643746 w 4821382"/>
              <a:gd name="connsiteY48" fmla="*/ 1787236 h 2992581"/>
              <a:gd name="connsiteX49" fmla="*/ 3671455 w 4821382"/>
              <a:gd name="connsiteY49" fmla="*/ 1828800 h 2992581"/>
              <a:gd name="connsiteX50" fmla="*/ 3713018 w 4821382"/>
              <a:gd name="connsiteY50" fmla="*/ 1884218 h 2992581"/>
              <a:gd name="connsiteX51" fmla="*/ 3782291 w 4821382"/>
              <a:gd name="connsiteY51" fmla="*/ 1939636 h 2992581"/>
              <a:gd name="connsiteX52" fmla="*/ 3823855 w 4821382"/>
              <a:gd name="connsiteY52" fmla="*/ 1953490 h 2992581"/>
              <a:gd name="connsiteX53" fmla="*/ 3906982 w 4821382"/>
              <a:gd name="connsiteY53" fmla="*/ 1995054 h 2992581"/>
              <a:gd name="connsiteX54" fmla="*/ 3990109 w 4821382"/>
              <a:gd name="connsiteY54" fmla="*/ 2050472 h 2992581"/>
              <a:gd name="connsiteX55" fmla="*/ 4031673 w 4821382"/>
              <a:gd name="connsiteY55" fmla="*/ 2064327 h 2992581"/>
              <a:gd name="connsiteX56" fmla="*/ 4114800 w 4821382"/>
              <a:gd name="connsiteY56" fmla="*/ 2119745 h 2992581"/>
              <a:gd name="connsiteX57" fmla="*/ 4142509 w 4821382"/>
              <a:gd name="connsiteY57" fmla="*/ 2161309 h 2992581"/>
              <a:gd name="connsiteX58" fmla="*/ 4156364 w 4821382"/>
              <a:gd name="connsiteY58" fmla="*/ 2202872 h 2992581"/>
              <a:gd name="connsiteX59" fmla="*/ 4239491 w 4821382"/>
              <a:gd name="connsiteY59" fmla="*/ 2286000 h 2992581"/>
              <a:gd name="connsiteX60" fmla="*/ 4253346 w 4821382"/>
              <a:gd name="connsiteY60" fmla="*/ 2327563 h 2992581"/>
              <a:gd name="connsiteX61" fmla="*/ 4281055 w 4821382"/>
              <a:gd name="connsiteY61" fmla="*/ 2369127 h 2992581"/>
              <a:gd name="connsiteX62" fmla="*/ 4350328 w 4821382"/>
              <a:gd name="connsiteY62" fmla="*/ 2452254 h 2992581"/>
              <a:gd name="connsiteX63" fmla="*/ 4391891 w 4821382"/>
              <a:gd name="connsiteY63" fmla="*/ 2479963 h 2992581"/>
              <a:gd name="connsiteX64" fmla="*/ 4433455 w 4821382"/>
              <a:gd name="connsiteY64" fmla="*/ 2521527 h 2992581"/>
              <a:gd name="connsiteX65" fmla="*/ 4516582 w 4821382"/>
              <a:gd name="connsiteY65" fmla="*/ 2535381 h 2992581"/>
              <a:gd name="connsiteX66" fmla="*/ 4558146 w 4821382"/>
              <a:gd name="connsiteY66" fmla="*/ 2549236 h 2992581"/>
              <a:gd name="connsiteX67" fmla="*/ 4627418 w 4821382"/>
              <a:gd name="connsiteY67" fmla="*/ 2563090 h 2992581"/>
              <a:gd name="connsiteX68" fmla="*/ 4655128 w 4821382"/>
              <a:gd name="connsiteY68" fmla="*/ 2590800 h 2992581"/>
              <a:gd name="connsiteX69" fmla="*/ 4738255 w 4821382"/>
              <a:gd name="connsiteY69" fmla="*/ 2632363 h 2992581"/>
              <a:gd name="connsiteX70" fmla="*/ 4821382 w 4821382"/>
              <a:gd name="connsiteY70" fmla="*/ 2743200 h 2992581"/>
              <a:gd name="connsiteX71" fmla="*/ 4724400 w 4821382"/>
              <a:gd name="connsiteY71" fmla="*/ 2978727 h 2992581"/>
              <a:gd name="connsiteX72" fmla="*/ 4682837 w 4821382"/>
              <a:gd name="connsiteY72" fmla="*/ 2992581 h 2992581"/>
              <a:gd name="connsiteX73" fmla="*/ 4599709 w 4821382"/>
              <a:gd name="connsiteY73" fmla="*/ 2964872 h 2992581"/>
              <a:gd name="connsiteX74" fmla="*/ 4516582 w 4821382"/>
              <a:gd name="connsiteY74" fmla="*/ 2881745 h 2992581"/>
              <a:gd name="connsiteX75" fmla="*/ 4461164 w 4821382"/>
              <a:gd name="connsiteY75" fmla="*/ 2812472 h 2992581"/>
              <a:gd name="connsiteX76" fmla="*/ 4364182 w 4821382"/>
              <a:gd name="connsiteY76" fmla="*/ 2715490 h 2992581"/>
              <a:gd name="connsiteX77" fmla="*/ 4322618 w 4821382"/>
              <a:gd name="connsiteY77" fmla="*/ 2673927 h 2992581"/>
              <a:gd name="connsiteX78" fmla="*/ 4281055 w 4821382"/>
              <a:gd name="connsiteY78" fmla="*/ 2646218 h 2992581"/>
              <a:gd name="connsiteX79" fmla="*/ 4142509 w 4821382"/>
              <a:gd name="connsiteY79" fmla="*/ 2563090 h 2992581"/>
              <a:gd name="connsiteX80" fmla="*/ 4100946 w 4821382"/>
              <a:gd name="connsiteY80" fmla="*/ 2521527 h 2992581"/>
              <a:gd name="connsiteX81" fmla="*/ 4031673 w 4821382"/>
              <a:gd name="connsiteY81" fmla="*/ 2438400 h 2992581"/>
              <a:gd name="connsiteX82" fmla="*/ 4017818 w 4821382"/>
              <a:gd name="connsiteY82" fmla="*/ 2396836 h 2992581"/>
              <a:gd name="connsiteX83" fmla="*/ 3990109 w 4821382"/>
              <a:gd name="connsiteY83" fmla="*/ 2355272 h 2992581"/>
              <a:gd name="connsiteX84" fmla="*/ 3879273 w 4821382"/>
              <a:gd name="connsiteY84" fmla="*/ 2382981 h 2992581"/>
              <a:gd name="connsiteX85" fmla="*/ 3754582 w 4821382"/>
              <a:gd name="connsiteY85" fmla="*/ 2327563 h 2992581"/>
              <a:gd name="connsiteX86" fmla="*/ 3740728 w 4821382"/>
              <a:gd name="connsiteY86" fmla="*/ 2286000 h 2992581"/>
              <a:gd name="connsiteX87" fmla="*/ 3671455 w 4821382"/>
              <a:gd name="connsiteY87" fmla="*/ 2202872 h 2992581"/>
              <a:gd name="connsiteX88" fmla="*/ 3629891 w 4821382"/>
              <a:gd name="connsiteY88" fmla="*/ 2119745 h 2992581"/>
              <a:gd name="connsiteX89" fmla="*/ 3560618 w 4821382"/>
              <a:gd name="connsiteY89" fmla="*/ 2050472 h 2992581"/>
              <a:gd name="connsiteX90" fmla="*/ 3491346 w 4821382"/>
              <a:gd name="connsiteY90" fmla="*/ 1981200 h 2992581"/>
              <a:gd name="connsiteX91" fmla="*/ 3449782 w 4821382"/>
              <a:gd name="connsiteY91" fmla="*/ 1967345 h 2992581"/>
              <a:gd name="connsiteX92" fmla="*/ 3408218 w 4821382"/>
              <a:gd name="connsiteY92" fmla="*/ 1939636 h 2992581"/>
              <a:gd name="connsiteX93" fmla="*/ 3325091 w 4821382"/>
              <a:gd name="connsiteY93" fmla="*/ 1898072 h 2992581"/>
              <a:gd name="connsiteX94" fmla="*/ 3255818 w 4821382"/>
              <a:gd name="connsiteY94" fmla="*/ 1828800 h 2992581"/>
              <a:gd name="connsiteX95" fmla="*/ 3214255 w 4821382"/>
              <a:gd name="connsiteY95" fmla="*/ 1814945 h 2992581"/>
              <a:gd name="connsiteX96" fmla="*/ 3131128 w 4821382"/>
              <a:gd name="connsiteY96" fmla="*/ 1759527 h 2992581"/>
              <a:gd name="connsiteX97" fmla="*/ 3061855 w 4821382"/>
              <a:gd name="connsiteY97" fmla="*/ 1690254 h 2992581"/>
              <a:gd name="connsiteX98" fmla="*/ 2978728 w 4821382"/>
              <a:gd name="connsiteY98" fmla="*/ 1620981 h 2992581"/>
              <a:gd name="connsiteX99" fmla="*/ 2784764 w 4821382"/>
              <a:gd name="connsiteY99" fmla="*/ 1593272 h 2992581"/>
              <a:gd name="connsiteX100" fmla="*/ 2743200 w 4821382"/>
              <a:gd name="connsiteY100" fmla="*/ 1551709 h 2992581"/>
              <a:gd name="connsiteX101" fmla="*/ 2687782 w 4821382"/>
              <a:gd name="connsiteY101" fmla="*/ 1510145 h 2992581"/>
              <a:gd name="connsiteX102" fmla="*/ 2618509 w 4821382"/>
              <a:gd name="connsiteY102" fmla="*/ 1427018 h 2992581"/>
              <a:gd name="connsiteX103" fmla="*/ 2576946 w 4821382"/>
              <a:gd name="connsiteY103" fmla="*/ 1413163 h 2992581"/>
              <a:gd name="connsiteX104" fmla="*/ 2493818 w 4821382"/>
              <a:gd name="connsiteY104" fmla="*/ 1330036 h 2992581"/>
              <a:gd name="connsiteX105" fmla="*/ 2313709 w 4821382"/>
              <a:gd name="connsiteY105" fmla="*/ 1274618 h 2992581"/>
              <a:gd name="connsiteX106" fmla="*/ 2230582 w 4821382"/>
              <a:gd name="connsiteY106" fmla="*/ 1219200 h 2992581"/>
              <a:gd name="connsiteX107" fmla="*/ 1939637 w 4821382"/>
              <a:gd name="connsiteY107" fmla="*/ 1246909 h 2992581"/>
              <a:gd name="connsiteX108" fmla="*/ 1801091 w 4821382"/>
              <a:gd name="connsiteY108" fmla="*/ 1219200 h 2992581"/>
              <a:gd name="connsiteX109" fmla="*/ 1759528 w 4821382"/>
              <a:gd name="connsiteY109" fmla="*/ 1191490 h 2992581"/>
              <a:gd name="connsiteX110" fmla="*/ 1607128 w 4821382"/>
              <a:gd name="connsiteY110" fmla="*/ 1122218 h 2992581"/>
              <a:gd name="connsiteX111" fmla="*/ 1579418 w 4821382"/>
              <a:gd name="connsiteY111" fmla="*/ 1094509 h 2992581"/>
              <a:gd name="connsiteX112" fmla="*/ 1524000 w 4821382"/>
              <a:gd name="connsiteY112" fmla="*/ 1052945 h 2992581"/>
              <a:gd name="connsiteX113" fmla="*/ 1496291 w 4821382"/>
              <a:gd name="connsiteY113" fmla="*/ 1011381 h 2992581"/>
              <a:gd name="connsiteX114" fmla="*/ 1427018 w 4821382"/>
              <a:gd name="connsiteY114" fmla="*/ 942109 h 2992581"/>
              <a:gd name="connsiteX115" fmla="*/ 1357746 w 4821382"/>
              <a:gd name="connsiteY115" fmla="*/ 858981 h 2992581"/>
              <a:gd name="connsiteX116" fmla="*/ 1302328 w 4821382"/>
              <a:gd name="connsiteY116" fmla="*/ 817418 h 2992581"/>
              <a:gd name="connsiteX117" fmla="*/ 1163782 w 4821382"/>
              <a:gd name="connsiteY117" fmla="*/ 762000 h 2992581"/>
              <a:gd name="connsiteX118" fmla="*/ 1108364 w 4821382"/>
              <a:gd name="connsiteY118" fmla="*/ 720436 h 2992581"/>
              <a:gd name="connsiteX119" fmla="*/ 983673 w 4821382"/>
              <a:gd name="connsiteY119" fmla="*/ 609600 h 2992581"/>
              <a:gd name="connsiteX120" fmla="*/ 872837 w 4821382"/>
              <a:gd name="connsiteY120" fmla="*/ 623454 h 2992581"/>
              <a:gd name="connsiteX121" fmla="*/ 831273 w 4821382"/>
              <a:gd name="connsiteY121" fmla="*/ 665018 h 2992581"/>
              <a:gd name="connsiteX122" fmla="*/ 665018 w 4821382"/>
              <a:gd name="connsiteY122" fmla="*/ 637309 h 2992581"/>
              <a:gd name="connsiteX123" fmla="*/ 581891 w 4821382"/>
              <a:gd name="connsiteY123" fmla="*/ 581890 h 2992581"/>
              <a:gd name="connsiteX124" fmla="*/ 540328 w 4821382"/>
              <a:gd name="connsiteY124" fmla="*/ 554181 h 2992581"/>
              <a:gd name="connsiteX125" fmla="*/ 277091 w 4821382"/>
              <a:gd name="connsiteY125" fmla="*/ 498763 h 2992581"/>
              <a:gd name="connsiteX126" fmla="*/ 166255 w 4821382"/>
              <a:gd name="connsiteY126" fmla="*/ 429490 h 2992581"/>
              <a:gd name="connsiteX127" fmla="*/ 110837 w 4821382"/>
              <a:gd name="connsiteY127" fmla="*/ 346363 h 2992581"/>
              <a:gd name="connsiteX128" fmla="*/ 124691 w 4821382"/>
              <a:gd name="connsiteY128" fmla="*/ 180109 h 299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821382" h="2992581">
                <a:moveTo>
                  <a:pt x="0" y="0"/>
                </a:moveTo>
                <a:cubicBezTo>
                  <a:pt x="50350" y="50349"/>
                  <a:pt x="38696" y="34776"/>
                  <a:pt x="83128" y="96981"/>
                </a:cubicBezTo>
                <a:cubicBezTo>
                  <a:pt x="92806" y="110531"/>
                  <a:pt x="99063" y="126771"/>
                  <a:pt x="110837" y="138545"/>
                </a:cubicBezTo>
                <a:cubicBezTo>
                  <a:pt x="137694" y="165402"/>
                  <a:pt x="160160" y="168841"/>
                  <a:pt x="193964" y="180109"/>
                </a:cubicBezTo>
                <a:cubicBezTo>
                  <a:pt x="207819" y="193963"/>
                  <a:pt x="218400" y="212157"/>
                  <a:pt x="235528" y="221672"/>
                </a:cubicBezTo>
                <a:cubicBezTo>
                  <a:pt x="302492" y="258874"/>
                  <a:pt x="464428" y="270206"/>
                  <a:pt x="512618" y="277090"/>
                </a:cubicBezTo>
                <a:cubicBezTo>
                  <a:pt x="526473" y="281708"/>
                  <a:pt x="541120" y="284414"/>
                  <a:pt x="554182" y="290945"/>
                </a:cubicBezTo>
                <a:cubicBezTo>
                  <a:pt x="614990" y="321349"/>
                  <a:pt x="578298" y="322074"/>
                  <a:pt x="651164" y="346363"/>
                </a:cubicBezTo>
                <a:cubicBezTo>
                  <a:pt x="704849" y="364258"/>
                  <a:pt x="839101" y="371005"/>
                  <a:pt x="872837" y="374072"/>
                </a:cubicBezTo>
                <a:cubicBezTo>
                  <a:pt x="977316" y="408900"/>
                  <a:pt x="848523" y="361917"/>
                  <a:pt x="955964" y="415636"/>
                </a:cubicBezTo>
                <a:cubicBezTo>
                  <a:pt x="969026" y="422167"/>
                  <a:pt x="983673" y="424872"/>
                  <a:pt x="997528" y="429490"/>
                </a:cubicBezTo>
                <a:cubicBezTo>
                  <a:pt x="1045889" y="477853"/>
                  <a:pt x="1012846" y="453070"/>
                  <a:pt x="1108364" y="484909"/>
                </a:cubicBezTo>
                <a:lnTo>
                  <a:pt x="1149928" y="498763"/>
                </a:lnTo>
                <a:cubicBezTo>
                  <a:pt x="1261733" y="536031"/>
                  <a:pt x="1176882" y="511705"/>
                  <a:pt x="1413164" y="526472"/>
                </a:cubicBezTo>
                <a:cubicBezTo>
                  <a:pt x="1427019" y="531090"/>
                  <a:pt x="1443045" y="531564"/>
                  <a:pt x="1454728" y="540327"/>
                </a:cubicBezTo>
                <a:cubicBezTo>
                  <a:pt x="1480852" y="559920"/>
                  <a:pt x="1496829" y="591486"/>
                  <a:pt x="1524000" y="609600"/>
                </a:cubicBezTo>
                <a:lnTo>
                  <a:pt x="1565564" y="637309"/>
                </a:lnTo>
                <a:cubicBezTo>
                  <a:pt x="1574800" y="651163"/>
                  <a:pt x="1581499" y="667098"/>
                  <a:pt x="1593273" y="678872"/>
                </a:cubicBezTo>
                <a:cubicBezTo>
                  <a:pt x="1632977" y="718576"/>
                  <a:pt x="1631329" y="697900"/>
                  <a:pt x="1676400" y="720436"/>
                </a:cubicBezTo>
                <a:cubicBezTo>
                  <a:pt x="1691293" y="727883"/>
                  <a:pt x="1702748" y="741382"/>
                  <a:pt x="1717964" y="748145"/>
                </a:cubicBezTo>
                <a:cubicBezTo>
                  <a:pt x="1744654" y="760007"/>
                  <a:pt x="1801091" y="775854"/>
                  <a:pt x="1801091" y="775854"/>
                </a:cubicBezTo>
                <a:cubicBezTo>
                  <a:pt x="1814946" y="785090"/>
                  <a:pt x="1827439" y="796800"/>
                  <a:pt x="1842655" y="803563"/>
                </a:cubicBezTo>
                <a:cubicBezTo>
                  <a:pt x="1869345" y="815425"/>
                  <a:pt x="1925782" y="831272"/>
                  <a:pt x="1925782" y="831272"/>
                </a:cubicBezTo>
                <a:cubicBezTo>
                  <a:pt x="1939637" y="840508"/>
                  <a:pt x="1952041" y="852422"/>
                  <a:pt x="1967346" y="858981"/>
                </a:cubicBezTo>
                <a:cubicBezTo>
                  <a:pt x="1984848" y="866482"/>
                  <a:pt x="2004455" y="867605"/>
                  <a:pt x="2022764" y="872836"/>
                </a:cubicBezTo>
                <a:cubicBezTo>
                  <a:pt x="2122163" y="901236"/>
                  <a:pt x="1992774" y="872379"/>
                  <a:pt x="2133600" y="900545"/>
                </a:cubicBezTo>
                <a:cubicBezTo>
                  <a:pt x="2147455" y="909781"/>
                  <a:pt x="2159948" y="921491"/>
                  <a:pt x="2175164" y="928254"/>
                </a:cubicBezTo>
                <a:cubicBezTo>
                  <a:pt x="2201854" y="940116"/>
                  <a:pt x="2258291" y="955963"/>
                  <a:pt x="2258291" y="955963"/>
                </a:cubicBezTo>
                <a:cubicBezTo>
                  <a:pt x="2286000" y="974436"/>
                  <a:pt x="2309825" y="1000850"/>
                  <a:pt x="2341418" y="1011381"/>
                </a:cubicBezTo>
                <a:cubicBezTo>
                  <a:pt x="2355273" y="1015999"/>
                  <a:pt x="2369920" y="1018705"/>
                  <a:pt x="2382982" y="1025236"/>
                </a:cubicBezTo>
                <a:cubicBezTo>
                  <a:pt x="2397875" y="1032683"/>
                  <a:pt x="2409241" y="1046386"/>
                  <a:pt x="2424546" y="1052945"/>
                </a:cubicBezTo>
                <a:cubicBezTo>
                  <a:pt x="2442048" y="1060446"/>
                  <a:pt x="2461726" y="1061328"/>
                  <a:pt x="2479964" y="1066800"/>
                </a:cubicBezTo>
                <a:cubicBezTo>
                  <a:pt x="2507940" y="1075193"/>
                  <a:pt x="2535382" y="1085273"/>
                  <a:pt x="2563091" y="1094509"/>
                </a:cubicBezTo>
                <a:lnTo>
                  <a:pt x="2604655" y="1108363"/>
                </a:lnTo>
                <a:cubicBezTo>
                  <a:pt x="2618509" y="1112981"/>
                  <a:pt x="2631761" y="1120153"/>
                  <a:pt x="2646218" y="1122218"/>
                </a:cubicBezTo>
                <a:lnTo>
                  <a:pt x="2743200" y="1136072"/>
                </a:lnTo>
                <a:cubicBezTo>
                  <a:pt x="2770909" y="1145308"/>
                  <a:pt x="2805675" y="1143128"/>
                  <a:pt x="2826328" y="1163781"/>
                </a:cubicBezTo>
                <a:cubicBezTo>
                  <a:pt x="2854037" y="1191490"/>
                  <a:pt x="2872279" y="1234517"/>
                  <a:pt x="2909455" y="1246909"/>
                </a:cubicBezTo>
                <a:cubicBezTo>
                  <a:pt x="2937164" y="1256145"/>
                  <a:pt x="2968280" y="1258417"/>
                  <a:pt x="2992582" y="1274618"/>
                </a:cubicBezTo>
                <a:cubicBezTo>
                  <a:pt x="3049989" y="1312889"/>
                  <a:pt x="3017992" y="1298289"/>
                  <a:pt x="3089564" y="1316181"/>
                </a:cubicBezTo>
                <a:cubicBezTo>
                  <a:pt x="3208682" y="1395592"/>
                  <a:pt x="3057970" y="1300384"/>
                  <a:pt x="3172691" y="1357745"/>
                </a:cubicBezTo>
                <a:cubicBezTo>
                  <a:pt x="3280120" y="1411460"/>
                  <a:pt x="3151349" y="1364484"/>
                  <a:pt x="3255818" y="1399309"/>
                </a:cubicBezTo>
                <a:cubicBezTo>
                  <a:pt x="3342121" y="1485609"/>
                  <a:pt x="3217174" y="1368927"/>
                  <a:pt x="3325091" y="1440872"/>
                </a:cubicBezTo>
                <a:cubicBezTo>
                  <a:pt x="3341394" y="1451740"/>
                  <a:pt x="3351189" y="1470407"/>
                  <a:pt x="3366655" y="1482436"/>
                </a:cubicBezTo>
                <a:cubicBezTo>
                  <a:pt x="3392942" y="1502882"/>
                  <a:pt x="3422073" y="1519381"/>
                  <a:pt x="3449782" y="1537854"/>
                </a:cubicBezTo>
                <a:cubicBezTo>
                  <a:pt x="3510563" y="1578374"/>
                  <a:pt x="3478020" y="1555568"/>
                  <a:pt x="3546764" y="1607127"/>
                </a:cubicBezTo>
                <a:cubicBezTo>
                  <a:pt x="3556000" y="1625600"/>
                  <a:pt x="3563847" y="1644835"/>
                  <a:pt x="3574473" y="1662545"/>
                </a:cubicBezTo>
                <a:cubicBezTo>
                  <a:pt x="3591607" y="1691101"/>
                  <a:pt x="3619360" y="1714079"/>
                  <a:pt x="3629891" y="1745672"/>
                </a:cubicBezTo>
                <a:cubicBezTo>
                  <a:pt x="3634509" y="1759527"/>
                  <a:pt x="3637215" y="1774174"/>
                  <a:pt x="3643746" y="1787236"/>
                </a:cubicBezTo>
                <a:cubicBezTo>
                  <a:pt x="3651193" y="1802129"/>
                  <a:pt x="3661777" y="1815250"/>
                  <a:pt x="3671455" y="1828800"/>
                </a:cubicBezTo>
                <a:cubicBezTo>
                  <a:pt x="3684876" y="1847590"/>
                  <a:pt x="3698236" y="1866479"/>
                  <a:pt x="3713018" y="1884218"/>
                </a:cubicBezTo>
                <a:cubicBezTo>
                  <a:pt x="3731425" y="1906307"/>
                  <a:pt x="3756727" y="1926854"/>
                  <a:pt x="3782291" y="1939636"/>
                </a:cubicBezTo>
                <a:cubicBezTo>
                  <a:pt x="3795353" y="1946167"/>
                  <a:pt x="3810000" y="1948872"/>
                  <a:pt x="3823855" y="1953490"/>
                </a:cubicBezTo>
                <a:cubicBezTo>
                  <a:pt x="3888382" y="2018019"/>
                  <a:pt x="3804848" y="1943988"/>
                  <a:pt x="3906982" y="1995054"/>
                </a:cubicBezTo>
                <a:cubicBezTo>
                  <a:pt x="3936768" y="2009947"/>
                  <a:pt x="3958516" y="2039941"/>
                  <a:pt x="3990109" y="2050472"/>
                </a:cubicBezTo>
                <a:cubicBezTo>
                  <a:pt x="4003964" y="2055090"/>
                  <a:pt x="4018907" y="2057235"/>
                  <a:pt x="4031673" y="2064327"/>
                </a:cubicBezTo>
                <a:cubicBezTo>
                  <a:pt x="4060784" y="2080500"/>
                  <a:pt x="4114800" y="2119745"/>
                  <a:pt x="4114800" y="2119745"/>
                </a:cubicBezTo>
                <a:cubicBezTo>
                  <a:pt x="4124036" y="2133600"/>
                  <a:pt x="4135062" y="2146416"/>
                  <a:pt x="4142509" y="2161309"/>
                </a:cubicBezTo>
                <a:cubicBezTo>
                  <a:pt x="4149040" y="2174371"/>
                  <a:pt x="4147398" y="2191344"/>
                  <a:pt x="4156364" y="2202872"/>
                </a:cubicBezTo>
                <a:cubicBezTo>
                  <a:pt x="4180422" y="2233804"/>
                  <a:pt x="4239491" y="2286000"/>
                  <a:pt x="4239491" y="2286000"/>
                </a:cubicBezTo>
                <a:cubicBezTo>
                  <a:pt x="4244109" y="2299854"/>
                  <a:pt x="4246815" y="2314501"/>
                  <a:pt x="4253346" y="2327563"/>
                </a:cubicBezTo>
                <a:cubicBezTo>
                  <a:pt x="4260793" y="2342456"/>
                  <a:pt x="4271377" y="2355577"/>
                  <a:pt x="4281055" y="2369127"/>
                </a:cubicBezTo>
                <a:cubicBezTo>
                  <a:pt x="4299022" y="2394282"/>
                  <a:pt x="4324072" y="2431249"/>
                  <a:pt x="4350328" y="2452254"/>
                </a:cubicBezTo>
                <a:cubicBezTo>
                  <a:pt x="4363330" y="2462656"/>
                  <a:pt x="4379099" y="2469303"/>
                  <a:pt x="4391891" y="2479963"/>
                </a:cubicBezTo>
                <a:cubicBezTo>
                  <a:pt x="4406943" y="2492506"/>
                  <a:pt x="4415550" y="2513569"/>
                  <a:pt x="4433455" y="2521527"/>
                </a:cubicBezTo>
                <a:cubicBezTo>
                  <a:pt x="4459125" y="2532936"/>
                  <a:pt x="4488873" y="2530763"/>
                  <a:pt x="4516582" y="2535381"/>
                </a:cubicBezTo>
                <a:cubicBezTo>
                  <a:pt x="4530437" y="2539999"/>
                  <a:pt x="4543978" y="2545694"/>
                  <a:pt x="4558146" y="2549236"/>
                </a:cubicBezTo>
                <a:cubicBezTo>
                  <a:pt x="4580991" y="2554947"/>
                  <a:pt x="4605774" y="2553814"/>
                  <a:pt x="4627418" y="2563090"/>
                </a:cubicBezTo>
                <a:cubicBezTo>
                  <a:pt x="4639424" y="2568236"/>
                  <a:pt x="4644928" y="2582640"/>
                  <a:pt x="4655128" y="2590800"/>
                </a:cubicBezTo>
                <a:cubicBezTo>
                  <a:pt x="4693496" y="2621495"/>
                  <a:pt x="4694354" y="2617730"/>
                  <a:pt x="4738255" y="2632363"/>
                </a:cubicBezTo>
                <a:cubicBezTo>
                  <a:pt x="4817855" y="2711963"/>
                  <a:pt x="4797202" y="2670656"/>
                  <a:pt x="4821382" y="2743200"/>
                </a:cubicBezTo>
                <a:cubicBezTo>
                  <a:pt x="4816482" y="2757899"/>
                  <a:pt x="4752528" y="2969351"/>
                  <a:pt x="4724400" y="2978727"/>
                </a:cubicBezTo>
                <a:lnTo>
                  <a:pt x="4682837" y="2992581"/>
                </a:lnTo>
                <a:cubicBezTo>
                  <a:pt x="4655128" y="2983345"/>
                  <a:pt x="4624012" y="2981074"/>
                  <a:pt x="4599709" y="2964872"/>
                </a:cubicBezTo>
                <a:cubicBezTo>
                  <a:pt x="4567104" y="2943135"/>
                  <a:pt x="4516582" y="2881745"/>
                  <a:pt x="4516582" y="2881745"/>
                </a:cubicBezTo>
                <a:cubicBezTo>
                  <a:pt x="4492228" y="2808680"/>
                  <a:pt x="4520847" y="2866187"/>
                  <a:pt x="4461164" y="2812472"/>
                </a:cubicBezTo>
                <a:cubicBezTo>
                  <a:pt x="4427182" y="2781888"/>
                  <a:pt x="4396509" y="2747817"/>
                  <a:pt x="4364182" y="2715490"/>
                </a:cubicBezTo>
                <a:cubicBezTo>
                  <a:pt x="4350327" y="2701636"/>
                  <a:pt x="4338920" y="2684795"/>
                  <a:pt x="4322618" y="2673927"/>
                </a:cubicBezTo>
                <a:cubicBezTo>
                  <a:pt x="4308764" y="2664691"/>
                  <a:pt x="4295512" y="2654479"/>
                  <a:pt x="4281055" y="2646218"/>
                </a:cubicBezTo>
                <a:cubicBezTo>
                  <a:pt x="4230034" y="2617063"/>
                  <a:pt x="4187701" y="2608282"/>
                  <a:pt x="4142509" y="2563090"/>
                </a:cubicBezTo>
                <a:lnTo>
                  <a:pt x="4100946" y="2521527"/>
                </a:lnTo>
                <a:cubicBezTo>
                  <a:pt x="4069179" y="2426227"/>
                  <a:pt x="4115550" y="2539052"/>
                  <a:pt x="4031673" y="2438400"/>
                </a:cubicBezTo>
                <a:cubicBezTo>
                  <a:pt x="4022324" y="2427181"/>
                  <a:pt x="4024349" y="2409898"/>
                  <a:pt x="4017818" y="2396836"/>
                </a:cubicBezTo>
                <a:cubicBezTo>
                  <a:pt x="4010371" y="2381943"/>
                  <a:pt x="3999345" y="2369127"/>
                  <a:pt x="3990109" y="2355272"/>
                </a:cubicBezTo>
                <a:cubicBezTo>
                  <a:pt x="3961753" y="2364725"/>
                  <a:pt x="3905549" y="2385370"/>
                  <a:pt x="3879273" y="2382981"/>
                </a:cubicBezTo>
                <a:cubicBezTo>
                  <a:pt x="3822002" y="2377774"/>
                  <a:pt x="3796703" y="2355643"/>
                  <a:pt x="3754582" y="2327563"/>
                </a:cubicBezTo>
                <a:cubicBezTo>
                  <a:pt x="3749964" y="2313709"/>
                  <a:pt x="3747259" y="2299062"/>
                  <a:pt x="3740728" y="2286000"/>
                </a:cubicBezTo>
                <a:cubicBezTo>
                  <a:pt x="3721440" y="2247425"/>
                  <a:pt x="3702093" y="2233511"/>
                  <a:pt x="3671455" y="2202872"/>
                </a:cubicBezTo>
                <a:cubicBezTo>
                  <a:pt x="3658375" y="2163633"/>
                  <a:pt x="3658813" y="2152799"/>
                  <a:pt x="3629891" y="2119745"/>
                </a:cubicBezTo>
                <a:cubicBezTo>
                  <a:pt x="3608387" y="2095169"/>
                  <a:pt x="3578732" y="2077643"/>
                  <a:pt x="3560618" y="2050472"/>
                </a:cubicBezTo>
                <a:cubicBezTo>
                  <a:pt x="3532909" y="2008909"/>
                  <a:pt x="3537527" y="2004291"/>
                  <a:pt x="3491346" y="1981200"/>
                </a:cubicBezTo>
                <a:cubicBezTo>
                  <a:pt x="3478284" y="1974669"/>
                  <a:pt x="3462844" y="1973876"/>
                  <a:pt x="3449782" y="1967345"/>
                </a:cubicBezTo>
                <a:cubicBezTo>
                  <a:pt x="3434889" y="1959898"/>
                  <a:pt x="3423111" y="1947083"/>
                  <a:pt x="3408218" y="1939636"/>
                </a:cubicBezTo>
                <a:cubicBezTo>
                  <a:pt x="3293497" y="1882275"/>
                  <a:pt x="3444209" y="1977483"/>
                  <a:pt x="3325091" y="1898072"/>
                </a:cubicBezTo>
                <a:cubicBezTo>
                  <a:pt x="3297381" y="1856508"/>
                  <a:pt x="3302001" y="1851892"/>
                  <a:pt x="3255818" y="1828800"/>
                </a:cubicBezTo>
                <a:cubicBezTo>
                  <a:pt x="3242756" y="1822269"/>
                  <a:pt x="3227021" y="1822037"/>
                  <a:pt x="3214255" y="1814945"/>
                </a:cubicBezTo>
                <a:cubicBezTo>
                  <a:pt x="3185144" y="1798772"/>
                  <a:pt x="3131128" y="1759527"/>
                  <a:pt x="3131128" y="1759527"/>
                </a:cubicBezTo>
                <a:cubicBezTo>
                  <a:pt x="3080326" y="1683326"/>
                  <a:pt x="3131128" y="1747982"/>
                  <a:pt x="3061855" y="1690254"/>
                </a:cubicBezTo>
                <a:cubicBezTo>
                  <a:pt x="3042769" y="1674349"/>
                  <a:pt x="3007486" y="1627748"/>
                  <a:pt x="2978728" y="1620981"/>
                </a:cubicBezTo>
                <a:cubicBezTo>
                  <a:pt x="2915153" y="1606022"/>
                  <a:pt x="2849419" y="1602508"/>
                  <a:pt x="2784764" y="1593272"/>
                </a:cubicBezTo>
                <a:cubicBezTo>
                  <a:pt x="2770909" y="1579418"/>
                  <a:pt x="2758076" y="1564460"/>
                  <a:pt x="2743200" y="1551709"/>
                </a:cubicBezTo>
                <a:cubicBezTo>
                  <a:pt x="2725668" y="1536682"/>
                  <a:pt x="2704110" y="1526473"/>
                  <a:pt x="2687782" y="1510145"/>
                </a:cubicBezTo>
                <a:cubicBezTo>
                  <a:pt x="2636665" y="1459027"/>
                  <a:pt x="2686603" y="1472414"/>
                  <a:pt x="2618509" y="1427018"/>
                </a:cubicBezTo>
                <a:cubicBezTo>
                  <a:pt x="2606358" y="1418917"/>
                  <a:pt x="2590800" y="1417781"/>
                  <a:pt x="2576946" y="1413163"/>
                </a:cubicBezTo>
                <a:cubicBezTo>
                  <a:pt x="2551729" y="1379541"/>
                  <a:pt x="2535602" y="1345230"/>
                  <a:pt x="2493818" y="1330036"/>
                </a:cubicBezTo>
                <a:cubicBezTo>
                  <a:pt x="2402681" y="1296895"/>
                  <a:pt x="2389720" y="1316079"/>
                  <a:pt x="2313709" y="1274618"/>
                </a:cubicBezTo>
                <a:cubicBezTo>
                  <a:pt x="2284473" y="1258671"/>
                  <a:pt x="2230582" y="1219200"/>
                  <a:pt x="2230582" y="1219200"/>
                </a:cubicBezTo>
                <a:cubicBezTo>
                  <a:pt x="2119449" y="1246982"/>
                  <a:pt x="2109163" y="1253187"/>
                  <a:pt x="1939637" y="1246909"/>
                </a:cubicBezTo>
                <a:cubicBezTo>
                  <a:pt x="1892573" y="1245166"/>
                  <a:pt x="1847273" y="1228436"/>
                  <a:pt x="1801091" y="1219200"/>
                </a:cubicBezTo>
                <a:cubicBezTo>
                  <a:pt x="1787237" y="1209963"/>
                  <a:pt x="1774687" y="1198380"/>
                  <a:pt x="1759528" y="1191490"/>
                </a:cubicBezTo>
                <a:cubicBezTo>
                  <a:pt x="1672021" y="1151714"/>
                  <a:pt x="1665097" y="1168593"/>
                  <a:pt x="1607128" y="1122218"/>
                </a:cubicBezTo>
                <a:cubicBezTo>
                  <a:pt x="1596928" y="1114058"/>
                  <a:pt x="1589453" y="1102871"/>
                  <a:pt x="1579418" y="1094509"/>
                </a:cubicBezTo>
                <a:cubicBezTo>
                  <a:pt x="1561679" y="1079727"/>
                  <a:pt x="1540328" y="1069273"/>
                  <a:pt x="1524000" y="1052945"/>
                </a:cubicBezTo>
                <a:cubicBezTo>
                  <a:pt x="1512226" y="1041171"/>
                  <a:pt x="1507256" y="1023912"/>
                  <a:pt x="1496291" y="1011381"/>
                </a:cubicBezTo>
                <a:cubicBezTo>
                  <a:pt x="1474787" y="986805"/>
                  <a:pt x="1445132" y="969280"/>
                  <a:pt x="1427018" y="942109"/>
                </a:cubicBezTo>
                <a:cubicBezTo>
                  <a:pt x="1398515" y="899354"/>
                  <a:pt x="1399229" y="894538"/>
                  <a:pt x="1357746" y="858981"/>
                </a:cubicBezTo>
                <a:cubicBezTo>
                  <a:pt x="1340214" y="843954"/>
                  <a:pt x="1322981" y="827744"/>
                  <a:pt x="1302328" y="817418"/>
                </a:cubicBezTo>
                <a:cubicBezTo>
                  <a:pt x="1257840" y="795174"/>
                  <a:pt x="1203573" y="791844"/>
                  <a:pt x="1163782" y="762000"/>
                </a:cubicBezTo>
                <a:cubicBezTo>
                  <a:pt x="1145309" y="748145"/>
                  <a:pt x="1125527" y="735883"/>
                  <a:pt x="1108364" y="720436"/>
                </a:cubicBezTo>
                <a:cubicBezTo>
                  <a:pt x="972794" y="598423"/>
                  <a:pt x="1075123" y="670566"/>
                  <a:pt x="983673" y="609600"/>
                </a:cubicBezTo>
                <a:cubicBezTo>
                  <a:pt x="946728" y="614218"/>
                  <a:pt x="907828" y="610730"/>
                  <a:pt x="872837" y="623454"/>
                </a:cubicBezTo>
                <a:cubicBezTo>
                  <a:pt x="854423" y="630150"/>
                  <a:pt x="850823" y="663715"/>
                  <a:pt x="831273" y="665018"/>
                </a:cubicBezTo>
                <a:cubicBezTo>
                  <a:pt x="775215" y="668755"/>
                  <a:pt x="720436" y="646545"/>
                  <a:pt x="665018" y="637309"/>
                </a:cubicBezTo>
                <a:lnTo>
                  <a:pt x="581891" y="581890"/>
                </a:lnTo>
                <a:cubicBezTo>
                  <a:pt x="568037" y="572654"/>
                  <a:pt x="556582" y="557793"/>
                  <a:pt x="540328" y="554181"/>
                </a:cubicBezTo>
                <a:cubicBezTo>
                  <a:pt x="369662" y="516255"/>
                  <a:pt x="457388" y="534822"/>
                  <a:pt x="277091" y="498763"/>
                </a:cubicBezTo>
                <a:cubicBezTo>
                  <a:pt x="239626" y="480031"/>
                  <a:pt x="195032" y="461864"/>
                  <a:pt x="166255" y="429490"/>
                </a:cubicBezTo>
                <a:cubicBezTo>
                  <a:pt x="144130" y="404600"/>
                  <a:pt x="110837" y="346363"/>
                  <a:pt x="110837" y="346363"/>
                </a:cubicBezTo>
                <a:lnTo>
                  <a:pt x="124691" y="180109"/>
                </a:ln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88512" y="1759527"/>
            <a:ext cx="3682782" cy="2341418"/>
          </a:xfrm>
          <a:custGeom>
            <a:avLst/>
            <a:gdLst>
              <a:gd name="connsiteX0" fmla="*/ 2668543 w 3682782"/>
              <a:gd name="connsiteY0" fmla="*/ 138546 h 2341418"/>
              <a:gd name="connsiteX1" fmla="*/ 2640833 w 3682782"/>
              <a:gd name="connsiteY1" fmla="*/ 83128 h 2341418"/>
              <a:gd name="connsiteX2" fmla="*/ 2585415 w 3682782"/>
              <a:gd name="connsiteY2" fmla="*/ 0 h 2341418"/>
              <a:gd name="connsiteX3" fmla="*/ 2488433 w 3682782"/>
              <a:gd name="connsiteY3" fmla="*/ 13855 h 2341418"/>
              <a:gd name="connsiteX4" fmla="*/ 2377597 w 3682782"/>
              <a:gd name="connsiteY4" fmla="*/ 27709 h 2341418"/>
              <a:gd name="connsiteX5" fmla="*/ 2308324 w 3682782"/>
              <a:gd name="connsiteY5" fmla="*/ 83128 h 2341418"/>
              <a:gd name="connsiteX6" fmla="*/ 2266761 w 3682782"/>
              <a:gd name="connsiteY6" fmla="*/ 110837 h 2341418"/>
              <a:gd name="connsiteX7" fmla="*/ 2239052 w 3682782"/>
              <a:gd name="connsiteY7" fmla="*/ 152400 h 2341418"/>
              <a:gd name="connsiteX8" fmla="*/ 2197488 w 3682782"/>
              <a:gd name="connsiteY8" fmla="*/ 193964 h 2341418"/>
              <a:gd name="connsiteX9" fmla="*/ 2169779 w 3682782"/>
              <a:gd name="connsiteY9" fmla="*/ 304800 h 2341418"/>
              <a:gd name="connsiteX10" fmla="*/ 2086652 w 3682782"/>
              <a:gd name="connsiteY10" fmla="*/ 609600 h 2341418"/>
              <a:gd name="connsiteX11" fmla="*/ 2045088 w 3682782"/>
              <a:gd name="connsiteY11" fmla="*/ 637309 h 2341418"/>
              <a:gd name="connsiteX12" fmla="*/ 1851124 w 3682782"/>
              <a:gd name="connsiteY12" fmla="*/ 623455 h 2341418"/>
              <a:gd name="connsiteX13" fmla="*/ 1809561 w 3682782"/>
              <a:gd name="connsiteY13" fmla="*/ 665018 h 2341418"/>
              <a:gd name="connsiteX14" fmla="*/ 1767997 w 3682782"/>
              <a:gd name="connsiteY14" fmla="*/ 692728 h 2341418"/>
              <a:gd name="connsiteX15" fmla="*/ 1712579 w 3682782"/>
              <a:gd name="connsiteY15" fmla="*/ 803564 h 2341418"/>
              <a:gd name="connsiteX16" fmla="*/ 1629452 w 3682782"/>
              <a:gd name="connsiteY16" fmla="*/ 997528 h 2341418"/>
              <a:gd name="connsiteX17" fmla="*/ 1657161 w 3682782"/>
              <a:gd name="connsiteY17" fmla="*/ 1177637 h 2341418"/>
              <a:gd name="connsiteX18" fmla="*/ 1684870 w 3682782"/>
              <a:gd name="connsiteY18" fmla="*/ 1219200 h 2341418"/>
              <a:gd name="connsiteX19" fmla="*/ 1518615 w 3682782"/>
              <a:gd name="connsiteY19" fmla="*/ 1274618 h 2341418"/>
              <a:gd name="connsiteX20" fmla="*/ 1463197 w 3682782"/>
              <a:gd name="connsiteY20" fmla="*/ 1288473 h 2341418"/>
              <a:gd name="connsiteX21" fmla="*/ 1421633 w 3682782"/>
              <a:gd name="connsiteY21" fmla="*/ 1260764 h 2341418"/>
              <a:gd name="connsiteX22" fmla="*/ 1380070 w 3682782"/>
              <a:gd name="connsiteY22" fmla="*/ 1288473 h 2341418"/>
              <a:gd name="connsiteX23" fmla="*/ 1338506 w 3682782"/>
              <a:gd name="connsiteY23" fmla="*/ 1302328 h 2341418"/>
              <a:gd name="connsiteX24" fmla="*/ 1089124 w 3682782"/>
              <a:gd name="connsiteY24" fmla="*/ 1274618 h 2341418"/>
              <a:gd name="connsiteX25" fmla="*/ 1047561 w 3682782"/>
              <a:gd name="connsiteY25" fmla="*/ 1260764 h 2341418"/>
              <a:gd name="connsiteX26" fmla="*/ 964433 w 3682782"/>
              <a:gd name="connsiteY26" fmla="*/ 1205346 h 2341418"/>
              <a:gd name="connsiteX27" fmla="*/ 742761 w 3682782"/>
              <a:gd name="connsiteY27" fmla="*/ 1177637 h 2341418"/>
              <a:gd name="connsiteX28" fmla="*/ 659633 w 3682782"/>
              <a:gd name="connsiteY28" fmla="*/ 1108364 h 2341418"/>
              <a:gd name="connsiteX29" fmla="*/ 618070 w 3682782"/>
              <a:gd name="connsiteY29" fmla="*/ 1066800 h 2341418"/>
              <a:gd name="connsiteX30" fmla="*/ 396397 w 3682782"/>
              <a:gd name="connsiteY30" fmla="*/ 1094509 h 2341418"/>
              <a:gd name="connsiteX31" fmla="*/ 354833 w 3682782"/>
              <a:gd name="connsiteY31" fmla="*/ 1108364 h 2341418"/>
              <a:gd name="connsiteX32" fmla="*/ 271706 w 3682782"/>
              <a:gd name="connsiteY32" fmla="*/ 1163782 h 2341418"/>
              <a:gd name="connsiteX33" fmla="*/ 271706 w 3682782"/>
              <a:gd name="connsiteY33" fmla="*/ 1274618 h 2341418"/>
              <a:gd name="connsiteX34" fmla="*/ 313270 w 3682782"/>
              <a:gd name="connsiteY34" fmla="*/ 1260764 h 2341418"/>
              <a:gd name="connsiteX35" fmla="*/ 354833 w 3682782"/>
              <a:gd name="connsiteY35" fmla="*/ 1219200 h 2341418"/>
              <a:gd name="connsiteX36" fmla="*/ 424106 w 3682782"/>
              <a:gd name="connsiteY36" fmla="*/ 1274618 h 2341418"/>
              <a:gd name="connsiteX37" fmla="*/ 368688 w 3682782"/>
              <a:gd name="connsiteY37" fmla="*/ 1343891 h 2341418"/>
              <a:gd name="connsiteX38" fmla="*/ 424106 w 3682782"/>
              <a:gd name="connsiteY38" fmla="*/ 1316182 h 2341418"/>
              <a:gd name="connsiteX39" fmla="*/ 534943 w 3682782"/>
              <a:gd name="connsiteY39" fmla="*/ 1330037 h 2341418"/>
              <a:gd name="connsiteX40" fmla="*/ 576506 w 3682782"/>
              <a:gd name="connsiteY40" fmla="*/ 1343891 h 2341418"/>
              <a:gd name="connsiteX41" fmla="*/ 604215 w 3682782"/>
              <a:gd name="connsiteY41" fmla="*/ 1385455 h 2341418"/>
              <a:gd name="connsiteX42" fmla="*/ 576506 w 3682782"/>
              <a:gd name="connsiteY42" fmla="*/ 1427018 h 2341418"/>
              <a:gd name="connsiteX43" fmla="*/ 299415 w 3682782"/>
              <a:gd name="connsiteY43" fmla="*/ 1468582 h 2341418"/>
              <a:gd name="connsiteX44" fmla="*/ 243997 w 3682782"/>
              <a:gd name="connsiteY44" fmla="*/ 1482437 h 2341418"/>
              <a:gd name="connsiteX45" fmla="*/ 160870 w 3682782"/>
              <a:gd name="connsiteY45" fmla="*/ 1510146 h 2341418"/>
              <a:gd name="connsiteX46" fmla="*/ 63888 w 3682782"/>
              <a:gd name="connsiteY46" fmla="*/ 1524000 h 2341418"/>
              <a:gd name="connsiteX47" fmla="*/ 8470 w 3682782"/>
              <a:gd name="connsiteY47" fmla="*/ 1565564 h 2341418"/>
              <a:gd name="connsiteX48" fmla="*/ 77743 w 3682782"/>
              <a:gd name="connsiteY48" fmla="*/ 1745673 h 2341418"/>
              <a:gd name="connsiteX49" fmla="*/ 174724 w 3682782"/>
              <a:gd name="connsiteY49" fmla="*/ 1759528 h 2341418"/>
              <a:gd name="connsiteX50" fmla="*/ 396397 w 3682782"/>
              <a:gd name="connsiteY50" fmla="*/ 1731818 h 2341418"/>
              <a:gd name="connsiteX51" fmla="*/ 507233 w 3682782"/>
              <a:gd name="connsiteY51" fmla="*/ 1676400 h 2341418"/>
              <a:gd name="connsiteX52" fmla="*/ 618070 w 3682782"/>
              <a:gd name="connsiteY52" fmla="*/ 1648691 h 2341418"/>
              <a:gd name="connsiteX53" fmla="*/ 659633 w 3682782"/>
              <a:gd name="connsiteY53" fmla="*/ 1620982 h 2341418"/>
              <a:gd name="connsiteX54" fmla="*/ 798179 w 3682782"/>
              <a:gd name="connsiteY54" fmla="*/ 1648691 h 2341418"/>
              <a:gd name="connsiteX55" fmla="*/ 881306 w 3682782"/>
              <a:gd name="connsiteY55" fmla="*/ 1717964 h 2341418"/>
              <a:gd name="connsiteX56" fmla="*/ 922870 w 3682782"/>
              <a:gd name="connsiteY56" fmla="*/ 1814946 h 2341418"/>
              <a:gd name="connsiteX57" fmla="*/ 1019852 w 3682782"/>
              <a:gd name="connsiteY57" fmla="*/ 1870364 h 2341418"/>
              <a:gd name="connsiteX58" fmla="*/ 1061415 w 3682782"/>
              <a:gd name="connsiteY58" fmla="*/ 1911928 h 2341418"/>
              <a:gd name="connsiteX59" fmla="*/ 1144543 w 3682782"/>
              <a:gd name="connsiteY59" fmla="*/ 1967346 h 2341418"/>
              <a:gd name="connsiteX60" fmla="*/ 1283088 w 3682782"/>
              <a:gd name="connsiteY60" fmla="*/ 2092037 h 2341418"/>
              <a:gd name="connsiteX61" fmla="*/ 1407779 w 3682782"/>
              <a:gd name="connsiteY61" fmla="*/ 2147455 h 2341418"/>
              <a:gd name="connsiteX62" fmla="*/ 1463197 w 3682782"/>
              <a:gd name="connsiteY62" fmla="*/ 2216728 h 2341418"/>
              <a:gd name="connsiteX63" fmla="*/ 1490906 w 3682782"/>
              <a:gd name="connsiteY63" fmla="*/ 2258291 h 2341418"/>
              <a:gd name="connsiteX64" fmla="*/ 1546324 w 3682782"/>
              <a:gd name="connsiteY64" fmla="*/ 2272146 h 2341418"/>
              <a:gd name="connsiteX65" fmla="*/ 1629452 w 3682782"/>
              <a:gd name="connsiteY65" fmla="*/ 2299855 h 2341418"/>
              <a:gd name="connsiteX66" fmla="*/ 1671015 w 3682782"/>
              <a:gd name="connsiteY66" fmla="*/ 2313709 h 2341418"/>
              <a:gd name="connsiteX67" fmla="*/ 1712579 w 3682782"/>
              <a:gd name="connsiteY67" fmla="*/ 2327564 h 2341418"/>
              <a:gd name="connsiteX68" fmla="*/ 1767997 w 3682782"/>
              <a:gd name="connsiteY68" fmla="*/ 2341418 h 2341418"/>
              <a:gd name="connsiteX69" fmla="*/ 2349888 w 3682782"/>
              <a:gd name="connsiteY69" fmla="*/ 2313709 h 2341418"/>
              <a:gd name="connsiteX70" fmla="*/ 2474579 w 3682782"/>
              <a:gd name="connsiteY70" fmla="*/ 2286000 h 2341418"/>
              <a:gd name="connsiteX71" fmla="*/ 2516143 w 3682782"/>
              <a:gd name="connsiteY71" fmla="*/ 2258291 h 2341418"/>
              <a:gd name="connsiteX72" fmla="*/ 2571561 w 3682782"/>
              <a:gd name="connsiteY72" fmla="*/ 2230582 h 2341418"/>
              <a:gd name="connsiteX73" fmla="*/ 2613124 w 3682782"/>
              <a:gd name="connsiteY73" fmla="*/ 2202873 h 2341418"/>
              <a:gd name="connsiteX74" fmla="*/ 2834797 w 3682782"/>
              <a:gd name="connsiteY74" fmla="*/ 2147455 h 2341418"/>
              <a:gd name="connsiteX75" fmla="*/ 2945633 w 3682782"/>
              <a:gd name="connsiteY75" fmla="*/ 2092037 h 2341418"/>
              <a:gd name="connsiteX76" fmla="*/ 3042615 w 3682782"/>
              <a:gd name="connsiteY76" fmla="*/ 2050473 h 2341418"/>
              <a:gd name="connsiteX77" fmla="*/ 3208870 w 3682782"/>
              <a:gd name="connsiteY77" fmla="*/ 2036618 h 2341418"/>
              <a:gd name="connsiteX78" fmla="*/ 3527524 w 3682782"/>
              <a:gd name="connsiteY78" fmla="*/ 2008909 h 2341418"/>
              <a:gd name="connsiteX79" fmla="*/ 3624506 w 3682782"/>
              <a:gd name="connsiteY79" fmla="*/ 1925782 h 2341418"/>
              <a:gd name="connsiteX80" fmla="*/ 3638361 w 3682782"/>
              <a:gd name="connsiteY80" fmla="*/ 1870364 h 2341418"/>
              <a:gd name="connsiteX81" fmla="*/ 3652215 w 3682782"/>
              <a:gd name="connsiteY81" fmla="*/ 1828800 h 2341418"/>
              <a:gd name="connsiteX82" fmla="*/ 3638361 w 3682782"/>
              <a:gd name="connsiteY82" fmla="*/ 1496291 h 2341418"/>
              <a:gd name="connsiteX83" fmla="*/ 3596797 w 3682782"/>
              <a:gd name="connsiteY83" fmla="*/ 1454728 h 2341418"/>
              <a:gd name="connsiteX84" fmla="*/ 3499815 w 3682782"/>
              <a:gd name="connsiteY84" fmla="*/ 1385455 h 2341418"/>
              <a:gd name="connsiteX85" fmla="*/ 3416688 w 3682782"/>
              <a:gd name="connsiteY85" fmla="*/ 1302328 h 2341418"/>
              <a:gd name="connsiteX86" fmla="*/ 3319706 w 3682782"/>
              <a:gd name="connsiteY86" fmla="*/ 1163782 h 2341418"/>
              <a:gd name="connsiteX87" fmla="*/ 3250433 w 3682782"/>
              <a:gd name="connsiteY87" fmla="*/ 1080655 h 2341418"/>
              <a:gd name="connsiteX88" fmla="*/ 3181161 w 3682782"/>
              <a:gd name="connsiteY88" fmla="*/ 997528 h 2341418"/>
              <a:gd name="connsiteX89" fmla="*/ 3125743 w 3682782"/>
              <a:gd name="connsiteY89" fmla="*/ 928255 h 2341418"/>
              <a:gd name="connsiteX90" fmla="*/ 3098033 w 3682782"/>
              <a:gd name="connsiteY90" fmla="*/ 900546 h 2341418"/>
              <a:gd name="connsiteX91" fmla="*/ 3001052 w 3682782"/>
              <a:gd name="connsiteY91" fmla="*/ 831273 h 2341418"/>
              <a:gd name="connsiteX92" fmla="*/ 2931779 w 3682782"/>
              <a:gd name="connsiteY92" fmla="*/ 775855 h 2341418"/>
              <a:gd name="connsiteX93" fmla="*/ 2848652 w 3682782"/>
              <a:gd name="connsiteY93" fmla="*/ 692728 h 2341418"/>
              <a:gd name="connsiteX94" fmla="*/ 2765524 w 3682782"/>
              <a:gd name="connsiteY94" fmla="*/ 512618 h 2341418"/>
              <a:gd name="connsiteX95" fmla="*/ 2737815 w 3682782"/>
              <a:gd name="connsiteY95" fmla="*/ 401782 h 2341418"/>
              <a:gd name="connsiteX96" fmla="*/ 2710106 w 3682782"/>
              <a:gd name="connsiteY96" fmla="*/ 277091 h 2341418"/>
              <a:gd name="connsiteX97" fmla="*/ 2682397 w 3682782"/>
              <a:gd name="connsiteY97" fmla="*/ 193964 h 2341418"/>
              <a:gd name="connsiteX98" fmla="*/ 2654688 w 3682782"/>
              <a:gd name="connsiteY98" fmla="*/ 41564 h 234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3682782" h="2341418">
                <a:moveTo>
                  <a:pt x="2668543" y="138546"/>
                </a:moveTo>
                <a:cubicBezTo>
                  <a:pt x="2659306" y="120073"/>
                  <a:pt x="2651459" y="100838"/>
                  <a:pt x="2640833" y="83128"/>
                </a:cubicBezTo>
                <a:cubicBezTo>
                  <a:pt x="2623699" y="54572"/>
                  <a:pt x="2585415" y="0"/>
                  <a:pt x="2585415" y="0"/>
                </a:cubicBezTo>
                <a:lnTo>
                  <a:pt x="2488433" y="13855"/>
                </a:lnTo>
                <a:cubicBezTo>
                  <a:pt x="2451527" y="18776"/>
                  <a:pt x="2413518" y="17913"/>
                  <a:pt x="2377597" y="27709"/>
                </a:cubicBezTo>
                <a:cubicBezTo>
                  <a:pt x="2345244" y="36532"/>
                  <a:pt x="2332055" y="64143"/>
                  <a:pt x="2308324" y="83128"/>
                </a:cubicBezTo>
                <a:cubicBezTo>
                  <a:pt x="2295322" y="93530"/>
                  <a:pt x="2280615" y="101601"/>
                  <a:pt x="2266761" y="110837"/>
                </a:cubicBezTo>
                <a:cubicBezTo>
                  <a:pt x="2257525" y="124691"/>
                  <a:pt x="2249712" y="139608"/>
                  <a:pt x="2239052" y="152400"/>
                </a:cubicBezTo>
                <a:cubicBezTo>
                  <a:pt x="2226509" y="167452"/>
                  <a:pt x="2205596" y="176127"/>
                  <a:pt x="2197488" y="193964"/>
                </a:cubicBezTo>
                <a:cubicBezTo>
                  <a:pt x="2181729" y="228633"/>
                  <a:pt x="2179015" y="267855"/>
                  <a:pt x="2169779" y="304800"/>
                </a:cubicBezTo>
                <a:cubicBezTo>
                  <a:pt x="2162517" y="362895"/>
                  <a:pt x="2172385" y="552445"/>
                  <a:pt x="2086652" y="609600"/>
                </a:cubicBezTo>
                <a:lnTo>
                  <a:pt x="2045088" y="637309"/>
                </a:lnTo>
                <a:cubicBezTo>
                  <a:pt x="1972445" y="619148"/>
                  <a:pt x="1923540" y="591270"/>
                  <a:pt x="1851124" y="623455"/>
                </a:cubicBezTo>
                <a:cubicBezTo>
                  <a:pt x="1833220" y="631412"/>
                  <a:pt x="1824613" y="652475"/>
                  <a:pt x="1809561" y="665018"/>
                </a:cubicBezTo>
                <a:cubicBezTo>
                  <a:pt x="1796769" y="675678"/>
                  <a:pt x="1781852" y="683491"/>
                  <a:pt x="1767997" y="692728"/>
                </a:cubicBezTo>
                <a:cubicBezTo>
                  <a:pt x="1749524" y="729673"/>
                  <a:pt x="1725641" y="764378"/>
                  <a:pt x="1712579" y="803564"/>
                </a:cubicBezTo>
                <a:cubicBezTo>
                  <a:pt x="1653030" y="982210"/>
                  <a:pt x="1698466" y="928511"/>
                  <a:pt x="1629452" y="997528"/>
                </a:cubicBezTo>
                <a:cubicBezTo>
                  <a:pt x="1633426" y="1037268"/>
                  <a:pt x="1632195" y="1127706"/>
                  <a:pt x="1657161" y="1177637"/>
                </a:cubicBezTo>
                <a:cubicBezTo>
                  <a:pt x="1664608" y="1192530"/>
                  <a:pt x="1675634" y="1205346"/>
                  <a:pt x="1684870" y="1219200"/>
                </a:cubicBezTo>
                <a:cubicBezTo>
                  <a:pt x="1718381" y="1319738"/>
                  <a:pt x="1710742" y="1252015"/>
                  <a:pt x="1518615" y="1274618"/>
                </a:cubicBezTo>
                <a:cubicBezTo>
                  <a:pt x="1499704" y="1276843"/>
                  <a:pt x="1481670" y="1283855"/>
                  <a:pt x="1463197" y="1288473"/>
                </a:cubicBezTo>
                <a:cubicBezTo>
                  <a:pt x="1449342" y="1279237"/>
                  <a:pt x="1438284" y="1260764"/>
                  <a:pt x="1421633" y="1260764"/>
                </a:cubicBezTo>
                <a:cubicBezTo>
                  <a:pt x="1404982" y="1260764"/>
                  <a:pt x="1394963" y="1281026"/>
                  <a:pt x="1380070" y="1288473"/>
                </a:cubicBezTo>
                <a:cubicBezTo>
                  <a:pt x="1367008" y="1295004"/>
                  <a:pt x="1352361" y="1297710"/>
                  <a:pt x="1338506" y="1302328"/>
                </a:cubicBezTo>
                <a:cubicBezTo>
                  <a:pt x="1255379" y="1293091"/>
                  <a:pt x="1171922" y="1286446"/>
                  <a:pt x="1089124" y="1274618"/>
                </a:cubicBezTo>
                <a:cubicBezTo>
                  <a:pt x="1074667" y="1272553"/>
                  <a:pt x="1060327" y="1267856"/>
                  <a:pt x="1047561" y="1260764"/>
                </a:cubicBezTo>
                <a:cubicBezTo>
                  <a:pt x="1018449" y="1244591"/>
                  <a:pt x="997478" y="1209477"/>
                  <a:pt x="964433" y="1205346"/>
                </a:cubicBezTo>
                <a:lnTo>
                  <a:pt x="742761" y="1177637"/>
                </a:lnTo>
                <a:cubicBezTo>
                  <a:pt x="621323" y="1056199"/>
                  <a:pt x="775374" y="1204815"/>
                  <a:pt x="659633" y="1108364"/>
                </a:cubicBezTo>
                <a:cubicBezTo>
                  <a:pt x="644581" y="1095821"/>
                  <a:pt x="631924" y="1080655"/>
                  <a:pt x="618070" y="1066800"/>
                </a:cubicBezTo>
                <a:cubicBezTo>
                  <a:pt x="508487" y="1103329"/>
                  <a:pt x="635991" y="1064560"/>
                  <a:pt x="396397" y="1094509"/>
                </a:cubicBezTo>
                <a:cubicBezTo>
                  <a:pt x="381906" y="1096320"/>
                  <a:pt x="367599" y="1101272"/>
                  <a:pt x="354833" y="1108364"/>
                </a:cubicBezTo>
                <a:cubicBezTo>
                  <a:pt x="325722" y="1124537"/>
                  <a:pt x="271706" y="1163782"/>
                  <a:pt x="271706" y="1163782"/>
                </a:cubicBezTo>
                <a:cubicBezTo>
                  <a:pt x="260774" y="1196579"/>
                  <a:pt x="238270" y="1241182"/>
                  <a:pt x="271706" y="1274618"/>
                </a:cubicBezTo>
                <a:cubicBezTo>
                  <a:pt x="282033" y="1284945"/>
                  <a:pt x="299415" y="1265382"/>
                  <a:pt x="313270" y="1260764"/>
                </a:cubicBezTo>
                <a:cubicBezTo>
                  <a:pt x="327124" y="1246909"/>
                  <a:pt x="336245" y="1225396"/>
                  <a:pt x="354833" y="1219200"/>
                </a:cubicBezTo>
                <a:cubicBezTo>
                  <a:pt x="391335" y="1207033"/>
                  <a:pt x="412078" y="1256576"/>
                  <a:pt x="424106" y="1274618"/>
                </a:cubicBezTo>
                <a:cubicBezTo>
                  <a:pt x="421184" y="1277540"/>
                  <a:pt x="357038" y="1338066"/>
                  <a:pt x="368688" y="1343891"/>
                </a:cubicBezTo>
                <a:lnTo>
                  <a:pt x="424106" y="1316182"/>
                </a:lnTo>
                <a:cubicBezTo>
                  <a:pt x="461052" y="1320800"/>
                  <a:pt x="498310" y="1323377"/>
                  <a:pt x="534943" y="1330037"/>
                </a:cubicBezTo>
                <a:cubicBezTo>
                  <a:pt x="549311" y="1332649"/>
                  <a:pt x="565102" y="1334768"/>
                  <a:pt x="576506" y="1343891"/>
                </a:cubicBezTo>
                <a:cubicBezTo>
                  <a:pt x="589508" y="1354293"/>
                  <a:pt x="594979" y="1371600"/>
                  <a:pt x="604215" y="1385455"/>
                </a:cubicBezTo>
                <a:cubicBezTo>
                  <a:pt x="594979" y="1399309"/>
                  <a:pt x="588280" y="1415244"/>
                  <a:pt x="576506" y="1427018"/>
                </a:cubicBezTo>
                <a:cubicBezTo>
                  <a:pt x="507400" y="1496125"/>
                  <a:pt x="372594" y="1464278"/>
                  <a:pt x="299415" y="1468582"/>
                </a:cubicBezTo>
                <a:cubicBezTo>
                  <a:pt x="280942" y="1473200"/>
                  <a:pt x="262235" y="1476965"/>
                  <a:pt x="243997" y="1482437"/>
                </a:cubicBezTo>
                <a:cubicBezTo>
                  <a:pt x="216021" y="1490830"/>
                  <a:pt x="189784" y="1506016"/>
                  <a:pt x="160870" y="1510146"/>
                </a:cubicBezTo>
                <a:lnTo>
                  <a:pt x="63888" y="1524000"/>
                </a:lnTo>
                <a:cubicBezTo>
                  <a:pt x="45415" y="1537855"/>
                  <a:pt x="15105" y="1543447"/>
                  <a:pt x="8470" y="1565564"/>
                </a:cubicBezTo>
                <a:cubicBezTo>
                  <a:pt x="0" y="1593797"/>
                  <a:pt x="31779" y="1739106"/>
                  <a:pt x="77743" y="1745673"/>
                </a:cubicBezTo>
                <a:lnTo>
                  <a:pt x="174724" y="1759528"/>
                </a:lnTo>
                <a:cubicBezTo>
                  <a:pt x="248615" y="1750291"/>
                  <a:pt x="324154" y="1749879"/>
                  <a:pt x="396397" y="1731818"/>
                </a:cubicBezTo>
                <a:cubicBezTo>
                  <a:pt x="436470" y="1721800"/>
                  <a:pt x="467160" y="1686418"/>
                  <a:pt x="507233" y="1676400"/>
                </a:cubicBezTo>
                <a:lnTo>
                  <a:pt x="618070" y="1648691"/>
                </a:lnTo>
                <a:cubicBezTo>
                  <a:pt x="631924" y="1639455"/>
                  <a:pt x="643065" y="1622639"/>
                  <a:pt x="659633" y="1620982"/>
                </a:cubicBezTo>
                <a:cubicBezTo>
                  <a:pt x="708614" y="1616084"/>
                  <a:pt x="753567" y="1633821"/>
                  <a:pt x="798179" y="1648691"/>
                </a:cubicBezTo>
                <a:cubicBezTo>
                  <a:pt x="824666" y="1666349"/>
                  <a:pt x="864893" y="1689242"/>
                  <a:pt x="881306" y="1717964"/>
                </a:cubicBezTo>
                <a:cubicBezTo>
                  <a:pt x="923701" y="1792155"/>
                  <a:pt x="863173" y="1755248"/>
                  <a:pt x="922870" y="1814946"/>
                </a:cubicBezTo>
                <a:cubicBezTo>
                  <a:pt x="942454" y="1834530"/>
                  <a:pt x="998118" y="1859497"/>
                  <a:pt x="1019852" y="1870364"/>
                </a:cubicBezTo>
                <a:cubicBezTo>
                  <a:pt x="1033706" y="1884219"/>
                  <a:pt x="1045949" y="1899899"/>
                  <a:pt x="1061415" y="1911928"/>
                </a:cubicBezTo>
                <a:cubicBezTo>
                  <a:pt x="1087702" y="1932374"/>
                  <a:pt x="1120995" y="1943798"/>
                  <a:pt x="1144543" y="1967346"/>
                </a:cubicBezTo>
                <a:cubicBezTo>
                  <a:pt x="1165879" y="1988682"/>
                  <a:pt x="1235324" y="2070809"/>
                  <a:pt x="1283088" y="2092037"/>
                </a:cubicBezTo>
                <a:cubicBezTo>
                  <a:pt x="1431474" y="2157986"/>
                  <a:pt x="1313714" y="2084746"/>
                  <a:pt x="1407779" y="2147455"/>
                </a:cubicBezTo>
                <a:cubicBezTo>
                  <a:pt x="1493063" y="2275380"/>
                  <a:pt x="1384231" y="2118020"/>
                  <a:pt x="1463197" y="2216728"/>
                </a:cubicBezTo>
                <a:cubicBezTo>
                  <a:pt x="1473599" y="2229730"/>
                  <a:pt x="1477052" y="2249055"/>
                  <a:pt x="1490906" y="2258291"/>
                </a:cubicBezTo>
                <a:cubicBezTo>
                  <a:pt x="1506749" y="2268853"/>
                  <a:pt x="1528086" y="2266675"/>
                  <a:pt x="1546324" y="2272146"/>
                </a:cubicBezTo>
                <a:cubicBezTo>
                  <a:pt x="1574300" y="2280539"/>
                  <a:pt x="1601743" y="2290619"/>
                  <a:pt x="1629452" y="2299855"/>
                </a:cubicBezTo>
                <a:lnTo>
                  <a:pt x="1671015" y="2313709"/>
                </a:lnTo>
                <a:cubicBezTo>
                  <a:pt x="1684870" y="2318327"/>
                  <a:pt x="1698411" y="2324022"/>
                  <a:pt x="1712579" y="2327564"/>
                </a:cubicBezTo>
                <a:lnTo>
                  <a:pt x="1767997" y="2341418"/>
                </a:lnTo>
                <a:cubicBezTo>
                  <a:pt x="1961961" y="2332182"/>
                  <a:pt x="2156299" y="2328892"/>
                  <a:pt x="2349888" y="2313709"/>
                </a:cubicBezTo>
                <a:cubicBezTo>
                  <a:pt x="2392335" y="2310380"/>
                  <a:pt x="2434186" y="2299464"/>
                  <a:pt x="2474579" y="2286000"/>
                </a:cubicBezTo>
                <a:cubicBezTo>
                  <a:pt x="2490376" y="2280734"/>
                  <a:pt x="2501686" y="2266552"/>
                  <a:pt x="2516143" y="2258291"/>
                </a:cubicBezTo>
                <a:cubicBezTo>
                  <a:pt x="2534075" y="2248044"/>
                  <a:pt x="2553629" y="2240829"/>
                  <a:pt x="2571561" y="2230582"/>
                </a:cubicBezTo>
                <a:cubicBezTo>
                  <a:pt x="2586018" y="2222321"/>
                  <a:pt x="2597664" y="2209057"/>
                  <a:pt x="2613124" y="2202873"/>
                </a:cubicBezTo>
                <a:cubicBezTo>
                  <a:pt x="2662381" y="2183170"/>
                  <a:pt x="2789570" y="2157505"/>
                  <a:pt x="2834797" y="2147455"/>
                </a:cubicBezTo>
                <a:cubicBezTo>
                  <a:pt x="2908399" y="2098387"/>
                  <a:pt x="2843956" y="2137227"/>
                  <a:pt x="2945633" y="2092037"/>
                </a:cubicBezTo>
                <a:cubicBezTo>
                  <a:pt x="3048356" y="2046383"/>
                  <a:pt x="2957247" y="2078930"/>
                  <a:pt x="3042615" y="2050473"/>
                </a:cubicBezTo>
                <a:cubicBezTo>
                  <a:pt x="3134681" y="2081163"/>
                  <a:pt x="3040448" y="2057671"/>
                  <a:pt x="3208870" y="2036618"/>
                </a:cubicBezTo>
                <a:cubicBezTo>
                  <a:pt x="3314665" y="2023393"/>
                  <a:pt x="3421306" y="2018145"/>
                  <a:pt x="3527524" y="2008909"/>
                </a:cubicBezTo>
                <a:cubicBezTo>
                  <a:pt x="3547451" y="1993964"/>
                  <a:pt x="3610031" y="1951113"/>
                  <a:pt x="3624506" y="1925782"/>
                </a:cubicBezTo>
                <a:cubicBezTo>
                  <a:pt x="3633953" y="1909250"/>
                  <a:pt x="3633130" y="1888673"/>
                  <a:pt x="3638361" y="1870364"/>
                </a:cubicBezTo>
                <a:cubicBezTo>
                  <a:pt x="3642373" y="1856322"/>
                  <a:pt x="3647597" y="1842655"/>
                  <a:pt x="3652215" y="1828800"/>
                </a:cubicBezTo>
                <a:cubicBezTo>
                  <a:pt x="3671922" y="1690854"/>
                  <a:pt x="3682782" y="1673975"/>
                  <a:pt x="3638361" y="1496291"/>
                </a:cubicBezTo>
                <a:cubicBezTo>
                  <a:pt x="3633609" y="1477283"/>
                  <a:pt x="3611849" y="1467271"/>
                  <a:pt x="3596797" y="1454728"/>
                </a:cubicBezTo>
                <a:cubicBezTo>
                  <a:pt x="3495634" y="1370426"/>
                  <a:pt x="3624559" y="1497725"/>
                  <a:pt x="3499815" y="1385455"/>
                </a:cubicBezTo>
                <a:cubicBezTo>
                  <a:pt x="3470688" y="1359241"/>
                  <a:pt x="3438425" y="1334933"/>
                  <a:pt x="3416688" y="1302328"/>
                </a:cubicBezTo>
                <a:cubicBezTo>
                  <a:pt x="3392835" y="1266549"/>
                  <a:pt x="3350484" y="1199690"/>
                  <a:pt x="3319706" y="1163782"/>
                </a:cubicBezTo>
                <a:cubicBezTo>
                  <a:pt x="3239697" y="1070438"/>
                  <a:pt x="3311678" y="1172519"/>
                  <a:pt x="3250433" y="1080655"/>
                </a:cubicBezTo>
                <a:cubicBezTo>
                  <a:pt x="3227645" y="1012287"/>
                  <a:pt x="3250843" y="1055597"/>
                  <a:pt x="3181161" y="997528"/>
                </a:cubicBezTo>
                <a:cubicBezTo>
                  <a:pt x="3141020" y="964077"/>
                  <a:pt x="3161536" y="972996"/>
                  <a:pt x="3125743" y="928255"/>
                </a:cubicBezTo>
                <a:cubicBezTo>
                  <a:pt x="3117583" y="918055"/>
                  <a:pt x="3108068" y="908908"/>
                  <a:pt x="3098033" y="900546"/>
                </a:cubicBezTo>
                <a:cubicBezTo>
                  <a:pt x="3013748" y="830309"/>
                  <a:pt x="3073038" y="885263"/>
                  <a:pt x="3001052" y="831273"/>
                </a:cubicBezTo>
                <a:cubicBezTo>
                  <a:pt x="2977395" y="813531"/>
                  <a:pt x="2953660" y="795746"/>
                  <a:pt x="2931779" y="775855"/>
                </a:cubicBezTo>
                <a:cubicBezTo>
                  <a:pt x="2902783" y="749495"/>
                  <a:pt x="2848652" y="692728"/>
                  <a:pt x="2848652" y="692728"/>
                </a:cubicBezTo>
                <a:cubicBezTo>
                  <a:pt x="2787049" y="538722"/>
                  <a:pt x="2820823" y="595568"/>
                  <a:pt x="2765524" y="512618"/>
                </a:cubicBezTo>
                <a:cubicBezTo>
                  <a:pt x="2756288" y="475673"/>
                  <a:pt x="2746537" y="438852"/>
                  <a:pt x="2737815" y="401782"/>
                </a:cubicBezTo>
                <a:cubicBezTo>
                  <a:pt x="2728063" y="360336"/>
                  <a:pt x="2721077" y="318231"/>
                  <a:pt x="2710106" y="277091"/>
                </a:cubicBezTo>
                <a:cubicBezTo>
                  <a:pt x="2702580" y="248869"/>
                  <a:pt x="2689923" y="222186"/>
                  <a:pt x="2682397" y="193964"/>
                </a:cubicBezTo>
                <a:cubicBezTo>
                  <a:pt x="2652684" y="82541"/>
                  <a:pt x="2654688" y="107016"/>
                  <a:pt x="2654688" y="41564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004870" y="193964"/>
            <a:ext cx="4426040" cy="1385454"/>
          </a:xfrm>
          <a:custGeom>
            <a:avLst/>
            <a:gdLst>
              <a:gd name="connsiteX0" fmla="*/ 1389494 w 4426040"/>
              <a:gd name="connsiteY0" fmla="*/ 0 h 1385454"/>
              <a:gd name="connsiteX1" fmla="*/ 1361785 w 4426040"/>
              <a:gd name="connsiteY1" fmla="*/ 41563 h 1385454"/>
              <a:gd name="connsiteX2" fmla="*/ 1417203 w 4426040"/>
              <a:gd name="connsiteY2" fmla="*/ 124691 h 1385454"/>
              <a:gd name="connsiteX3" fmla="*/ 1444912 w 4426040"/>
              <a:gd name="connsiteY3" fmla="*/ 83127 h 1385454"/>
              <a:gd name="connsiteX4" fmla="*/ 1486475 w 4426040"/>
              <a:gd name="connsiteY4" fmla="*/ 69272 h 1385454"/>
              <a:gd name="connsiteX5" fmla="*/ 1597312 w 4426040"/>
              <a:gd name="connsiteY5" fmla="*/ 41563 h 1385454"/>
              <a:gd name="connsiteX6" fmla="*/ 1722003 w 4426040"/>
              <a:gd name="connsiteY6" fmla="*/ 55418 h 1385454"/>
              <a:gd name="connsiteX7" fmla="*/ 1763566 w 4426040"/>
              <a:gd name="connsiteY7" fmla="*/ 96981 h 1385454"/>
              <a:gd name="connsiteX8" fmla="*/ 1846694 w 4426040"/>
              <a:gd name="connsiteY8" fmla="*/ 124691 h 1385454"/>
              <a:gd name="connsiteX9" fmla="*/ 1888257 w 4426040"/>
              <a:gd name="connsiteY9" fmla="*/ 152400 h 1385454"/>
              <a:gd name="connsiteX10" fmla="*/ 1929821 w 4426040"/>
              <a:gd name="connsiteY10" fmla="*/ 235527 h 1385454"/>
              <a:gd name="connsiteX11" fmla="*/ 1957530 w 4426040"/>
              <a:gd name="connsiteY11" fmla="*/ 318654 h 1385454"/>
              <a:gd name="connsiteX12" fmla="*/ 1985239 w 4426040"/>
              <a:gd name="connsiteY12" fmla="*/ 443345 h 1385454"/>
              <a:gd name="connsiteX13" fmla="*/ 1999094 w 4426040"/>
              <a:gd name="connsiteY13" fmla="*/ 568036 h 1385454"/>
              <a:gd name="connsiteX14" fmla="*/ 2012948 w 4426040"/>
              <a:gd name="connsiteY14" fmla="*/ 526472 h 1385454"/>
              <a:gd name="connsiteX15" fmla="*/ 2276185 w 4426040"/>
              <a:gd name="connsiteY15" fmla="*/ 443345 h 1385454"/>
              <a:gd name="connsiteX16" fmla="*/ 2400875 w 4426040"/>
              <a:gd name="connsiteY16" fmla="*/ 471054 h 1385454"/>
              <a:gd name="connsiteX17" fmla="*/ 2484003 w 4426040"/>
              <a:gd name="connsiteY17" fmla="*/ 415636 h 1385454"/>
              <a:gd name="connsiteX18" fmla="*/ 2511712 w 4426040"/>
              <a:gd name="connsiteY18" fmla="*/ 374072 h 1385454"/>
              <a:gd name="connsiteX19" fmla="*/ 2567130 w 4426040"/>
              <a:gd name="connsiteY19" fmla="*/ 290945 h 1385454"/>
              <a:gd name="connsiteX20" fmla="*/ 2608694 w 4426040"/>
              <a:gd name="connsiteY20" fmla="*/ 277091 h 1385454"/>
              <a:gd name="connsiteX21" fmla="*/ 2677966 w 4426040"/>
              <a:gd name="connsiteY21" fmla="*/ 235527 h 1385454"/>
              <a:gd name="connsiteX22" fmla="*/ 2719530 w 4426040"/>
              <a:gd name="connsiteY22" fmla="*/ 207818 h 1385454"/>
              <a:gd name="connsiteX23" fmla="*/ 2927348 w 4426040"/>
              <a:gd name="connsiteY23" fmla="*/ 180109 h 1385454"/>
              <a:gd name="connsiteX24" fmla="*/ 2968912 w 4426040"/>
              <a:gd name="connsiteY24" fmla="*/ 138545 h 1385454"/>
              <a:gd name="connsiteX25" fmla="*/ 3176730 w 4426040"/>
              <a:gd name="connsiteY25" fmla="*/ 166254 h 1385454"/>
              <a:gd name="connsiteX26" fmla="*/ 3329130 w 4426040"/>
              <a:gd name="connsiteY26" fmla="*/ 180109 h 1385454"/>
              <a:gd name="connsiteX27" fmla="*/ 3398403 w 4426040"/>
              <a:gd name="connsiteY27" fmla="*/ 193963 h 1385454"/>
              <a:gd name="connsiteX28" fmla="*/ 3439966 w 4426040"/>
              <a:gd name="connsiteY28" fmla="*/ 207818 h 1385454"/>
              <a:gd name="connsiteX29" fmla="*/ 4063421 w 4426040"/>
              <a:gd name="connsiteY29" fmla="*/ 235527 h 1385454"/>
              <a:gd name="connsiteX30" fmla="*/ 4132694 w 4426040"/>
              <a:gd name="connsiteY30" fmla="*/ 318654 h 1385454"/>
              <a:gd name="connsiteX31" fmla="*/ 4077275 w 4426040"/>
              <a:gd name="connsiteY31" fmla="*/ 387927 h 1385454"/>
              <a:gd name="connsiteX32" fmla="*/ 3994148 w 4426040"/>
              <a:gd name="connsiteY32" fmla="*/ 415636 h 1385454"/>
              <a:gd name="connsiteX33" fmla="*/ 4008003 w 4426040"/>
              <a:gd name="connsiteY33" fmla="*/ 457200 h 1385454"/>
              <a:gd name="connsiteX34" fmla="*/ 4049566 w 4426040"/>
              <a:gd name="connsiteY34" fmla="*/ 498763 h 1385454"/>
              <a:gd name="connsiteX35" fmla="*/ 4077275 w 4426040"/>
              <a:gd name="connsiteY35" fmla="*/ 609600 h 1385454"/>
              <a:gd name="connsiteX36" fmla="*/ 4091130 w 4426040"/>
              <a:gd name="connsiteY36" fmla="*/ 665018 h 1385454"/>
              <a:gd name="connsiteX37" fmla="*/ 4132694 w 4426040"/>
              <a:gd name="connsiteY37" fmla="*/ 706581 h 1385454"/>
              <a:gd name="connsiteX38" fmla="*/ 4188112 w 4426040"/>
              <a:gd name="connsiteY38" fmla="*/ 762000 h 1385454"/>
              <a:gd name="connsiteX39" fmla="*/ 4271239 w 4426040"/>
              <a:gd name="connsiteY39" fmla="*/ 817418 h 1385454"/>
              <a:gd name="connsiteX40" fmla="*/ 4298948 w 4426040"/>
              <a:gd name="connsiteY40" fmla="*/ 900545 h 1385454"/>
              <a:gd name="connsiteX41" fmla="*/ 4368221 w 4426040"/>
              <a:gd name="connsiteY41" fmla="*/ 983672 h 1385454"/>
              <a:gd name="connsiteX42" fmla="*/ 4395930 w 4426040"/>
              <a:gd name="connsiteY42" fmla="*/ 1025236 h 1385454"/>
              <a:gd name="connsiteX43" fmla="*/ 4409785 w 4426040"/>
              <a:gd name="connsiteY43" fmla="*/ 1080654 h 1385454"/>
              <a:gd name="connsiteX44" fmla="*/ 4423639 w 4426040"/>
              <a:gd name="connsiteY44" fmla="*/ 1122218 h 1385454"/>
              <a:gd name="connsiteX45" fmla="*/ 4340512 w 4426040"/>
              <a:gd name="connsiteY45" fmla="*/ 1177636 h 1385454"/>
              <a:gd name="connsiteX46" fmla="*/ 4229675 w 4426040"/>
              <a:gd name="connsiteY46" fmla="*/ 1191491 h 1385454"/>
              <a:gd name="connsiteX47" fmla="*/ 4118839 w 4426040"/>
              <a:gd name="connsiteY47" fmla="*/ 1219200 h 1385454"/>
              <a:gd name="connsiteX48" fmla="*/ 3758621 w 4426040"/>
              <a:gd name="connsiteY48" fmla="*/ 1191491 h 1385454"/>
              <a:gd name="connsiteX49" fmla="*/ 3647785 w 4426040"/>
              <a:gd name="connsiteY49" fmla="*/ 1136072 h 1385454"/>
              <a:gd name="connsiteX50" fmla="*/ 3578512 w 4426040"/>
              <a:gd name="connsiteY50" fmla="*/ 1108363 h 1385454"/>
              <a:gd name="connsiteX51" fmla="*/ 3439966 w 4426040"/>
              <a:gd name="connsiteY51" fmla="*/ 1136072 h 1385454"/>
              <a:gd name="connsiteX52" fmla="*/ 3356839 w 4426040"/>
              <a:gd name="connsiteY52" fmla="*/ 1163781 h 1385454"/>
              <a:gd name="connsiteX53" fmla="*/ 3315275 w 4426040"/>
              <a:gd name="connsiteY53" fmla="*/ 1177636 h 1385454"/>
              <a:gd name="connsiteX54" fmla="*/ 3246003 w 4426040"/>
              <a:gd name="connsiteY54" fmla="*/ 1205345 h 1385454"/>
              <a:gd name="connsiteX55" fmla="*/ 3135166 w 4426040"/>
              <a:gd name="connsiteY55" fmla="*/ 1233054 h 1385454"/>
              <a:gd name="connsiteX56" fmla="*/ 3052039 w 4426040"/>
              <a:gd name="connsiteY56" fmla="*/ 1260763 h 1385454"/>
              <a:gd name="connsiteX57" fmla="*/ 2470148 w 4426040"/>
              <a:gd name="connsiteY57" fmla="*/ 1288472 h 1385454"/>
              <a:gd name="connsiteX58" fmla="*/ 2428585 w 4426040"/>
              <a:gd name="connsiteY58" fmla="*/ 1316181 h 1385454"/>
              <a:gd name="connsiteX59" fmla="*/ 2248475 w 4426040"/>
              <a:gd name="connsiteY59" fmla="*/ 1343891 h 1385454"/>
              <a:gd name="connsiteX60" fmla="*/ 2206912 w 4426040"/>
              <a:gd name="connsiteY60" fmla="*/ 1357745 h 1385454"/>
              <a:gd name="connsiteX61" fmla="*/ 1957530 w 4426040"/>
              <a:gd name="connsiteY61" fmla="*/ 1385454 h 1385454"/>
              <a:gd name="connsiteX62" fmla="*/ 1458766 w 4426040"/>
              <a:gd name="connsiteY62" fmla="*/ 1357745 h 1385454"/>
              <a:gd name="connsiteX63" fmla="*/ 1389494 w 4426040"/>
              <a:gd name="connsiteY63" fmla="*/ 1330036 h 1385454"/>
              <a:gd name="connsiteX64" fmla="*/ 1278657 w 4426040"/>
              <a:gd name="connsiteY64" fmla="*/ 1302327 h 1385454"/>
              <a:gd name="connsiteX65" fmla="*/ 1237094 w 4426040"/>
              <a:gd name="connsiteY65" fmla="*/ 1274618 h 1385454"/>
              <a:gd name="connsiteX66" fmla="*/ 1153966 w 4426040"/>
              <a:gd name="connsiteY66" fmla="*/ 1246909 h 1385454"/>
              <a:gd name="connsiteX67" fmla="*/ 1112403 w 4426040"/>
              <a:gd name="connsiteY67" fmla="*/ 1205345 h 1385454"/>
              <a:gd name="connsiteX68" fmla="*/ 1056985 w 4426040"/>
              <a:gd name="connsiteY68" fmla="*/ 1177636 h 1385454"/>
              <a:gd name="connsiteX69" fmla="*/ 973857 w 4426040"/>
              <a:gd name="connsiteY69" fmla="*/ 1094509 h 1385454"/>
              <a:gd name="connsiteX70" fmla="*/ 946148 w 4426040"/>
              <a:gd name="connsiteY70" fmla="*/ 1052945 h 1385454"/>
              <a:gd name="connsiteX71" fmla="*/ 849166 w 4426040"/>
              <a:gd name="connsiteY71" fmla="*/ 997527 h 1385454"/>
              <a:gd name="connsiteX72" fmla="*/ 682912 w 4426040"/>
              <a:gd name="connsiteY72" fmla="*/ 942109 h 1385454"/>
              <a:gd name="connsiteX73" fmla="*/ 585930 w 4426040"/>
              <a:gd name="connsiteY73" fmla="*/ 872836 h 1385454"/>
              <a:gd name="connsiteX74" fmla="*/ 544366 w 4426040"/>
              <a:gd name="connsiteY74" fmla="*/ 955963 h 1385454"/>
              <a:gd name="connsiteX75" fmla="*/ 502803 w 4426040"/>
              <a:gd name="connsiteY75" fmla="*/ 928254 h 1385454"/>
              <a:gd name="connsiteX76" fmla="*/ 447385 w 4426040"/>
              <a:gd name="connsiteY76" fmla="*/ 886691 h 1385454"/>
              <a:gd name="connsiteX77" fmla="*/ 391966 w 4426040"/>
              <a:gd name="connsiteY77" fmla="*/ 858981 h 1385454"/>
              <a:gd name="connsiteX78" fmla="*/ 350403 w 4426040"/>
              <a:gd name="connsiteY78" fmla="*/ 817418 h 1385454"/>
              <a:gd name="connsiteX79" fmla="*/ 294985 w 4426040"/>
              <a:gd name="connsiteY79" fmla="*/ 775854 h 1385454"/>
              <a:gd name="connsiteX80" fmla="*/ 267275 w 4426040"/>
              <a:gd name="connsiteY80" fmla="*/ 734291 h 1385454"/>
              <a:gd name="connsiteX81" fmla="*/ 225712 w 4426040"/>
              <a:gd name="connsiteY81" fmla="*/ 692727 h 1385454"/>
              <a:gd name="connsiteX82" fmla="*/ 156439 w 4426040"/>
              <a:gd name="connsiteY82" fmla="*/ 595745 h 1385454"/>
              <a:gd name="connsiteX83" fmla="*/ 101021 w 4426040"/>
              <a:gd name="connsiteY83" fmla="*/ 512618 h 1385454"/>
              <a:gd name="connsiteX84" fmla="*/ 73312 w 4426040"/>
              <a:gd name="connsiteY84" fmla="*/ 471054 h 1385454"/>
              <a:gd name="connsiteX85" fmla="*/ 31748 w 4426040"/>
              <a:gd name="connsiteY85" fmla="*/ 443345 h 1385454"/>
              <a:gd name="connsiteX86" fmla="*/ 4039 w 4426040"/>
              <a:gd name="connsiteY86" fmla="*/ 401781 h 1385454"/>
              <a:gd name="connsiteX87" fmla="*/ 101021 w 4426040"/>
              <a:gd name="connsiteY87" fmla="*/ 401781 h 1385454"/>
              <a:gd name="connsiteX88" fmla="*/ 350403 w 4426040"/>
              <a:gd name="connsiteY88" fmla="*/ 429491 h 1385454"/>
              <a:gd name="connsiteX89" fmla="*/ 461239 w 4426040"/>
              <a:gd name="connsiteY89" fmla="*/ 443345 h 1385454"/>
              <a:gd name="connsiteX90" fmla="*/ 682912 w 4426040"/>
              <a:gd name="connsiteY90" fmla="*/ 429491 h 1385454"/>
              <a:gd name="connsiteX91" fmla="*/ 710621 w 4426040"/>
              <a:gd name="connsiteY91" fmla="*/ 387927 h 1385454"/>
              <a:gd name="connsiteX92" fmla="*/ 752185 w 4426040"/>
              <a:gd name="connsiteY92" fmla="*/ 360218 h 1385454"/>
              <a:gd name="connsiteX93" fmla="*/ 918439 w 4426040"/>
              <a:gd name="connsiteY93" fmla="*/ 374072 h 1385454"/>
              <a:gd name="connsiteX94" fmla="*/ 960003 w 4426040"/>
              <a:gd name="connsiteY94" fmla="*/ 387927 h 1385454"/>
              <a:gd name="connsiteX95" fmla="*/ 1112403 w 4426040"/>
              <a:gd name="connsiteY95" fmla="*/ 429491 h 1385454"/>
              <a:gd name="connsiteX96" fmla="*/ 1153966 w 4426040"/>
              <a:gd name="connsiteY96" fmla="*/ 443345 h 1385454"/>
              <a:gd name="connsiteX97" fmla="*/ 1292512 w 4426040"/>
              <a:gd name="connsiteY97" fmla="*/ 457200 h 1385454"/>
              <a:gd name="connsiteX98" fmla="*/ 1334075 w 4426040"/>
              <a:gd name="connsiteY98" fmla="*/ 429491 h 1385454"/>
              <a:gd name="connsiteX99" fmla="*/ 1389494 w 4426040"/>
              <a:gd name="connsiteY99" fmla="*/ 401781 h 1385454"/>
              <a:gd name="connsiteX100" fmla="*/ 1431057 w 4426040"/>
              <a:gd name="connsiteY100" fmla="*/ 360218 h 1385454"/>
              <a:gd name="connsiteX101" fmla="*/ 1375639 w 4426040"/>
              <a:gd name="connsiteY101" fmla="*/ 318654 h 1385454"/>
              <a:gd name="connsiteX102" fmla="*/ 1334075 w 4426040"/>
              <a:gd name="connsiteY102" fmla="*/ 290945 h 1385454"/>
              <a:gd name="connsiteX103" fmla="*/ 1223239 w 4426040"/>
              <a:gd name="connsiteY103" fmla="*/ 207818 h 1385454"/>
              <a:gd name="connsiteX104" fmla="*/ 1181675 w 4426040"/>
              <a:gd name="connsiteY104" fmla="*/ 166254 h 1385454"/>
              <a:gd name="connsiteX105" fmla="*/ 1140112 w 4426040"/>
              <a:gd name="connsiteY105" fmla="*/ 138545 h 1385454"/>
              <a:gd name="connsiteX106" fmla="*/ 1195530 w 4426040"/>
              <a:gd name="connsiteY106" fmla="*/ 27709 h 1385454"/>
              <a:gd name="connsiteX107" fmla="*/ 1250948 w 4426040"/>
              <a:gd name="connsiteY107" fmla="*/ 41563 h 1385454"/>
              <a:gd name="connsiteX108" fmla="*/ 1334075 w 4426040"/>
              <a:gd name="connsiteY108" fmla="*/ 55418 h 1385454"/>
              <a:gd name="connsiteX109" fmla="*/ 1375639 w 4426040"/>
              <a:gd name="connsiteY109" fmla="*/ 83127 h 138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426040" h="1385454">
                <a:moveTo>
                  <a:pt x="1389494" y="0"/>
                </a:moveTo>
                <a:cubicBezTo>
                  <a:pt x="1380258" y="13854"/>
                  <a:pt x="1358173" y="25309"/>
                  <a:pt x="1361785" y="41563"/>
                </a:cubicBezTo>
                <a:cubicBezTo>
                  <a:pt x="1369009" y="74072"/>
                  <a:pt x="1417203" y="124691"/>
                  <a:pt x="1417203" y="124691"/>
                </a:cubicBezTo>
                <a:cubicBezTo>
                  <a:pt x="1426439" y="110836"/>
                  <a:pt x="1431910" y="93529"/>
                  <a:pt x="1444912" y="83127"/>
                </a:cubicBezTo>
                <a:cubicBezTo>
                  <a:pt x="1456316" y="74004"/>
                  <a:pt x="1472386" y="73115"/>
                  <a:pt x="1486475" y="69272"/>
                </a:cubicBezTo>
                <a:cubicBezTo>
                  <a:pt x="1523216" y="59252"/>
                  <a:pt x="1560366" y="50799"/>
                  <a:pt x="1597312" y="41563"/>
                </a:cubicBezTo>
                <a:cubicBezTo>
                  <a:pt x="1638876" y="46181"/>
                  <a:pt x="1682330" y="42194"/>
                  <a:pt x="1722003" y="55418"/>
                </a:cubicBezTo>
                <a:cubicBezTo>
                  <a:pt x="1740591" y="61614"/>
                  <a:pt x="1746439" y="87466"/>
                  <a:pt x="1763566" y="96981"/>
                </a:cubicBezTo>
                <a:cubicBezTo>
                  <a:pt x="1789099" y="111166"/>
                  <a:pt x="1822391" y="108489"/>
                  <a:pt x="1846694" y="124691"/>
                </a:cubicBezTo>
                <a:lnTo>
                  <a:pt x="1888257" y="152400"/>
                </a:lnTo>
                <a:cubicBezTo>
                  <a:pt x="1938791" y="303993"/>
                  <a:pt x="1858195" y="74367"/>
                  <a:pt x="1929821" y="235527"/>
                </a:cubicBezTo>
                <a:cubicBezTo>
                  <a:pt x="1941683" y="262217"/>
                  <a:pt x="1950446" y="290318"/>
                  <a:pt x="1957530" y="318654"/>
                </a:cubicBezTo>
                <a:cubicBezTo>
                  <a:pt x="1967617" y="358999"/>
                  <a:pt x="1979375" y="402293"/>
                  <a:pt x="1985239" y="443345"/>
                </a:cubicBezTo>
                <a:cubicBezTo>
                  <a:pt x="1991153" y="484744"/>
                  <a:pt x="1994476" y="526472"/>
                  <a:pt x="1999094" y="568036"/>
                </a:cubicBezTo>
                <a:cubicBezTo>
                  <a:pt x="2003712" y="554181"/>
                  <a:pt x="2010084" y="540792"/>
                  <a:pt x="2012948" y="526472"/>
                </a:cubicBezTo>
                <a:cubicBezTo>
                  <a:pt x="2048715" y="347636"/>
                  <a:pt x="1968352" y="426244"/>
                  <a:pt x="2276185" y="443345"/>
                </a:cubicBezTo>
                <a:cubicBezTo>
                  <a:pt x="2308182" y="454011"/>
                  <a:pt x="2373006" y="478021"/>
                  <a:pt x="2400875" y="471054"/>
                </a:cubicBezTo>
                <a:cubicBezTo>
                  <a:pt x="2433183" y="462977"/>
                  <a:pt x="2484003" y="415636"/>
                  <a:pt x="2484003" y="415636"/>
                </a:cubicBezTo>
                <a:cubicBezTo>
                  <a:pt x="2493239" y="401781"/>
                  <a:pt x="2504265" y="388965"/>
                  <a:pt x="2511712" y="374072"/>
                </a:cubicBezTo>
                <a:cubicBezTo>
                  <a:pt x="2537131" y="323234"/>
                  <a:pt x="2508036" y="330340"/>
                  <a:pt x="2567130" y="290945"/>
                </a:cubicBezTo>
                <a:cubicBezTo>
                  <a:pt x="2579281" y="282844"/>
                  <a:pt x="2594839" y="281709"/>
                  <a:pt x="2608694" y="277091"/>
                </a:cubicBezTo>
                <a:cubicBezTo>
                  <a:pt x="2662815" y="222968"/>
                  <a:pt x="2606027" y="271496"/>
                  <a:pt x="2677966" y="235527"/>
                </a:cubicBezTo>
                <a:cubicBezTo>
                  <a:pt x="2692859" y="228080"/>
                  <a:pt x="2703275" y="211430"/>
                  <a:pt x="2719530" y="207818"/>
                </a:cubicBezTo>
                <a:cubicBezTo>
                  <a:pt x="2787752" y="192658"/>
                  <a:pt x="2858075" y="189345"/>
                  <a:pt x="2927348" y="180109"/>
                </a:cubicBezTo>
                <a:cubicBezTo>
                  <a:pt x="2941203" y="166254"/>
                  <a:pt x="2949515" y="141316"/>
                  <a:pt x="2968912" y="138545"/>
                </a:cubicBezTo>
                <a:lnTo>
                  <a:pt x="3176730" y="166254"/>
                </a:lnTo>
                <a:cubicBezTo>
                  <a:pt x="3227292" y="172996"/>
                  <a:pt x="3278330" y="175491"/>
                  <a:pt x="3329130" y="180109"/>
                </a:cubicBezTo>
                <a:cubicBezTo>
                  <a:pt x="3352221" y="184727"/>
                  <a:pt x="3375558" y="188252"/>
                  <a:pt x="3398403" y="193963"/>
                </a:cubicBezTo>
                <a:cubicBezTo>
                  <a:pt x="3412571" y="197505"/>
                  <a:pt x="3425462" y="206112"/>
                  <a:pt x="3439966" y="207818"/>
                </a:cubicBezTo>
                <a:cubicBezTo>
                  <a:pt x="3594470" y="225995"/>
                  <a:pt x="3972066" y="232580"/>
                  <a:pt x="4063421" y="235527"/>
                </a:cubicBezTo>
                <a:cubicBezTo>
                  <a:pt x="4071364" y="243470"/>
                  <a:pt x="4132694" y="299366"/>
                  <a:pt x="4132694" y="318654"/>
                </a:cubicBezTo>
                <a:cubicBezTo>
                  <a:pt x="4132694" y="328445"/>
                  <a:pt x="4089338" y="381895"/>
                  <a:pt x="4077275" y="387927"/>
                </a:cubicBezTo>
                <a:cubicBezTo>
                  <a:pt x="4051151" y="400989"/>
                  <a:pt x="3994148" y="415636"/>
                  <a:pt x="3994148" y="415636"/>
                </a:cubicBezTo>
                <a:cubicBezTo>
                  <a:pt x="3998766" y="429491"/>
                  <a:pt x="3999902" y="445049"/>
                  <a:pt x="4008003" y="457200"/>
                </a:cubicBezTo>
                <a:cubicBezTo>
                  <a:pt x="4018871" y="473502"/>
                  <a:pt x="4041458" y="480926"/>
                  <a:pt x="4049566" y="498763"/>
                </a:cubicBezTo>
                <a:cubicBezTo>
                  <a:pt x="4065325" y="533432"/>
                  <a:pt x="4068039" y="572654"/>
                  <a:pt x="4077275" y="609600"/>
                </a:cubicBezTo>
                <a:cubicBezTo>
                  <a:pt x="4081893" y="628073"/>
                  <a:pt x="4077666" y="651554"/>
                  <a:pt x="4091130" y="665018"/>
                </a:cubicBezTo>
                <a:lnTo>
                  <a:pt x="4132694" y="706581"/>
                </a:lnTo>
                <a:cubicBezTo>
                  <a:pt x="4156204" y="777113"/>
                  <a:pt x="4127656" y="728413"/>
                  <a:pt x="4188112" y="762000"/>
                </a:cubicBezTo>
                <a:cubicBezTo>
                  <a:pt x="4217223" y="778173"/>
                  <a:pt x="4271239" y="817418"/>
                  <a:pt x="4271239" y="817418"/>
                </a:cubicBezTo>
                <a:cubicBezTo>
                  <a:pt x="4280475" y="845127"/>
                  <a:pt x="4282747" y="876243"/>
                  <a:pt x="4298948" y="900545"/>
                </a:cubicBezTo>
                <a:cubicBezTo>
                  <a:pt x="4367744" y="1003741"/>
                  <a:pt x="4279324" y="876997"/>
                  <a:pt x="4368221" y="983672"/>
                </a:cubicBezTo>
                <a:cubicBezTo>
                  <a:pt x="4378881" y="996464"/>
                  <a:pt x="4386694" y="1011381"/>
                  <a:pt x="4395930" y="1025236"/>
                </a:cubicBezTo>
                <a:cubicBezTo>
                  <a:pt x="4400548" y="1043709"/>
                  <a:pt x="4404554" y="1062345"/>
                  <a:pt x="4409785" y="1080654"/>
                </a:cubicBezTo>
                <a:cubicBezTo>
                  <a:pt x="4413797" y="1094696"/>
                  <a:pt x="4426040" y="1107813"/>
                  <a:pt x="4423639" y="1122218"/>
                </a:cubicBezTo>
                <a:cubicBezTo>
                  <a:pt x="4415785" y="1169339"/>
                  <a:pt x="4377300" y="1171505"/>
                  <a:pt x="4340512" y="1177636"/>
                </a:cubicBezTo>
                <a:cubicBezTo>
                  <a:pt x="4303785" y="1183757"/>
                  <a:pt x="4266475" y="1185829"/>
                  <a:pt x="4229675" y="1191491"/>
                </a:cubicBezTo>
                <a:cubicBezTo>
                  <a:pt x="4167574" y="1201045"/>
                  <a:pt x="4169414" y="1202341"/>
                  <a:pt x="4118839" y="1219200"/>
                </a:cubicBezTo>
                <a:cubicBezTo>
                  <a:pt x="3998766" y="1209964"/>
                  <a:pt x="3878058" y="1206902"/>
                  <a:pt x="3758621" y="1191491"/>
                </a:cubicBezTo>
                <a:cubicBezTo>
                  <a:pt x="3694004" y="1183153"/>
                  <a:pt x="3696573" y="1160466"/>
                  <a:pt x="3647785" y="1136072"/>
                </a:cubicBezTo>
                <a:cubicBezTo>
                  <a:pt x="3625541" y="1124950"/>
                  <a:pt x="3601603" y="1117599"/>
                  <a:pt x="3578512" y="1108363"/>
                </a:cubicBezTo>
                <a:cubicBezTo>
                  <a:pt x="3532330" y="1117599"/>
                  <a:pt x="3484646" y="1121179"/>
                  <a:pt x="3439966" y="1136072"/>
                </a:cubicBezTo>
                <a:lnTo>
                  <a:pt x="3356839" y="1163781"/>
                </a:lnTo>
                <a:cubicBezTo>
                  <a:pt x="3342984" y="1168399"/>
                  <a:pt x="3328835" y="1172212"/>
                  <a:pt x="3315275" y="1177636"/>
                </a:cubicBezTo>
                <a:cubicBezTo>
                  <a:pt x="3292184" y="1186872"/>
                  <a:pt x="3269773" y="1198031"/>
                  <a:pt x="3246003" y="1205345"/>
                </a:cubicBezTo>
                <a:cubicBezTo>
                  <a:pt x="3209604" y="1216545"/>
                  <a:pt x="3171294" y="1221011"/>
                  <a:pt x="3135166" y="1233054"/>
                </a:cubicBezTo>
                <a:cubicBezTo>
                  <a:pt x="3107457" y="1242290"/>
                  <a:pt x="3081228" y="1259720"/>
                  <a:pt x="3052039" y="1260763"/>
                </a:cubicBezTo>
                <a:cubicBezTo>
                  <a:pt x="2599334" y="1276932"/>
                  <a:pt x="2793175" y="1265400"/>
                  <a:pt x="2470148" y="1288472"/>
                </a:cubicBezTo>
                <a:cubicBezTo>
                  <a:pt x="2456294" y="1297708"/>
                  <a:pt x="2443478" y="1308734"/>
                  <a:pt x="2428585" y="1316181"/>
                </a:cubicBezTo>
                <a:cubicBezTo>
                  <a:pt x="2378654" y="1341147"/>
                  <a:pt x="2288213" y="1339917"/>
                  <a:pt x="2248475" y="1343891"/>
                </a:cubicBezTo>
                <a:cubicBezTo>
                  <a:pt x="2234621" y="1348509"/>
                  <a:pt x="2221168" y="1354577"/>
                  <a:pt x="2206912" y="1357745"/>
                </a:cubicBezTo>
                <a:cubicBezTo>
                  <a:pt x="2124117" y="1376144"/>
                  <a:pt x="2042532" y="1378371"/>
                  <a:pt x="1957530" y="1385454"/>
                </a:cubicBezTo>
                <a:cubicBezTo>
                  <a:pt x="1791275" y="1376218"/>
                  <a:pt x="1624490" y="1373913"/>
                  <a:pt x="1458766" y="1357745"/>
                </a:cubicBezTo>
                <a:cubicBezTo>
                  <a:pt x="1434014" y="1355330"/>
                  <a:pt x="1413264" y="1337350"/>
                  <a:pt x="1389494" y="1330036"/>
                </a:cubicBezTo>
                <a:cubicBezTo>
                  <a:pt x="1353095" y="1318836"/>
                  <a:pt x="1315603" y="1311563"/>
                  <a:pt x="1278657" y="1302327"/>
                </a:cubicBezTo>
                <a:cubicBezTo>
                  <a:pt x="1264803" y="1293091"/>
                  <a:pt x="1252310" y="1281381"/>
                  <a:pt x="1237094" y="1274618"/>
                </a:cubicBezTo>
                <a:cubicBezTo>
                  <a:pt x="1210403" y="1262755"/>
                  <a:pt x="1179499" y="1261094"/>
                  <a:pt x="1153966" y="1246909"/>
                </a:cubicBezTo>
                <a:cubicBezTo>
                  <a:pt x="1136838" y="1237394"/>
                  <a:pt x="1128347" y="1216733"/>
                  <a:pt x="1112403" y="1205345"/>
                </a:cubicBezTo>
                <a:cubicBezTo>
                  <a:pt x="1095597" y="1193341"/>
                  <a:pt x="1073112" y="1190538"/>
                  <a:pt x="1056985" y="1177636"/>
                </a:cubicBezTo>
                <a:cubicBezTo>
                  <a:pt x="1026385" y="1153156"/>
                  <a:pt x="995594" y="1127114"/>
                  <a:pt x="973857" y="1094509"/>
                </a:cubicBezTo>
                <a:cubicBezTo>
                  <a:pt x="964621" y="1080654"/>
                  <a:pt x="957922" y="1064719"/>
                  <a:pt x="946148" y="1052945"/>
                </a:cubicBezTo>
                <a:cubicBezTo>
                  <a:pt x="928316" y="1035113"/>
                  <a:pt x="868727" y="1006221"/>
                  <a:pt x="849166" y="997527"/>
                </a:cubicBezTo>
                <a:cubicBezTo>
                  <a:pt x="776812" y="965370"/>
                  <a:pt x="765773" y="965783"/>
                  <a:pt x="682912" y="942109"/>
                </a:cubicBezTo>
                <a:cubicBezTo>
                  <a:pt x="666287" y="925484"/>
                  <a:pt x="617191" y="867626"/>
                  <a:pt x="585930" y="872836"/>
                </a:cubicBezTo>
                <a:cubicBezTo>
                  <a:pt x="566973" y="875996"/>
                  <a:pt x="548706" y="942943"/>
                  <a:pt x="544366" y="955963"/>
                </a:cubicBezTo>
                <a:cubicBezTo>
                  <a:pt x="530512" y="946727"/>
                  <a:pt x="516352" y="937932"/>
                  <a:pt x="502803" y="928254"/>
                </a:cubicBezTo>
                <a:cubicBezTo>
                  <a:pt x="484013" y="914833"/>
                  <a:pt x="466966" y="898929"/>
                  <a:pt x="447385" y="886691"/>
                </a:cubicBezTo>
                <a:cubicBezTo>
                  <a:pt x="429871" y="875745"/>
                  <a:pt x="408772" y="870986"/>
                  <a:pt x="391966" y="858981"/>
                </a:cubicBezTo>
                <a:cubicBezTo>
                  <a:pt x="376023" y="847593"/>
                  <a:pt x="365279" y="830169"/>
                  <a:pt x="350403" y="817418"/>
                </a:cubicBezTo>
                <a:cubicBezTo>
                  <a:pt x="332871" y="802391"/>
                  <a:pt x="311313" y="792182"/>
                  <a:pt x="294985" y="775854"/>
                </a:cubicBezTo>
                <a:cubicBezTo>
                  <a:pt x="283211" y="764080"/>
                  <a:pt x="277935" y="747083"/>
                  <a:pt x="267275" y="734291"/>
                </a:cubicBezTo>
                <a:cubicBezTo>
                  <a:pt x="254732" y="719239"/>
                  <a:pt x="239566" y="706582"/>
                  <a:pt x="225712" y="692727"/>
                </a:cubicBezTo>
                <a:cubicBezTo>
                  <a:pt x="198657" y="584511"/>
                  <a:pt x="236306" y="685595"/>
                  <a:pt x="156439" y="595745"/>
                </a:cubicBezTo>
                <a:cubicBezTo>
                  <a:pt x="134314" y="570855"/>
                  <a:pt x="119494" y="540327"/>
                  <a:pt x="101021" y="512618"/>
                </a:cubicBezTo>
                <a:cubicBezTo>
                  <a:pt x="91785" y="498763"/>
                  <a:pt x="87167" y="480290"/>
                  <a:pt x="73312" y="471054"/>
                </a:cubicBezTo>
                <a:lnTo>
                  <a:pt x="31748" y="443345"/>
                </a:lnTo>
                <a:cubicBezTo>
                  <a:pt x="22512" y="429490"/>
                  <a:pt x="0" y="417935"/>
                  <a:pt x="4039" y="401781"/>
                </a:cubicBezTo>
                <a:cubicBezTo>
                  <a:pt x="12262" y="368891"/>
                  <a:pt x="98459" y="401354"/>
                  <a:pt x="101021" y="401781"/>
                </a:cubicBezTo>
                <a:cubicBezTo>
                  <a:pt x="168421" y="413014"/>
                  <a:pt x="286361" y="422375"/>
                  <a:pt x="350403" y="429491"/>
                </a:cubicBezTo>
                <a:cubicBezTo>
                  <a:pt x="387408" y="433603"/>
                  <a:pt x="424294" y="438727"/>
                  <a:pt x="461239" y="443345"/>
                </a:cubicBezTo>
                <a:cubicBezTo>
                  <a:pt x="547836" y="472211"/>
                  <a:pt x="540746" y="476880"/>
                  <a:pt x="682912" y="429491"/>
                </a:cubicBezTo>
                <a:cubicBezTo>
                  <a:pt x="698709" y="424225"/>
                  <a:pt x="698847" y="399701"/>
                  <a:pt x="710621" y="387927"/>
                </a:cubicBezTo>
                <a:cubicBezTo>
                  <a:pt x="722395" y="376153"/>
                  <a:pt x="738330" y="369454"/>
                  <a:pt x="752185" y="360218"/>
                </a:cubicBezTo>
                <a:cubicBezTo>
                  <a:pt x="807603" y="364836"/>
                  <a:pt x="863317" y="366722"/>
                  <a:pt x="918439" y="374072"/>
                </a:cubicBezTo>
                <a:cubicBezTo>
                  <a:pt x="932915" y="376002"/>
                  <a:pt x="945835" y="384385"/>
                  <a:pt x="960003" y="387927"/>
                </a:cubicBezTo>
                <a:cubicBezTo>
                  <a:pt x="1116674" y="427095"/>
                  <a:pt x="934053" y="370041"/>
                  <a:pt x="1112403" y="429491"/>
                </a:cubicBezTo>
                <a:cubicBezTo>
                  <a:pt x="1126257" y="434109"/>
                  <a:pt x="1139435" y="441892"/>
                  <a:pt x="1153966" y="443345"/>
                </a:cubicBezTo>
                <a:lnTo>
                  <a:pt x="1292512" y="457200"/>
                </a:lnTo>
                <a:cubicBezTo>
                  <a:pt x="1306366" y="447964"/>
                  <a:pt x="1319618" y="437752"/>
                  <a:pt x="1334075" y="429491"/>
                </a:cubicBezTo>
                <a:cubicBezTo>
                  <a:pt x="1352007" y="419244"/>
                  <a:pt x="1372688" y="413786"/>
                  <a:pt x="1389494" y="401781"/>
                </a:cubicBezTo>
                <a:cubicBezTo>
                  <a:pt x="1405437" y="390393"/>
                  <a:pt x="1417203" y="374072"/>
                  <a:pt x="1431057" y="360218"/>
                </a:cubicBezTo>
                <a:cubicBezTo>
                  <a:pt x="1412584" y="346363"/>
                  <a:pt x="1394429" y="332075"/>
                  <a:pt x="1375639" y="318654"/>
                </a:cubicBezTo>
                <a:cubicBezTo>
                  <a:pt x="1362089" y="308976"/>
                  <a:pt x="1345849" y="302719"/>
                  <a:pt x="1334075" y="290945"/>
                </a:cubicBezTo>
                <a:cubicBezTo>
                  <a:pt x="1246209" y="203079"/>
                  <a:pt x="1347751" y="257622"/>
                  <a:pt x="1223239" y="207818"/>
                </a:cubicBezTo>
                <a:cubicBezTo>
                  <a:pt x="1209384" y="193963"/>
                  <a:pt x="1196727" y="178797"/>
                  <a:pt x="1181675" y="166254"/>
                </a:cubicBezTo>
                <a:cubicBezTo>
                  <a:pt x="1168883" y="155594"/>
                  <a:pt x="1145377" y="154341"/>
                  <a:pt x="1140112" y="138545"/>
                </a:cubicBezTo>
                <a:cubicBezTo>
                  <a:pt x="1128139" y="102627"/>
                  <a:pt x="1180652" y="47546"/>
                  <a:pt x="1195530" y="27709"/>
                </a:cubicBezTo>
                <a:cubicBezTo>
                  <a:pt x="1214003" y="32327"/>
                  <a:pt x="1232277" y="37829"/>
                  <a:pt x="1250948" y="41563"/>
                </a:cubicBezTo>
                <a:cubicBezTo>
                  <a:pt x="1278494" y="47072"/>
                  <a:pt x="1307425" y="46535"/>
                  <a:pt x="1334075" y="55418"/>
                </a:cubicBezTo>
                <a:cubicBezTo>
                  <a:pt x="1349872" y="60684"/>
                  <a:pt x="1375639" y="83127"/>
                  <a:pt x="1375639" y="8312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3643314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Группа 11"/>
          <p:cNvGrpSpPr/>
          <p:nvPr/>
        </p:nvGrpSpPr>
        <p:grpSpPr>
          <a:xfrm>
            <a:off x="6000760" y="3857628"/>
            <a:ext cx="1214446" cy="857256"/>
            <a:chOff x="1857356" y="4429132"/>
            <a:chExt cx="1714512" cy="1714512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0161" r="-7074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7" cstate="email"/>
          <a:srcRect r="-3"/>
          <a:stretch>
            <a:fillRect/>
          </a:stretch>
        </p:blipFill>
        <p:spPr bwMode="auto">
          <a:xfrm>
            <a:off x="5143504" y="3857628"/>
            <a:ext cx="714380" cy="9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3786190"/>
            <a:ext cx="1305375" cy="7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429257" y="5976956"/>
            <a:ext cx="1000132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0"/>
          <p:cNvGrpSpPr/>
          <p:nvPr/>
        </p:nvGrpSpPr>
        <p:grpSpPr>
          <a:xfrm>
            <a:off x="4214810" y="5429264"/>
            <a:ext cx="1500198" cy="991559"/>
            <a:chOff x="4214810" y="5429264"/>
            <a:chExt cx="1500198" cy="991559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C66A30"/>
                </a:clrFrom>
                <a:clrTo>
                  <a:srgbClr val="C66A3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5429264"/>
              <a:ext cx="761599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00562" y="5786454"/>
              <a:ext cx="714380" cy="634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5000628" y="5595580"/>
              <a:ext cx="714380" cy="476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786315" y="5214950"/>
            <a:ext cx="71438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643042" y="3857628"/>
            <a:ext cx="81829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85786" y="3571876"/>
            <a:ext cx="97415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5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857488" y="3071810"/>
            <a:ext cx="104620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1857356" y="3071810"/>
            <a:ext cx="1183013" cy="78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617066" y="2285992"/>
            <a:ext cx="140279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214282" y="2714620"/>
            <a:ext cx="104775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1214414" y="2928934"/>
            <a:ext cx="678661" cy="95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4"/>
          <p:cNvPicPr>
            <a:picLocks noChangeAspect="1" noChangeArrowheads="1"/>
          </p:cNvPicPr>
          <p:nvPr/>
        </p:nvPicPr>
        <p:blipFill>
          <a:blip r:embed="rId21" cstate="email"/>
          <a:srcRect r="-3"/>
          <a:stretch>
            <a:fillRect/>
          </a:stretch>
        </p:blipFill>
        <p:spPr bwMode="auto">
          <a:xfrm>
            <a:off x="6572264" y="2643182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5072066" y="2786058"/>
            <a:ext cx="151968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7072330" y="1500174"/>
            <a:ext cx="86440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5500694" y="1643050"/>
            <a:ext cx="148591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4643438" y="1643050"/>
            <a:ext cx="857256" cy="114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3786182" y="2714620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2"/>
          <p:cNvPicPr>
            <a:picLocks noChangeAspect="1" noChangeArrowheads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3214678" y="1500174"/>
            <a:ext cx="139662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Группа 39"/>
          <p:cNvGrpSpPr/>
          <p:nvPr/>
        </p:nvGrpSpPr>
        <p:grpSpPr>
          <a:xfrm>
            <a:off x="2714612" y="2000240"/>
            <a:ext cx="1143008" cy="1285884"/>
            <a:chOff x="1857356" y="4429132"/>
            <a:chExt cx="1714512" cy="1714512"/>
          </a:xfrm>
        </p:grpSpPr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2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19946" r="-7083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7"/>
            <p:cNvPicPr>
              <a:picLocks noChangeAspect="1" noChangeArrowheads="1"/>
            </p:cNvPicPr>
            <p:nvPr/>
          </p:nvPicPr>
          <p:blipFill>
            <a:blip r:embed="rId30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5572132" y="571480"/>
            <a:ext cx="5762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3857620" y="857232"/>
            <a:ext cx="1028699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4"/>
          <p:cNvPicPr>
            <a:picLocks noChangeAspect="1" noChangeArrowheads="1"/>
          </p:cNvPicPr>
          <p:nvPr/>
        </p:nvPicPr>
        <p:blipFill>
          <a:blip r:embed="rId33" cstate="email"/>
          <a:srcRect r="-3"/>
          <a:stretch>
            <a:fillRect/>
          </a:stretch>
        </p:blipFill>
        <p:spPr bwMode="auto">
          <a:xfrm>
            <a:off x="4929190" y="928670"/>
            <a:ext cx="714380" cy="80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>
            <a:off x="3714744" y="285728"/>
            <a:ext cx="1071570" cy="65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22"/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3071802" y="714356"/>
            <a:ext cx="82154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4786314" y="214290"/>
            <a:ext cx="5859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857364"/>
            <a:ext cx="8331512" cy="32932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Житница</a:t>
            </a: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хлеборобная, богатая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урожаями  область,  снабжающая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другие местности».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С.И.Ожегов, Н.Ю.Шведова.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Толковый словарь русского языка 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071802" y="3714752"/>
            <a:ext cx="392909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олилиния 6"/>
          <p:cNvSpPr/>
          <p:nvPr/>
        </p:nvSpPr>
        <p:spPr>
          <a:xfrm>
            <a:off x="285720" y="5214950"/>
            <a:ext cx="449877" cy="529649"/>
          </a:xfrm>
          <a:custGeom>
            <a:avLst/>
            <a:gdLst>
              <a:gd name="connsiteX0" fmla="*/ 221673 w 449877"/>
              <a:gd name="connsiteY0" fmla="*/ 17031 h 529649"/>
              <a:gd name="connsiteX1" fmla="*/ 346364 w 449877"/>
              <a:gd name="connsiteY1" fmla="*/ 72449 h 529649"/>
              <a:gd name="connsiteX2" fmla="*/ 387927 w 449877"/>
              <a:gd name="connsiteY2" fmla="*/ 114013 h 529649"/>
              <a:gd name="connsiteX3" fmla="*/ 429491 w 449877"/>
              <a:gd name="connsiteY3" fmla="*/ 238704 h 529649"/>
              <a:gd name="connsiteX4" fmla="*/ 443346 w 449877"/>
              <a:gd name="connsiteY4" fmla="*/ 280267 h 529649"/>
              <a:gd name="connsiteX5" fmla="*/ 387927 w 449877"/>
              <a:gd name="connsiteY5" fmla="*/ 460376 h 529649"/>
              <a:gd name="connsiteX6" fmla="*/ 318655 w 449877"/>
              <a:gd name="connsiteY6" fmla="*/ 529649 h 529649"/>
              <a:gd name="connsiteX7" fmla="*/ 96982 w 449877"/>
              <a:gd name="connsiteY7" fmla="*/ 501940 h 529649"/>
              <a:gd name="connsiteX8" fmla="*/ 55418 w 449877"/>
              <a:gd name="connsiteY8" fmla="*/ 460376 h 529649"/>
              <a:gd name="connsiteX9" fmla="*/ 0 w 449877"/>
              <a:gd name="connsiteY9" fmla="*/ 377249 h 529649"/>
              <a:gd name="connsiteX10" fmla="*/ 13855 w 449877"/>
              <a:gd name="connsiteY10" fmla="*/ 169431 h 529649"/>
              <a:gd name="connsiteX11" fmla="*/ 27709 w 449877"/>
              <a:gd name="connsiteY11" fmla="*/ 17031 h 529649"/>
              <a:gd name="connsiteX12" fmla="*/ 83127 w 449877"/>
              <a:gd name="connsiteY12" fmla="*/ 30886 h 529649"/>
              <a:gd name="connsiteX13" fmla="*/ 152400 w 449877"/>
              <a:gd name="connsiteY13" fmla="*/ 30886 h 529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9877" h="529649">
                <a:moveTo>
                  <a:pt x="221673" y="17031"/>
                </a:moveTo>
                <a:cubicBezTo>
                  <a:pt x="282082" y="37167"/>
                  <a:pt x="302455" y="35858"/>
                  <a:pt x="346364" y="72449"/>
                </a:cubicBezTo>
                <a:cubicBezTo>
                  <a:pt x="361416" y="84992"/>
                  <a:pt x="374073" y="100158"/>
                  <a:pt x="387927" y="114013"/>
                </a:cubicBezTo>
                <a:lnTo>
                  <a:pt x="429491" y="238704"/>
                </a:lnTo>
                <a:lnTo>
                  <a:pt x="443346" y="280267"/>
                </a:lnTo>
                <a:cubicBezTo>
                  <a:pt x="378562" y="377445"/>
                  <a:pt x="449877" y="259041"/>
                  <a:pt x="387927" y="460376"/>
                </a:cubicBezTo>
                <a:cubicBezTo>
                  <a:pt x="376009" y="499110"/>
                  <a:pt x="349046" y="509388"/>
                  <a:pt x="318655" y="529649"/>
                </a:cubicBezTo>
                <a:cubicBezTo>
                  <a:pt x="244764" y="520413"/>
                  <a:pt x="168996" y="520891"/>
                  <a:pt x="96982" y="501940"/>
                </a:cubicBezTo>
                <a:cubicBezTo>
                  <a:pt x="78034" y="496954"/>
                  <a:pt x="67447" y="475842"/>
                  <a:pt x="55418" y="460376"/>
                </a:cubicBezTo>
                <a:cubicBezTo>
                  <a:pt x="34972" y="434089"/>
                  <a:pt x="0" y="377249"/>
                  <a:pt x="0" y="377249"/>
                </a:cubicBezTo>
                <a:cubicBezTo>
                  <a:pt x="4618" y="307976"/>
                  <a:pt x="8530" y="238653"/>
                  <a:pt x="13855" y="169431"/>
                </a:cubicBezTo>
                <a:cubicBezTo>
                  <a:pt x="17767" y="118572"/>
                  <a:pt x="4897" y="62655"/>
                  <a:pt x="27709" y="17031"/>
                </a:cubicBezTo>
                <a:cubicBezTo>
                  <a:pt x="36224" y="0"/>
                  <a:pt x="64202" y="28783"/>
                  <a:pt x="83127" y="30886"/>
                </a:cubicBezTo>
                <a:cubicBezTo>
                  <a:pt x="106077" y="33436"/>
                  <a:pt x="129309" y="30886"/>
                  <a:pt x="152400" y="30886"/>
                </a:cubicBezTo>
              </a:path>
            </a:pathLst>
          </a:custGeom>
          <a:ln w="635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00034" y="1785926"/>
            <a:ext cx="7286676" cy="36433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42910" y="2643182"/>
            <a:ext cx="7929618" cy="285752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71472" y="5000636"/>
            <a:ext cx="7143800" cy="50006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034" y="5529274"/>
            <a:ext cx="4286280" cy="18574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14282" y="4357694"/>
            <a:ext cx="1357322" cy="78581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1472" y="5572140"/>
            <a:ext cx="5715040" cy="54293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71472" y="3286124"/>
            <a:ext cx="2428892" cy="214314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-285784" y="3857628"/>
            <a:ext cx="2357454" cy="78581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-183389" y="3398043"/>
            <a:ext cx="2857520" cy="134779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428596" y="4071942"/>
            <a:ext cx="6643734" cy="142876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440453"/>
            <a:ext cx="3929090" cy="127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2643174" y="0"/>
            <a:ext cx="43577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sz="8800" b="1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990993">
            <a:off x="170647" y="4027421"/>
            <a:ext cx="1996642" cy="123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214290"/>
            <a:ext cx="2185436" cy="122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8" name="Полилиния 7"/>
          <p:cNvSpPr/>
          <p:nvPr/>
        </p:nvSpPr>
        <p:spPr>
          <a:xfrm>
            <a:off x="2753790" y="1278074"/>
            <a:ext cx="5197017" cy="2519131"/>
          </a:xfrm>
          <a:custGeom>
            <a:avLst/>
            <a:gdLst>
              <a:gd name="connsiteX0" fmla="*/ 3265 w 5197017"/>
              <a:gd name="connsiteY0" fmla="*/ 412181 h 2519131"/>
              <a:gd name="connsiteX1" fmla="*/ 30974 w 5197017"/>
              <a:gd name="connsiteY1" fmla="*/ 370617 h 2519131"/>
              <a:gd name="connsiteX2" fmla="*/ 169519 w 5197017"/>
              <a:gd name="connsiteY2" fmla="*/ 370617 h 2519131"/>
              <a:gd name="connsiteX3" fmla="*/ 211083 w 5197017"/>
              <a:gd name="connsiteY3" fmla="*/ 412181 h 2519131"/>
              <a:gd name="connsiteX4" fmla="*/ 252646 w 5197017"/>
              <a:gd name="connsiteY4" fmla="*/ 439890 h 2519131"/>
              <a:gd name="connsiteX5" fmla="*/ 280355 w 5197017"/>
              <a:gd name="connsiteY5" fmla="*/ 481453 h 2519131"/>
              <a:gd name="connsiteX6" fmla="*/ 349628 w 5197017"/>
              <a:gd name="connsiteY6" fmla="*/ 536871 h 2519131"/>
              <a:gd name="connsiteX7" fmla="*/ 488174 w 5197017"/>
              <a:gd name="connsiteY7" fmla="*/ 550726 h 2519131"/>
              <a:gd name="connsiteX8" fmla="*/ 599010 w 5197017"/>
              <a:gd name="connsiteY8" fmla="*/ 564581 h 2519131"/>
              <a:gd name="connsiteX9" fmla="*/ 737555 w 5197017"/>
              <a:gd name="connsiteY9" fmla="*/ 495308 h 2519131"/>
              <a:gd name="connsiteX10" fmla="*/ 765265 w 5197017"/>
              <a:gd name="connsiteY10" fmla="*/ 356762 h 2519131"/>
              <a:gd name="connsiteX11" fmla="*/ 792974 w 5197017"/>
              <a:gd name="connsiteY11" fmla="*/ 315199 h 2519131"/>
              <a:gd name="connsiteX12" fmla="*/ 1485701 w 5197017"/>
              <a:gd name="connsiteY12" fmla="*/ 287490 h 2519131"/>
              <a:gd name="connsiteX13" fmla="*/ 1624246 w 5197017"/>
              <a:gd name="connsiteY13" fmla="*/ 259781 h 2519131"/>
              <a:gd name="connsiteX14" fmla="*/ 1679665 w 5197017"/>
              <a:gd name="connsiteY14" fmla="*/ 232071 h 2519131"/>
              <a:gd name="connsiteX15" fmla="*/ 2123010 w 5197017"/>
              <a:gd name="connsiteY15" fmla="*/ 204362 h 2519131"/>
              <a:gd name="connsiteX16" fmla="*/ 2330828 w 5197017"/>
              <a:gd name="connsiteY16" fmla="*/ 162799 h 2519131"/>
              <a:gd name="connsiteX17" fmla="*/ 2455519 w 5197017"/>
              <a:gd name="connsiteY17" fmla="*/ 107381 h 2519131"/>
              <a:gd name="connsiteX18" fmla="*/ 2635628 w 5197017"/>
              <a:gd name="connsiteY18" fmla="*/ 79671 h 2519131"/>
              <a:gd name="connsiteX19" fmla="*/ 3245228 w 5197017"/>
              <a:gd name="connsiteY19" fmla="*/ 65817 h 2519131"/>
              <a:gd name="connsiteX20" fmla="*/ 3286792 w 5197017"/>
              <a:gd name="connsiteY20" fmla="*/ 93526 h 2519131"/>
              <a:gd name="connsiteX21" fmla="*/ 3383774 w 5197017"/>
              <a:gd name="connsiteY21" fmla="*/ 107381 h 2519131"/>
              <a:gd name="connsiteX22" fmla="*/ 3425337 w 5197017"/>
              <a:gd name="connsiteY22" fmla="*/ 135090 h 2519131"/>
              <a:gd name="connsiteX23" fmla="*/ 3480755 w 5197017"/>
              <a:gd name="connsiteY23" fmla="*/ 107381 h 2519131"/>
              <a:gd name="connsiteX24" fmla="*/ 3522319 w 5197017"/>
              <a:gd name="connsiteY24" fmla="*/ 93526 h 2519131"/>
              <a:gd name="connsiteX25" fmla="*/ 3591592 w 5197017"/>
              <a:gd name="connsiteY25" fmla="*/ 65817 h 2519131"/>
              <a:gd name="connsiteX26" fmla="*/ 3674719 w 5197017"/>
              <a:gd name="connsiteY26" fmla="*/ 79671 h 2519131"/>
              <a:gd name="connsiteX27" fmla="*/ 3937955 w 5197017"/>
              <a:gd name="connsiteY27" fmla="*/ 24253 h 2519131"/>
              <a:gd name="connsiteX28" fmla="*/ 4159628 w 5197017"/>
              <a:gd name="connsiteY28" fmla="*/ 38108 h 2519131"/>
              <a:gd name="connsiteX29" fmla="*/ 4215046 w 5197017"/>
              <a:gd name="connsiteY29" fmla="*/ 51962 h 2519131"/>
              <a:gd name="connsiteX30" fmla="*/ 4284319 w 5197017"/>
              <a:gd name="connsiteY30" fmla="*/ 65817 h 2519131"/>
              <a:gd name="connsiteX31" fmla="*/ 4395155 w 5197017"/>
              <a:gd name="connsiteY31" fmla="*/ 121235 h 2519131"/>
              <a:gd name="connsiteX32" fmla="*/ 4492137 w 5197017"/>
              <a:gd name="connsiteY32" fmla="*/ 148944 h 2519131"/>
              <a:gd name="connsiteX33" fmla="*/ 4533701 w 5197017"/>
              <a:gd name="connsiteY33" fmla="*/ 176653 h 2519131"/>
              <a:gd name="connsiteX34" fmla="*/ 4602974 w 5197017"/>
              <a:gd name="connsiteY34" fmla="*/ 204362 h 2519131"/>
              <a:gd name="connsiteX35" fmla="*/ 4644537 w 5197017"/>
              <a:gd name="connsiteY35" fmla="*/ 245926 h 2519131"/>
              <a:gd name="connsiteX36" fmla="*/ 4658392 w 5197017"/>
              <a:gd name="connsiteY36" fmla="*/ 301344 h 2519131"/>
              <a:gd name="connsiteX37" fmla="*/ 4727665 w 5197017"/>
              <a:gd name="connsiteY37" fmla="*/ 384471 h 2519131"/>
              <a:gd name="connsiteX38" fmla="*/ 4838501 w 5197017"/>
              <a:gd name="connsiteY38" fmla="*/ 481453 h 2519131"/>
              <a:gd name="connsiteX39" fmla="*/ 4935483 w 5197017"/>
              <a:gd name="connsiteY39" fmla="*/ 495308 h 2519131"/>
              <a:gd name="connsiteX40" fmla="*/ 4977046 w 5197017"/>
              <a:gd name="connsiteY40" fmla="*/ 509162 h 2519131"/>
              <a:gd name="connsiteX41" fmla="*/ 5032465 w 5197017"/>
              <a:gd name="connsiteY41" fmla="*/ 523017 h 2519131"/>
              <a:gd name="connsiteX42" fmla="*/ 5087883 w 5197017"/>
              <a:gd name="connsiteY42" fmla="*/ 606144 h 2519131"/>
              <a:gd name="connsiteX43" fmla="*/ 5101737 w 5197017"/>
              <a:gd name="connsiteY43" fmla="*/ 661562 h 2519131"/>
              <a:gd name="connsiteX44" fmla="*/ 5129446 w 5197017"/>
              <a:gd name="connsiteY44" fmla="*/ 703126 h 2519131"/>
              <a:gd name="connsiteX45" fmla="*/ 5143301 w 5197017"/>
              <a:gd name="connsiteY45" fmla="*/ 744690 h 2519131"/>
              <a:gd name="connsiteX46" fmla="*/ 5184865 w 5197017"/>
              <a:gd name="connsiteY46" fmla="*/ 827817 h 2519131"/>
              <a:gd name="connsiteX47" fmla="*/ 5129446 w 5197017"/>
              <a:gd name="connsiteY47" fmla="*/ 910944 h 2519131"/>
              <a:gd name="connsiteX48" fmla="*/ 5101737 w 5197017"/>
              <a:gd name="connsiteY48" fmla="*/ 952508 h 2519131"/>
              <a:gd name="connsiteX49" fmla="*/ 5074028 w 5197017"/>
              <a:gd name="connsiteY49" fmla="*/ 1021781 h 2519131"/>
              <a:gd name="connsiteX50" fmla="*/ 4977046 w 5197017"/>
              <a:gd name="connsiteY50" fmla="*/ 1146471 h 2519131"/>
              <a:gd name="connsiteX51" fmla="*/ 4741519 w 5197017"/>
              <a:gd name="connsiteY51" fmla="*/ 1118762 h 2519131"/>
              <a:gd name="connsiteX52" fmla="*/ 4658392 w 5197017"/>
              <a:gd name="connsiteY52" fmla="*/ 1091053 h 2519131"/>
              <a:gd name="connsiteX53" fmla="*/ 4616828 w 5197017"/>
              <a:gd name="connsiteY53" fmla="*/ 1132617 h 2519131"/>
              <a:gd name="connsiteX54" fmla="*/ 4533701 w 5197017"/>
              <a:gd name="connsiteY54" fmla="*/ 1188035 h 2519131"/>
              <a:gd name="connsiteX55" fmla="*/ 4519846 w 5197017"/>
              <a:gd name="connsiteY55" fmla="*/ 1229599 h 2519131"/>
              <a:gd name="connsiteX56" fmla="*/ 4533701 w 5197017"/>
              <a:gd name="connsiteY56" fmla="*/ 1381999 h 2519131"/>
              <a:gd name="connsiteX57" fmla="*/ 4561410 w 5197017"/>
              <a:gd name="connsiteY57" fmla="*/ 1423562 h 2519131"/>
              <a:gd name="connsiteX58" fmla="*/ 4602974 w 5197017"/>
              <a:gd name="connsiteY58" fmla="*/ 1478981 h 2519131"/>
              <a:gd name="connsiteX59" fmla="*/ 4699955 w 5197017"/>
              <a:gd name="connsiteY59" fmla="*/ 1548253 h 2519131"/>
              <a:gd name="connsiteX60" fmla="*/ 4755374 w 5197017"/>
              <a:gd name="connsiteY60" fmla="*/ 1672944 h 2519131"/>
              <a:gd name="connsiteX61" fmla="*/ 4769228 w 5197017"/>
              <a:gd name="connsiteY61" fmla="*/ 1714508 h 2519131"/>
              <a:gd name="connsiteX62" fmla="*/ 4824646 w 5197017"/>
              <a:gd name="connsiteY62" fmla="*/ 1797635 h 2519131"/>
              <a:gd name="connsiteX63" fmla="*/ 4852355 w 5197017"/>
              <a:gd name="connsiteY63" fmla="*/ 1839199 h 2519131"/>
              <a:gd name="connsiteX64" fmla="*/ 4893919 w 5197017"/>
              <a:gd name="connsiteY64" fmla="*/ 1936181 h 2519131"/>
              <a:gd name="connsiteX65" fmla="*/ 4866210 w 5197017"/>
              <a:gd name="connsiteY65" fmla="*/ 2130144 h 2519131"/>
              <a:gd name="connsiteX66" fmla="*/ 4783083 w 5197017"/>
              <a:gd name="connsiteY66" fmla="*/ 2185562 h 2519131"/>
              <a:gd name="connsiteX67" fmla="*/ 4727665 w 5197017"/>
              <a:gd name="connsiteY67" fmla="*/ 2227126 h 2519131"/>
              <a:gd name="connsiteX68" fmla="*/ 4699955 w 5197017"/>
              <a:gd name="connsiteY68" fmla="*/ 2254835 h 2519131"/>
              <a:gd name="connsiteX69" fmla="*/ 4672246 w 5197017"/>
              <a:gd name="connsiteY69" fmla="*/ 2296399 h 2519131"/>
              <a:gd name="connsiteX70" fmla="*/ 4616828 w 5197017"/>
              <a:gd name="connsiteY70" fmla="*/ 2324108 h 2519131"/>
              <a:gd name="connsiteX71" fmla="*/ 4575265 w 5197017"/>
              <a:gd name="connsiteY71" fmla="*/ 2351817 h 2519131"/>
              <a:gd name="connsiteX72" fmla="*/ 4492137 w 5197017"/>
              <a:gd name="connsiteY72" fmla="*/ 2393381 h 2519131"/>
              <a:gd name="connsiteX73" fmla="*/ 4450574 w 5197017"/>
              <a:gd name="connsiteY73" fmla="*/ 2421090 h 2519131"/>
              <a:gd name="connsiteX74" fmla="*/ 4367446 w 5197017"/>
              <a:gd name="connsiteY74" fmla="*/ 2448799 h 2519131"/>
              <a:gd name="connsiteX75" fmla="*/ 4325883 w 5197017"/>
              <a:gd name="connsiteY75" fmla="*/ 2476508 h 2519131"/>
              <a:gd name="connsiteX76" fmla="*/ 4021083 w 5197017"/>
              <a:gd name="connsiteY76" fmla="*/ 2490362 h 2519131"/>
              <a:gd name="connsiteX77" fmla="*/ 3813265 w 5197017"/>
              <a:gd name="connsiteY77" fmla="*/ 2518071 h 2519131"/>
              <a:gd name="connsiteX78" fmla="*/ 3356065 w 5197017"/>
              <a:gd name="connsiteY78" fmla="*/ 2490362 h 2519131"/>
              <a:gd name="connsiteX79" fmla="*/ 3162101 w 5197017"/>
              <a:gd name="connsiteY79" fmla="*/ 2434944 h 2519131"/>
              <a:gd name="connsiteX80" fmla="*/ 3065119 w 5197017"/>
              <a:gd name="connsiteY80" fmla="*/ 2448799 h 2519131"/>
              <a:gd name="connsiteX81" fmla="*/ 2815737 w 5197017"/>
              <a:gd name="connsiteY81" fmla="*/ 2421090 h 2519131"/>
              <a:gd name="connsiteX82" fmla="*/ 2594065 w 5197017"/>
              <a:gd name="connsiteY82" fmla="*/ 2434944 h 2519131"/>
              <a:gd name="connsiteX83" fmla="*/ 2552501 w 5197017"/>
              <a:gd name="connsiteY83" fmla="*/ 2448799 h 2519131"/>
              <a:gd name="connsiteX84" fmla="*/ 2441665 w 5197017"/>
              <a:gd name="connsiteY84" fmla="*/ 2462653 h 2519131"/>
              <a:gd name="connsiteX85" fmla="*/ 2372392 w 5197017"/>
              <a:gd name="connsiteY85" fmla="*/ 2476508 h 2519131"/>
              <a:gd name="connsiteX86" fmla="*/ 1804355 w 5197017"/>
              <a:gd name="connsiteY86" fmla="*/ 2448799 h 2519131"/>
              <a:gd name="connsiteX87" fmla="*/ 1748937 w 5197017"/>
              <a:gd name="connsiteY87" fmla="*/ 2393381 h 2519131"/>
              <a:gd name="connsiteX88" fmla="*/ 1665810 w 5197017"/>
              <a:gd name="connsiteY88" fmla="*/ 2351817 h 2519131"/>
              <a:gd name="connsiteX89" fmla="*/ 1568828 w 5197017"/>
              <a:gd name="connsiteY89" fmla="*/ 2254835 h 2519131"/>
              <a:gd name="connsiteX90" fmla="*/ 1319446 w 5197017"/>
              <a:gd name="connsiteY90" fmla="*/ 2240981 h 2519131"/>
              <a:gd name="connsiteX91" fmla="*/ 1291737 w 5197017"/>
              <a:gd name="connsiteY91" fmla="*/ 2213271 h 2519131"/>
              <a:gd name="connsiteX92" fmla="*/ 1194755 w 5197017"/>
              <a:gd name="connsiteY92" fmla="*/ 2157853 h 2519131"/>
              <a:gd name="connsiteX93" fmla="*/ 1153192 w 5197017"/>
              <a:gd name="connsiteY93" fmla="*/ 2130144 h 2519131"/>
              <a:gd name="connsiteX94" fmla="*/ 1083919 w 5197017"/>
              <a:gd name="connsiteY94" fmla="*/ 2102435 h 2519131"/>
              <a:gd name="connsiteX95" fmla="*/ 1042355 w 5197017"/>
              <a:gd name="connsiteY95" fmla="*/ 2074726 h 2519131"/>
              <a:gd name="connsiteX96" fmla="*/ 945374 w 5197017"/>
              <a:gd name="connsiteY96" fmla="*/ 2019308 h 2519131"/>
              <a:gd name="connsiteX97" fmla="*/ 862246 w 5197017"/>
              <a:gd name="connsiteY97" fmla="*/ 1936181 h 2519131"/>
              <a:gd name="connsiteX98" fmla="*/ 834537 w 5197017"/>
              <a:gd name="connsiteY98" fmla="*/ 1908471 h 2519131"/>
              <a:gd name="connsiteX99" fmla="*/ 751410 w 5197017"/>
              <a:gd name="connsiteY99" fmla="*/ 1853053 h 2519131"/>
              <a:gd name="connsiteX100" fmla="*/ 668283 w 5197017"/>
              <a:gd name="connsiteY100" fmla="*/ 1769926 h 2519131"/>
              <a:gd name="connsiteX101" fmla="*/ 585155 w 5197017"/>
              <a:gd name="connsiteY101" fmla="*/ 1686799 h 2519131"/>
              <a:gd name="connsiteX102" fmla="*/ 557446 w 5197017"/>
              <a:gd name="connsiteY102" fmla="*/ 1645235 h 2519131"/>
              <a:gd name="connsiteX103" fmla="*/ 515883 w 5197017"/>
              <a:gd name="connsiteY103" fmla="*/ 1617526 h 2519131"/>
              <a:gd name="connsiteX104" fmla="*/ 446610 w 5197017"/>
              <a:gd name="connsiteY104" fmla="*/ 1534399 h 2519131"/>
              <a:gd name="connsiteX105" fmla="*/ 363483 w 5197017"/>
              <a:gd name="connsiteY105" fmla="*/ 1451271 h 2519131"/>
              <a:gd name="connsiteX106" fmla="*/ 280355 w 5197017"/>
              <a:gd name="connsiteY106" fmla="*/ 1395853 h 2519131"/>
              <a:gd name="connsiteX107" fmla="*/ 252646 w 5197017"/>
              <a:gd name="connsiteY107" fmla="*/ 1354290 h 2519131"/>
              <a:gd name="connsiteX108" fmla="*/ 211083 w 5197017"/>
              <a:gd name="connsiteY108" fmla="*/ 1326581 h 2519131"/>
              <a:gd name="connsiteX109" fmla="*/ 183374 w 5197017"/>
              <a:gd name="connsiteY109" fmla="*/ 1298871 h 2519131"/>
              <a:gd name="connsiteX110" fmla="*/ 169519 w 5197017"/>
              <a:gd name="connsiteY110" fmla="*/ 1257308 h 2519131"/>
              <a:gd name="connsiteX111" fmla="*/ 114101 w 5197017"/>
              <a:gd name="connsiteY111" fmla="*/ 1174181 h 2519131"/>
              <a:gd name="connsiteX112" fmla="*/ 141810 w 5197017"/>
              <a:gd name="connsiteY112" fmla="*/ 1035635 h 2519131"/>
              <a:gd name="connsiteX113" fmla="*/ 197228 w 5197017"/>
              <a:gd name="connsiteY113" fmla="*/ 952508 h 2519131"/>
              <a:gd name="connsiteX114" fmla="*/ 266501 w 5197017"/>
              <a:gd name="connsiteY114" fmla="*/ 869381 h 2519131"/>
              <a:gd name="connsiteX115" fmla="*/ 308065 w 5197017"/>
              <a:gd name="connsiteY115" fmla="*/ 841671 h 2519131"/>
              <a:gd name="connsiteX116" fmla="*/ 335774 w 5197017"/>
              <a:gd name="connsiteY116" fmla="*/ 744690 h 2519131"/>
              <a:gd name="connsiteX117" fmla="*/ 308065 w 5197017"/>
              <a:gd name="connsiteY117" fmla="*/ 633853 h 2519131"/>
              <a:gd name="connsiteX118" fmla="*/ 266501 w 5197017"/>
              <a:gd name="connsiteY118" fmla="*/ 619999 h 2519131"/>
              <a:gd name="connsiteX119" fmla="*/ 30974 w 5197017"/>
              <a:gd name="connsiteY119" fmla="*/ 564581 h 2519131"/>
              <a:gd name="connsiteX120" fmla="*/ 3265 w 5197017"/>
              <a:gd name="connsiteY120" fmla="*/ 523017 h 251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197017" h="2519131">
                <a:moveTo>
                  <a:pt x="3265" y="412181"/>
                </a:moveTo>
                <a:cubicBezTo>
                  <a:pt x="12501" y="398326"/>
                  <a:pt x="17972" y="381019"/>
                  <a:pt x="30974" y="370617"/>
                </a:cubicBezTo>
                <a:cubicBezTo>
                  <a:pt x="67612" y="341306"/>
                  <a:pt x="138366" y="366166"/>
                  <a:pt x="169519" y="370617"/>
                </a:cubicBezTo>
                <a:cubicBezTo>
                  <a:pt x="183374" y="384472"/>
                  <a:pt x="196031" y="399638"/>
                  <a:pt x="211083" y="412181"/>
                </a:cubicBezTo>
                <a:cubicBezTo>
                  <a:pt x="223875" y="422841"/>
                  <a:pt x="240872" y="428116"/>
                  <a:pt x="252646" y="439890"/>
                </a:cubicBezTo>
                <a:cubicBezTo>
                  <a:pt x="264420" y="451664"/>
                  <a:pt x="269953" y="468451"/>
                  <a:pt x="280355" y="481453"/>
                </a:cubicBezTo>
                <a:cubicBezTo>
                  <a:pt x="292562" y="496712"/>
                  <a:pt x="331967" y="532795"/>
                  <a:pt x="349628" y="536871"/>
                </a:cubicBezTo>
                <a:cubicBezTo>
                  <a:pt x="394852" y="547307"/>
                  <a:pt x="442046" y="545600"/>
                  <a:pt x="488174" y="550726"/>
                </a:cubicBezTo>
                <a:cubicBezTo>
                  <a:pt x="525179" y="554838"/>
                  <a:pt x="562065" y="559963"/>
                  <a:pt x="599010" y="564581"/>
                </a:cubicBezTo>
                <a:cubicBezTo>
                  <a:pt x="665079" y="548063"/>
                  <a:pt x="715358" y="561898"/>
                  <a:pt x="737555" y="495308"/>
                </a:cubicBezTo>
                <a:cubicBezTo>
                  <a:pt x="754746" y="443736"/>
                  <a:pt x="744457" y="405313"/>
                  <a:pt x="765265" y="356762"/>
                </a:cubicBezTo>
                <a:cubicBezTo>
                  <a:pt x="771824" y="341457"/>
                  <a:pt x="776400" y="316793"/>
                  <a:pt x="792974" y="315199"/>
                </a:cubicBezTo>
                <a:cubicBezTo>
                  <a:pt x="1023007" y="293081"/>
                  <a:pt x="1254792" y="296726"/>
                  <a:pt x="1485701" y="287490"/>
                </a:cubicBezTo>
                <a:cubicBezTo>
                  <a:pt x="1531883" y="278254"/>
                  <a:pt x="1578962" y="272719"/>
                  <a:pt x="1624246" y="259781"/>
                </a:cubicBezTo>
                <a:cubicBezTo>
                  <a:pt x="1644105" y="254107"/>
                  <a:pt x="1659138" y="234352"/>
                  <a:pt x="1679665" y="232071"/>
                </a:cubicBezTo>
                <a:cubicBezTo>
                  <a:pt x="1826829" y="215719"/>
                  <a:pt x="1975228" y="213598"/>
                  <a:pt x="2123010" y="204362"/>
                </a:cubicBezTo>
                <a:cubicBezTo>
                  <a:pt x="2170952" y="196372"/>
                  <a:pt x="2270463" y="188670"/>
                  <a:pt x="2330828" y="162799"/>
                </a:cubicBezTo>
                <a:cubicBezTo>
                  <a:pt x="2372093" y="145114"/>
                  <a:pt x="2410898" y="117297"/>
                  <a:pt x="2455519" y="107381"/>
                </a:cubicBezTo>
                <a:cubicBezTo>
                  <a:pt x="2514815" y="94204"/>
                  <a:pt x="2575592" y="88908"/>
                  <a:pt x="2635628" y="79671"/>
                </a:cubicBezTo>
                <a:cubicBezTo>
                  <a:pt x="2874642" y="0"/>
                  <a:pt x="2753605" y="29844"/>
                  <a:pt x="3245228" y="65817"/>
                </a:cubicBezTo>
                <a:cubicBezTo>
                  <a:pt x="3261835" y="67032"/>
                  <a:pt x="3270843" y="88741"/>
                  <a:pt x="3286792" y="93526"/>
                </a:cubicBezTo>
                <a:cubicBezTo>
                  <a:pt x="3318070" y="102910"/>
                  <a:pt x="3351447" y="102763"/>
                  <a:pt x="3383774" y="107381"/>
                </a:cubicBezTo>
                <a:cubicBezTo>
                  <a:pt x="3397628" y="116617"/>
                  <a:pt x="3408686" y="135090"/>
                  <a:pt x="3425337" y="135090"/>
                </a:cubicBezTo>
                <a:cubicBezTo>
                  <a:pt x="3445990" y="135090"/>
                  <a:pt x="3461772" y="115517"/>
                  <a:pt x="3480755" y="107381"/>
                </a:cubicBezTo>
                <a:cubicBezTo>
                  <a:pt x="3494178" y="101628"/>
                  <a:pt x="3508645" y="98654"/>
                  <a:pt x="3522319" y="93526"/>
                </a:cubicBezTo>
                <a:cubicBezTo>
                  <a:pt x="3545605" y="84794"/>
                  <a:pt x="3568501" y="75053"/>
                  <a:pt x="3591592" y="65817"/>
                </a:cubicBezTo>
                <a:cubicBezTo>
                  <a:pt x="3619301" y="70435"/>
                  <a:pt x="3646663" y="81074"/>
                  <a:pt x="3674719" y="79671"/>
                </a:cubicBezTo>
                <a:cubicBezTo>
                  <a:pt x="3835313" y="71641"/>
                  <a:pt x="3830125" y="67385"/>
                  <a:pt x="3937955" y="24253"/>
                </a:cubicBezTo>
                <a:cubicBezTo>
                  <a:pt x="4011846" y="28871"/>
                  <a:pt x="4085960" y="30741"/>
                  <a:pt x="4159628" y="38108"/>
                </a:cubicBezTo>
                <a:cubicBezTo>
                  <a:pt x="4178575" y="40003"/>
                  <a:pt x="4196458" y="47831"/>
                  <a:pt x="4215046" y="51962"/>
                </a:cubicBezTo>
                <a:cubicBezTo>
                  <a:pt x="4238034" y="57070"/>
                  <a:pt x="4261228" y="61199"/>
                  <a:pt x="4284319" y="65817"/>
                </a:cubicBezTo>
                <a:cubicBezTo>
                  <a:pt x="4321264" y="84290"/>
                  <a:pt x="4355082" y="111217"/>
                  <a:pt x="4395155" y="121235"/>
                </a:cubicBezTo>
                <a:cubicBezTo>
                  <a:pt x="4464742" y="138632"/>
                  <a:pt x="4432510" y="129069"/>
                  <a:pt x="4492137" y="148944"/>
                </a:cubicBezTo>
                <a:cubicBezTo>
                  <a:pt x="4505992" y="158180"/>
                  <a:pt x="4518808" y="169206"/>
                  <a:pt x="4533701" y="176653"/>
                </a:cubicBezTo>
                <a:cubicBezTo>
                  <a:pt x="4555945" y="187775"/>
                  <a:pt x="4581885" y="191181"/>
                  <a:pt x="4602974" y="204362"/>
                </a:cubicBezTo>
                <a:cubicBezTo>
                  <a:pt x="4619589" y="214746"/>
                  <a:pt x="4630683" y="232071"/>
                  <a:pt x="4644537" y="245926"/>
                </a:cubicBezTo>
                <a:cubicBezTo>
                  <a:pt x="4649155" y="264399"/>
                  <a:pt x="4650891" y="283842"/>
                  <a:pt x="4658392" y="301344"/>
                </a:cubicBezTo>
                <a:cubicBezTo>
                  <a:pt x="4676605" y="343840"/>
                  <a:pt x="4698290" y="349221"/>
                  <a:pt x="4727665" y="384471"/>
                </a:cubicBezTo>
                <a:cubicBezTo>
                  <a:pt x="4762926" y="426784"/>
                  <a:pt x="4763360" y="470718"/>
                  <a:pt x="4838501" y="481453"/>
                </a:cubicBezTo>
                <a:lnTo>
                  <a:pt x="4935483" y="495308"/>
                </a:lnTo>
                <a:cubicBezTo>
                  <a:pt x="4949337" y="499926"/>
                  <a:pt x="4963004" y="505150"/>
                  <a:pt x="4977046" y="509162"/>
                </a:cubicBezTo>
                <a:cubicBezTo>
                  <a:pt x="4995355" y="514393"/>
                  <a:pt x="5018135" y="510478"/>
                  <a:pt x="5032465" y="523017"/>
                </a:cubicBezTo>
                <a:cubicBezTo>
                  <a:pt x="5057527" y="544947"/>
                  <a:pt x="5087883" y="606144"/>
                  <a:pt x="5087883" y="606144"/>
                </a:cubicBezTo>
                <a:cubicBezTo>
                  <a:pt x="5092501" y="624617"/>
                  <a:pt x="5094236" y="644060"/>
                  <a:pt x="5101737" y="661562"/>
                </a:cubicBezTo>
                <a:cubicBezTo>
                  <a:pt x="5108296" y="676867"/>
                  <a:pt x="5121999" y="688233"/>
                  <a:pt x="5129446" y="703126"/>
                </a:cubicBezTo>
                <a:cubicBezTo>
                  <a:pt x="5135977" y="716188"/>
                  <a:pt x="5136770" y="731628"/>
                  <a:pt x="5143301" y="744690"/>
                </a:cubicBezTo>
                <a:cubicBezTo>
                  <a:pt x="5197017" y="852120"/>
                  <a:pt x="5150040" y="723344"/>
                  <a:pt x="5184865" y="827817"/>
                </a:cubicBezTo>
                <a:lnTo>
                  <a:pt x="5129446" y="910944"/>
                </a:lnTo>
                <a:cubicBezTo>
                  <a:pt x="5120210" y="924799"/>
                  <a:pt x="5107921" y="937048"/>
                  <a:pt x="5101737" y="952508"/>
                </a:cubicBezTo>
                <a:cubicBezTo>
                  <a:pt x="5092501" y="975599"/>
                  <a:pt x="5085937" y="999948"/>
                  <a:pt x="5074028" y="1021781"/>
                </a:cubicBezTo>
                <a:cubicBezTo>
                  <a:pt x="5034256" y="1094697"/>
                  <a:pt x="5026559" y="1096959"/>
                  <a:pt x="4977046" y="1146471"/>
                </a:cubicBezTo>
                <a:cubicBezTo>
                  <a:pt x="4898537" y="1137235"/>
                  <a:pt x="4818209" y="1137934"/>
                  <a:pt x="4741519" y="1118762"/>
                </a:cubicBezTo>
                <a:cubicBezTo>
                  <a:pt x="4622913" y="1089111"/>
                  <a:pt x="4768269" y="1054428"/>
                  <a:pt x="4658392" y="1091053"/>
                </a:cubicBezTo>
                <a:cubicBezTo>
                  <a:pt x="4644537" y="1104908"/>
                  <a:pt x="4632294" y="1120588"/>
                  <a:pt x="4616828" y="1132617"/>
                </a:cubicBezTo>
                <a:cubicBezTo>
                  <a:pt x="4590541" y="1153063"/>
                  <a:pt x="4533701" y="1188035"/>
                  <a:pt x="4533701" y="1188035"/>
                </a:cubicBezTo>
                <a:cubicBezTo>
                  <a:pt x="4529083" y="1201890"/>
                  <a:pt x="4519846" y="1214995"/>
                  <a:pt x="4519846" y="1229599"/>
                </a:cubicBezTo>
                <a:cubicBezTo>
                  <a:pt x="4519846" y="1280608"/>
                  <a:pt x="4523013" y="1332122"/>
                  <a:pt x="4533701" y="1381999"/>
                </a:cubicBezTo>
                <a:cubicBezTo>
                  <a:pt x="4537190" y="1398280"/>
                  <a:pt x="4551732" y="1410013"/>
                  <a:pt x="4561410" y="1423562"/>
                </a:cubicBezTo>
                <a:cubicBezTo>
                  <a:pt x="4574832" y="1442352"/>
                  <a:pt x="4586646" y="1462653"/>
                  <a:pt x="4602974" y="1478981"/>
                </a:cubicBezTo>
                <a:cubicBezTo>
                  <a:pt x="4620156" y="1496163"/>
                  <a:pt x="4676358" y="1532521"/>
                  <a:pt x="4699955" y="1548253"/>
                </a:cubicBezTo>
                <a:cubicBezTo>
                  <a:pt x="4732931" y="1647177"/>
                  <a:pt x="4711463" y="1607078"/>
                  <a:pt x="4755374" y="1672944"/>
                </a:cubicBezTo>
                <a:cubicBezTo>
                  <a:pt x="4759992" y="1686799"/>
                  <a:pt x="4762136" y="1701742"/>
                  <a:pt x="4769228" y="1714508"/>
                </a:cubicBezTo>
                <a:cubicBezTo>
                  <a:pt x="4785401" y="1743619"/>
                  <a:pt x="4806173" y="1769926"/>
                  <a:pt x="4824646" y="1797635"/>
                </a:cubicBezTo>
                <a:cubicBezTo>
                  <a:pt x="4833882" y="1811490"/>
                  <a:pt x="4844908" y="1824306"/>
                  <a:pt x="4852355" y="1839199"/>
                </a:cubicBezTo>
                <a:cubicBezTo>
                  <a:pt x="4886596" y="1907679"/>
                  <a:pt x="4873534" y="1875024"/>
                  <a:pt x="4893919" y="1936181"/>
                </a:cubicBezTo>
                <a:cubicBezTo>
                  <a:pt x="4884683" y="2000835"/>
                  <a:pt x="4892735" y="2070462"/>
                  <a:pt x="4866210" y="2130144"/>
                </a:cubicBezTo>
                <a:cubicBezTo>
                  <a:pt x="4852685" y="2160576"/>
                  <a:pt x="4809725" y="2165581"/>
                  <a:pt x="4783083" y="2185562"/>
                </a:cubicBezTo>
                <a:cubicBezTo>
                  <a:pt x="4764610" y="2199417"/>
                  <a:pt x="4745404" y="2212344"/>
                  <a:pt x="4727665" y="2227126"/>
                </a:cubicBezTo>
                <a:cubicBezTo>
                  <a:pt x="4717630" y="2235488"/>
                  <a:pt x="4708115" y="2244635"/>
                  <a:pt x="4699955" y="2254835"/>
                </a:cubicBezTo>
                <a:cubicBezTo>
                  <a:pt x="4689553" y="2267837"/>
                  <a:pt x="4685038" y="2285739"/>
                  <a:pt x="4672246" y="2296399"/>
                </a:cubicBezTo>
                <a:cubicBezTo>
                  <a:pt x="4656380" y="2309621"/>
                  <a:pt x="4634760" y="2313861"/>
                  <a:pt x="4616828" y="2324108"/>
                </a:cubicBezTo>
                <a:cubicBezTo>
                  <a:pt x="4602371" y="2332369"/>
                  <a:pt x="4589820" y="2343731"/>
                  <a:pt x="4575265" y="2351817"/>
                </a:cubicBezTo>
                <a:cubicBezTo>
                  <a:pt x="4548184" y="2366862"/>
                  <a:pt x="4519218" y="2378336"/>
                  <a:pt x="4492137" y="2393381"/>
                </a:cubicBezTo>
                <a:cubicBezTo>
                  <a:pt x="4477582" y="2401467"/>
                  <a:pt x="4465790" y="2414327"/>
                  <a:pt x="4450574" y="2421090"/>
                </a:cubicBezTo>
                <a:cubicBezTo>
                  <a:pt x="4423883" y="2432953"/>
                  <a:pt x="4391749" y="2432597"/>
                  <a:pt x="4367446" y="2448799"/>
                </a:cubicBezTo>
                <a:cubicBezTo>
                  <a:pt x="4353592" y="2458035"/>
                  <a:pt x="4342415" y="2474524"/>
                  <a:pt x="4325883" y="2476508"/>
                </a:cubicBezTo>
                <a:cubicBezTo>
                  <a:pt x="4224903" y="2488625"/>
                  <a:pt x="4122683" y="2485744"/>
                  <a:pt x="4021083" y="2490362"/>
                </a:cubicBezTo>
                <a:cubicBezTo>
                  <a:pt x="3969316" y="2498990"/>
                  <a:pt x="3857781" y="2519131"/>
                  <a:pt x="3813265" y="2518071"/>
                </a:cubicBezTo>
                <a:cubicBezTo>
                  <a:pt x="3660629" y="2514437"/>
                  <a:pt x="3508465" y="2499598"/>
                  <a:pt x="3356065" y="2490362"/>
                </a:cubicBezTo>
                <a:cubicBezTo>
                  <a:pt x="3288439" y="2463312"/>
                  <a:pt x="3240569" y="2439848"/>
                  <a:pt x="3162101" y="2434944"/>
                </a:cubicBezTo>
                <a:cubicBezTo>
                  <a:pt x="3129509" y="2432907"/>
                  <a:pt x="3097446" y="2444181"/>
                  <a:pt x="3065119" y="2448799"/>
                </a:cubicBezTo>
                <a:cubicBezTo>
                  <a:pt x="2981992" y="2439563"/>
                  <a:pt x="2899340" y="2423549"/>
                  <a:pt x="2815737" y="2421090"/>
                </a:cubicBezTo>
                <a:cubicBezTo>
                  <a:pt x="2741734" y="2418913"/>
                  <a:pt x="2667693" y="2427194"/>
                  <a:pt x="2594065" y="2434944"/>
                </a:cubicBezTo>
                <a:cubicBezTo>
                  <a:pt x="2579541" y="2436473"/>
                  <a:pt x="2566870" y="2446187"/>
                  <a:pt x="2552501" y="2448799"/>
                </a:cubicBezTo>
                <a:cubicBezTo>
                  <a:pt x="2515869" y="2455459"/>
                  <a:pt x="2478465" y="2456991"/>
                  <a:pt x="2441665" y="2462653"/>
                </a:cubicBezTo>
                <a:cubicBezTo>
                  <a:pt x="2418391" y="2466234"/>
                  <a:pt x="2395483" y="2471890"/>
                  <a:pt x="2372392" y="2476508"/>
                </a:cubicBezTo>
                <a:cubicBezTo>
                  <a:pt x="2183046" y="2467272"/>
                  <a:pt x="1992263" y="2473853"/>
                  <a:pt x="1804355" y="2448799"/>
                </a:cubicBezTo>
                <a:cubicBezTo>
                  <a:pt x="1778460" y="2445346"/>
                  <a:pt x="1770195" y="2408566"/>
                  <a:pt x="1748937" y="2393381"/>
                </a:cubicBezTo>
                <a:cubicBezTo>
                  <a:pt x="1633107" y="2310644"/>
                  <a:pt x="1786193" y="2460161"/>
                  <a:pt x="1665810" y="2351817"/>
                </a:cubicBezTo>
                <a:cubicBezTo>
                  <a:pt x="1631828" y="2321233"/>
                  <a:pt x="1568828" y="2254835"/>
                  <a:pt x="1568828" y="2254835"/>
                </a:cubicBezTo>
                <a:cubicBezTo>
                  <a:pt x="1469295" y="2288014"/>
                  <a:pt x="1501881" y="2283907"/>
                  <a:pt x="1319446" y="2240981"/>
                </a:cubicBezTo>
                <a:cubicBezTo>
                  <a:pt x="1306731" y="2237989"/>
                  <a:pt x="1301937" y="2221431"/>
                  <a:pt x="1291737" y="2213271"/>
                </a:cubicBezTo>
                <a:cubicBezTo>
                  <a:pt x="1249544" y="2179516"/>
                  <a:pt x="1244533" y="2186297"/>
                  <a:pt x="1194755" y="2157853"/>
                </a:cubicBezTo>
                <a:cubicBezTo>
                  <a:pt x="1180298" y="2149592"/>
                  <a:pt x="1168085" y="2137591"/>
                  <a:pt x="1153192" y="2130144"/>
                </a:cubicBezTo>
                <a:cubicBezTo>
                  <a:pt x="1130948" y="2119022"/>
                  <a:pt x="1106163" y="2113557"/>
                  <a:pt x="1083919" y="2102435"/>
                </a:cubicBezTo>
                <a:cubicBezTo>
                  <a:pt x="1069026" y="2094988"/>
                  <a:pt x="1056812" y="2082987"/>
                  <a:pt x="1042355" y="2074726"/>
                </a:cubicBezTo>
                <a:cubicBezTo>
                  <a:pt x="1007229" y="2054654"/>
                  <a:pt x="975754" y="2046312"/>
                  <a:pt x="945374" y="2019308"/>
                </a:cubicBezTo>
                <a:cubicBezTo>
                  <a:pt x="916085" y="1993274"/>
                  <a:pt x="889955" y="1963890"/>
                  <a:pt x="862246" y="1936181"/>
                </a:cubicBezTo>
                <a:cubicBezTo>
                  <a:pt x="853009" y="1926944"/>
                  <a:pt x="845406" y="1915717"/>
                  <a:pt x="834537" y="1908471"/>
                </a:cubicBezTo>
                <a:lnTo>
                  <a:pt x="751410" y="1853053"/>
                </a:lnTo>
                <a:cubicBezTo>
                  <a:pt x="698501" y="1773691"/>
                  <a:pt x="754205" y="1847256"/>
                  <a:pt x="668283" y="1769926"/>
                </a:cubicBezTo>
                <a:cubicBezTo>
                  <a:pt x="639156" y="1743712"/>
                  <a:pt x="612864" y="1714508"/>
                  <a:pt x="585155" y="1686799"/>
                </a:cubicBezTo>
                <a:cubicBezTo>
                  <a:pt x="573381" y="1675025"/>
                  <a:pt x="569220" y="1657009"/>
                  <a:pt x="557446" y="1645235"/>
                </a:cubicBezTo>
                <a:cubicBezTo>
                  <a:pt x="545672" y="1633461"/>
                  <a:pt x="528675" y="1628186"/>
                  <a:pt x="515883" y="1617526"/>
                </a:cubicBezTo>
                <a:cubicBezTo>
                  <a:pt x="434661" y="1549841"/>
                  <a:pt x="508884" y="1604457"/>
                  <a:pt x="446610" y="1534399"/>
                </a:cubicBezTo>
                <a:cubicBezTo>
                  <a:pt x="420576" y="1505110"/>
                  <a:pt x="396088" y="1473008"/>
                  <a:pt x="363483" y="1451271"/>
                </a:cubicBezTo>
                <a:lnTo>
                  <a:pt x="280355" y="1395853"/>
                </a:lnTo>
                <a:cubicBezTo>
                  <a:pt x="271119" y="1381999"/>
                  <a:pt x="264420" y="1366064"/>
                  <a:pt x="252646" y="1354290"/>
                </a:cubicBezTo>
                <a:cubicBezTo>
                  <a:pt x="240872" y="1342516"/>
                  <a:pt x="224085" y="1336983"/>
                  <a:pt x="211083" y="1326581"/>
                </a:cubicBezTo>
                <a:cubicBezTo>
                  <a:pt x="200883" y="1318421"/>
                  <a:pt x="192610" y="1308108"/>
                  <a:pt x="183374" y="1298871"/>
                </a:cubicBezTo>
                <a:cubicBezTo>
                  <a:pt x="178756" y="1285017"/>
                  <a:pt x="176611" y="1270074"/>
                  <a:pt x="169519" y="1257308"/>
                </a:cubicBezTo>
                <a:cubicBezTo>
                  <a:pt x="153346" y="1228197"/>
                  <a:pt x="114101" y="1174181"/>
                  <a:pt x="114101" y="1174181"/>
                </a:cubicBezTo>
                <a:cubicBezTo>
                  <a:pt x="115841" y="1163739"/>
                  <a:pt x="131474" y="1056306"/>
                  <a:pt x="141810" y="1035635"/>
                </a:cubicBezTo>
                <a:cubicBezTo>
                  <a:pt x="156703" y="1005849"/>
                  <a:pt x="178755" y="980217"/>
                  <a:pt x="197228" y="952508"/>
                </a:cubicBezTo>
                <a:cubicBezTo>
                  <a:pt x="224475" y="911637"/>
                  <a:pt x="226495" y="902719"/>
                  <a:pt x="266501" y="869381"/>
                </a:cubicBezTo>
                <a:cubicBezTo>
                  <a:pt x="279293" y="858721"/>
                  <a:pt x="294210" y="850908"/>
                  <a:pt x="308065" y="841671"/>
                </a:cubicBezTo>
                <a:cubicBezTo>
                  <a:pt x="313708" y="824741"/>
                  <a:pt x="336934" y="758605"/>
                  <a:pt x="335774" y="744690"/>
                </a:cubicBezTo>
                <a:cubicBezTo>
                  <a:pt x="332612" y="706739"/>
                  <a:pt x="326560" y="667143"/>
                  <a:pt x="308065" y="633853"/>
                </a:cubicBezTo>
                <a:cubicBezTo>
                  <a:pt x="300973" y="621087"/>
                  <a:pt x="280356" y="624617"/>
                  <a:pt x="266501" y="619999"/>
                </a:cubicBezTo>
                <a:cubicBezTo>
                  <a:pt x="156797" y="546864"/>
                  <a:pt x="295540" y="630724"/>
                  <a:pt x="30974" y="564581"/>
                </a:cubicBezTo>
                <a:cubicBezTo>
                  <a:pt x="0" y="556837"/>
                  <a:pt x="3265" y="541720"/>
                  <a:pt x="3265" y="52301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729345" y="3228109"/>
            <a:ext cx="5860473" cy="1565564"/>
          </a:xfrm>
          <a:custGeom>
            <a:avLst/>
            <a:gdLst>
              <a:gd name="connsiteX0" fmla="*/ 41564 w 5860473"/>
              <a:gd name="connsiteY0" fmla="*/ 748146 h 1565564"/>
              <a:gd name="connsiteX1" fmla="*/ 110837 w 5860473"/>
              <a:gd name="connsiteY1" fmla="*/ 762000 h 1565564"/>
              <a:gd name="connsiteX2" fmla="*/ 152400 w 5860473"/>
              <a:gd name="connsiteY2" fmla="*/ 775855 h 1565564"/>
              <a:gd name="connsiteX3" fmla="*/ 332510 w 5860473"/>
              <a:gd name="connsiteY3" fmla="*/ 789709 h 1565564"/>
              <a:gd name="connsiteX4" fmla="*/ 415637 w 5860473"/>
              <a:gd name="connsiteY4" fmla="*/ 817418 h 1565564"/>
              <a:gd name="connsiteX5" fmla="*/ 457200 w 5860473"/>
              <a:gd name="connsiteY5" fmla="*/ 831273 h 1565564"/>
              <a:gd name="connsiteX6" fmla="*/ 512619 w 5860473"/>
              <a:gd name="connsiteY6" fmla="*/ 858982 h 1565564"/>
              <a:gd name="connsiteX7" fmla="*/ 609600 w 5860473"/>
              <a:gd name="connsiteY7" fmla="*/ 914400 h 1565564"/>
              <a:gd name="connsiteX8" fmla="*/ 651164 w 5860473"/>
              <a:gd name="connsiteY8" fmla="*/ 928255 h 1565564"/>
              <a:gd name="connsiteX9" fmla="*/ 734291 w 5860473"/>
              <a:gd name="connsiteY9" fmla="*/ 983673 h 1565564"/>
              <a:gd name="connsiteX10" fmla="*/ 789710 w 5860473"/>
              <a:gd name="connsiteY10" fmla="*/ 997527 h 1565564"/>
              <a:gd name="connsiteX11" fmla="*/ 831273 w 5860473"/>
              <a:gd name="connsiteY11" fmla="*/ 1011382 h 1565564"/>
              <a:gd name="connsiteX12" fmla="*/ 914400 w 5860473"/>
              <a:gd name="connsiteY12" fmla="*/ 1025236 h 1565564"/>
              <a:gd name="connsiteX13" fmla="*/ 1011382 w 5860473"/>
              <a:gd name="connsiteY13" fmla="*/ 1052946 h 1565564"/>
              <a:gd name="connsiteX14" fmla="*/ 1108364 w 5860473"/>
              <a:gd name="connsiteY14" fmla="*/ 1066800 h 1565564"/>
              <a:gd name="connsiteX15" fmla="*/ 1191491 w 5860473"/>
              <a:gd name="connsiteY15" fmla="*/ 1094509 h 1565564"/>
              <a:gd name="connsiteX16" fmla="*/ 1233055 w 5860473"/>
              <a:gd name="connsiteY16" fmla="*/ 1122218 h 1565564"/>
              <a:gd name="connsiteX17" fmla="*/ 1288473 w 5860473"/>
              <a:gd name="connsiteY17" fmla="*/ 1136073 h 1565564"/>
              <a:gd name="connsiteX18" fmla="*/ 1330037 w 5860473"/>
              <a:gd name="connsiteY18" fmla="*/ 1149927 h 1565564"/>
              <a:gd name="connsiteX19" fmla="*/ 1454728 w 5860473"/>
              <a:gd name="connsiteY19" fmla="*/ 1233055 h 1565564"/>
              <a:gd name="connsiteX20" fmla="*/ 1496291 w 5860473"/>
              <a:gd name="connsiteY20" fmla="*/ 1260764 h 1565564"/>
              <a:gd name="connsiteX21" fmla="*/ 1537855 w 5860473"/>
              <a:gd name="connsiteY21" fmla="*/ 1288473 h 1565564"/>
              <a:gd name="connsiteX22" fmla="*/ 1565564 w 5860473"/>
              <a:gd name="connsiteY22" fmla="*/ 1330036 h 1565564"/>
              <a:gd name="connsiteX23" fmla="*/ 1620982 w 5860473"/>
              <a:gd name="connsiteY23" fmla="*/ 1413164 h 1565564"/>
              <a:gd name="connsiteX24" fmla="*/ 1704110 w 5860473"/>
              <a:gd name="connsiteY24" fmla="*/ 1440873 h 1565564"/>
              <a:gd name="connsiteX25" fmla="*/ 2854037 w 5860473"/>
              <a:gd name="connsiteY25" fmla="*/ 1454727 h 1565564"/>
              <a:gd name="connsiteX26" fmla="*/ 3089564 w 5860473"/>
              <a:gd name="connsiteY26" fmla="*/ 1482436 h 1565564"/>
              <a:gd name="connsiteX27" fmla="*/ 3131128 w 5860473"/>
              <a:gd name="connsiteY27" fmla="*/ 1496291 h 1565564"/>
              <a:gd name="connsiteX28" fmla="*/ 3505200 w 5860473"/>
              <a:gd name="connsiteY28" fmla="*/ 1510146 h 1565564"/>
              <a:gd name="connsiteX29" fmla="*/ 3616037 w 5860473"/>
              <a:gd name="connsiteY29" fmla="*/ 1524000 h 1565564"/>
              <a:gd name="connsiteX30" fmla="*/ 3768437 w 5860473"/>
              <a:gd name="connsiteY30" fmla="*/ 1551709 h 1565564"/>
              <a:gd name="connsiteX31" fmla="*/ 3906982 w 5860473"/>
              <a:gd name="connsiteY31" fmla="*/ 1565564 h 1565564"/>
              <a:gd name="connsiteX32" fmla="*/ 4308764 w 5860473"/>
              <a:gd name="connsiteY32" fmla="*/ 1537855 h 1565564"/>
              <a:gd name="connsiteX33" fmla="*/ 4447310 w 5860473"/>
              <a:gd name="connsiteY33" fmla="*/ 1510146 h 1565564"/>
              <a:gd name="connsiteX34" fmla="*/ 4821382 w 5860473"/>
              <a:gd name="connsiteY34" fmla="*/ 1482436 h 1565564"/>
              <a:gd name="connsiteX35" fmla="*/ 4862946 w 5860473"/>
              <a:gd name="connsiteY35" fmla="*/ 1454727 h 1565564"/>
              <a:gd name="connsiteX36" fmla="*/ 5112328 w 5860473"/>
              <a:gd name="connsiteY36" fmla="*/ 1399309 h 1565564"/>
              <a:gd name="connsiteX37" fmla="*/ 5237019 w 5860473"/>
              <a:gd name="connsiteY37" fmla="*/ 1343891 h 1565564"/>
              <a:gd name="connsiteX38" fmla="*/ 5320146 w 5860473"/>
              <a:gd name="connsiteY38" fmla="*/ 1316182 h 1565564"/>
              <a:gd name="connsiteX39" fmla="*/ 5361710 w 5860473"/>
              <a:gd name="connsiteY39" fmla="*/ 1288473 h 1565564"/>
              <a:gd name="connsiteX40" fmla="*/ 5417128 w 5860473"/>
              <a:gd name="connsiteY40" fmla="*/ 1260764 h 1565564"/>
              <a:gd name="connsiteX41" fmla="*/ 5458691 w 5860473"/>
              <a:gd name="connsiteY41" fmla="*/ 1219200 h 1565564"/>
              <a:gd name="connsiteX42" fmla="*/ 5500255 w 5860473"/>
              <a:gd name="connsiteY42" fmla="*/ 1191491 h 1565564"/>
              <a:gd name="connsiteX43" fmla="*/ 5541819 w 5860473"/>
              <a:gd name="connsiteY43" fmla="*/ 1052946 h 1565564"/>
              <a:gd name="connsiteX44" fmla="*/ 5569528 w 5860473"/>
              <a:gd name="connsiteY44" fmla="*/ 1025236 h 1565564"/>
              <a:gd name="connsiteX45" fmla="*/ 5611091 w 5860473"/>
              <a:gd name="connsiteY45" fmla="*/ 997527 h 1565564"/>
              <a:gd name="connsiteX46" fmla="*/ 5763491 w 5860473"/>
              <a:gd name="connsiteY46" fmla="*/ 969818 h 1565564"/>
              <a:gd name="connsiteX47" fmla="*/ 5777346 w 5860473"/>
              <a:gd name="connsiteY47" fmla="*/ 928255 h 1565564"/>
              <a:gd name="connsiteX48" fmla="*/ 5805055 w 5860473"/>
              <a:gd name="connsiteY48" fmla="*/ 886691 h 1565564"/>
              <a:gd name="connsiteX49" fmla="*/ 5860473 w 5860473"/>
              <a:gd name="connsiteY49" fmla="*/ 789709 h 1565564"/>
              <a:gd name="connsiteX50" fmla="*/ 5818910 w 5860473"/>
              <a:gd name="connsiteY50" fmla="*/ 748146 h 1565564"/>
              <a:gd name="connsiteX51" fmla="*/ 5777346 w 5860473"/>
              <a:gd name="connsiteY51" fmla="*/ 720436 h 1565564"/>
              <a:gd name="connsiteX52" fmla="*/ 5818910 w 5860473"/>
              <a:gd name="connsiteY52" fmla="*/ 665018 h 1565564"/>
              <a:gd name="connsiteX53" fmla="*/ 5791200 w 5860473"/>
              <a:gd name="connsiteY53" fmla="*/ 581891 h 1565564"/>
              <a:gd name="connsiteX54" fmla="*/ 5735782 w 5860473"/>
              <a:gd name="connsiteY54" fmla="*/ 498764 h 1565564"/>
              <a:gd name="connsiteX55" fmla="*/ 5708073 w 5860473"/>
              <a:gd name="connsiteY55" fmla="*/ 443346 h 1565564"/>
              <a:gd name="connsiteX56" fmla="*/ 5666510 w 5860473"/>
              <a:gd name="connsiteY56" fmla="*/ 429491 h 1565564"/>
              <a:gd name="connsiteX57" fmla="*/ 5569528 w 5860473"/>
              <a:gd name="connsiteY57" fmla="*/ 360218 h 1565564"/>
              <a:gd name="connsiteX58" fmla="*/ 5541819 w 5860473"/>
              <a:gd name="connsiteY58" fmla="*/ 318655 h 1565564"/>
              <a:gd name="connsiteX59" fmla="*/ 5500255 w 5860473"/>
              <a:gd name="connsiteY59" fmla="*/ 277091 h 1565564"/>
              <a:gd name="connsiteX60" fmla="*/ 5430982 w 5860473"/>
              <a:gd name="connsiteY60" fmla="*/ 207818 h 1565564"/>
              <a:gd name="connsiteX61" fmla="*/ 5361710 w 5860473"/>
              <a:gd name="connsiteY61" fmla="*/ 124691 h 1565564"/>
              <a:gd name="connsiteX62" fmla="*/ 5334000 w 5860473"/>
              <a:gd name="connsiteY62" fmla="*/ 55418 h 1565564"/>
              <a:gd name="connsiteX63" fmla="*/ 5320146 w 5860473"/>
              <a:gd name="connsiteY63" fmla="*/ 13855 h 1565564"/>
              <a:gd name="connsiteX64" fmla="*/ 5278582 w 5860473"/>
              <a:gd name="connsiteY64" fmla="*/ 0 h 1565564"/>
              <a:gd name="connsiteX65" fmla="*/ 5237019 w 5860473"/>
              <a:gd name="connsiteY65" fmla="*/ 27709 h 1565564"/>
              <a:gd name="connsiteX66" fmla="*/ 5181600 w 5860473"/>
              <a:gd name="connsiteY66" fmla="*/ 41564 h 1565564"/>
              <a:gd name="connsiteX67" fmla="*/ 5084619 w 5860473"/>
              <a:gd name="connsiteY67" fmla="*/ 83127 h 1565564"/>
              <a:gd name="connsiteX68" fmla="*/ 5043055 w 5860473"/>
              <a:gd name="connsiteY68" fmla="*/ 124691 h 1565564"/>
              <a:gd name="connsiteX69" fmla="*/ 4918364 w 5860473"/>
              <a:gd name="connsiteY69" fmla="*/ 221673 h 1565564"/>
              <a:gd name="connsiteX70" fmla="*/ 4890655 w 5860473"/>
              <a:gd name="connsiteY70" fmla="*/ 263236 h 1565564"/>
              <a:gd name="connsiteX71" fmla="*/ 4862946 w 5860473"/>
              <a:gd name="connsiteY71" fmla="*/ 290946 h 1565564"/>
              <a:gd name="connsiteX72" fmla="*/ 4765964 w 5860473"/>
              <a:gd name="connsiteY72" fmla="*/ 415636 h 1565564"/>
              <a:gd name="connsiteX73" fmla="*/ 4752110 w 5860473"/>
              <a:gd name="connsiteY73" fmla="*/ 457200 h 1565564"/>
              <a:gd name="connsiteX74" fmla="*/ 4488873 w 5860473"/>
              <a:gd name="connsiteY74" fmla="*/ 512618 h 1565564"/>
              <a:gd name="connsiteX75" fmla="*/ 4447310 w 5860473"/>
              <a:gd name="connsiteY75" fmla="*/ 554182 h 1565564"/>
              <a:gd name="connsiteX76" fmla="*/ 4405746 w 5860473"/>
              <a:gd name="connsiteY76" fmla="*/ 581891 h 1565564"/>
              <a:gd name="connsiteX77" fmla="*/ 4336473 w 5860473"/>
              <a:gd name="connsiteY77" fmla="*/ 651164 h 1565564"/>
              <a:gd name="connsiteX78" fmla="*/ 4197928 w 5860473"/>
              <a:gd name="connsiteY78" fmla="*/ 678873 h 1565564"/>
              <a:gd name="connsiteX79" fmla="*/ 3491346 w 5860473"/>
              <a:gd name="connsiteY79" fmla="*/ 651164 h 1565564"/>
              <a:gd name="connsiteX80" fmla="*/ 3366655 w 5860473"/>
              <a:gd name="connsiteY80" fmla="*/ 595746 h 1565564"/>
              <a:gd name="connsiteX81" fmla="*/ 3297382 w 5860473"/>
              <a:gd name="connsiteY81" fmla="*/ 568036 h 1565564"/>
              <a:gd name="connsiteX82" fmla="*/ 3103419 w 5860473"/>
              <a:gd name="connsiteY82" fmla="*/ 581891 h 1565564"/>
              <a:gd name="connsiteX83" fmla="*/ 2466110 w 5860473"/>
              <a:gd name="connsiteY83" fmla="*/ 595746 h 1565564"/>
              <a:gd name="connsiteX84" fmla="*/ 2382982 w 5860473"/>
              <a:gd name="connsiteY84" fmla="*/ 623455 h 1565564"/>
              <a:gd name="connsiteX85" fmla="*/ 2022764 w 5860473"/>
              <a:gd name="connsiteY85" fmla="*/ 637309 h 1565564"/>
              <a:gd name="connsiteX86" fmla="*/ 1620982 w 5860473"/>
              <a:gd name="connsiteY86" fmla="*/ 623455 h 1565564"/>
              <a:gd name="connsiteX87" fmla="*/ 1565564 w 5860473"/>
              <a:gd name="connsiteY87" fmla="*/ 595746 h 1565564"/>
              <a:gd name="connsiteX88" fmla="*/ 1524000 w 5860473"/>
              <a:gd name="connsiteY88" fmla="*/ 581891 h 1565564"/>
              <a:gd name="connsiteX89" fmla="*/ 1496291 w 5860473"/>
              <a:gd name="connsiteY89" fmla="*/ 540327 h 1565564"/>
              <a:gd name="connsiteX90" fmla="*/ 1385455 w 5860473"/>
              <a:gd name="connsiteY90" fmla="*/ 512618 h 1565564"/>
              <a:gd name="connsiteX91" fmla="*/ 1302328 w 5860473"/>
              <a:gd name="connsiteY91" fmla="*/ 484909 h 1565564"/>
              <a:gd name="connsiteX92" fmla="*/ 803564 w 5860473"/>
              <a:gd name="connsiteY92" fmla="*/ 498764 h 1565564"/>
              <a:gd name="connsiteX93" fmla="*/ 720437 w 5860473"/>
              <a:gd name="connsiteY93" fmla="*/ 540327 h 1565564"/>
              <a:gd name="connsiteX94" fmla="*/ 665019 w 5860473"/>
              <a:gd name="connsiteY94" fmla="*/ 568036 h 1565564"/>
              <a:gd name="connsiteX95" fmla="*/ 581891 w 5860473"/>
              <a:gd name="connsiteY95" fmla="*/ 595746 h 1565564"/>
              <a:gd name="connsiteX96" fmla="*/ 484910 w 5860473"/>
              <a:gd name="connsiteY96" fmla="*/ 623455 h 1565564"/>
              <a:gd name="connsiteX97" fmla="*/ 401782 w 5860473"/>
              <a:gd name="connsiteY97" fmla="*/ 637309 h 1565564"/>
              <a:gd name="connsiteX98" fmla="*/ 360219 w 5860473"/>
              <a:gd name="connsiteY98" fmla="*/ 651164 h 1565564"/>
              <a:gd name="connsiteX99" fmla="*/ 152400 w 5860473"/>
              <a:gd name="connsiteY99" fmla="*/ 678873 h 1565564"/>
              <a:gd name="connsiteX100" fmla="*/ 41564 w 5860473"/>
              <a:gd name="connsiteY100" fmla="*/ 706582 h 1565564"/>
              <a:gd name="connsiteX101" fmla="*/ 0 w 5860473"/>
              <a:gd name="connsiteY101" fmla="*/ 734291 h 1565564"/>
              <a:gd name="connsiteX102" fmla="*/ 41564 w 5860473"/>
              <a:gd name="connsiteY102" fmla="*/ 748146 h 156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860473" h="1565564">
                <a:moveTo>
                  <a:pt x="41564" y="748146"/>
                </a:moveTo>
                <a:cubicBezTo>
                  <a:pt x="64655" y="752764"/>
                  <a:pt x="87992" y="756289"/>
                  <a:pt x="110837" y="762000"/>
                </a:cubicBezTo>
                <a:cubicBezTo>
                  <a:pt x="125005" y="765542"/>
                  <a:pt x="137909" y="774044"/>
                  <a:pt x="152400" y="775855"/>
                </a:cubicBezTo>
                <a:cubicBezTo>
                  <a:pt x="212149" y="783324"/>
                  <a:pt x="272473" y="785091"/>
                  <a:pt x="332510" y="789709"/>
                </a:cubicBezTo>
                <a:lnTo>
                  <a:pt x="415637" y="817418"/>
                </a:lnTo>
                <a:cubicBezTo>
                  <a:pt x="429491" y="822036"/>
                  <a:pt x="444138" y="824742"/>
                  <a:pt x="457200" y="831273"/>
                </a:cubicBezTo>
                <a:cubicBezTo>
                  <a:pt x="475673" y="840509"/>
                  <a:pt x="494687" y="848735"/>
                  <a:pt x="512619" y="858982"/>
                </a:cubicBezTo>
                <a:cubicBezTo>
                  <a:pt x="582194" y="898739"/>
                  <a:pt x="525858" y="878511"/>
                  <a:pt x="609600" y="914400"/>
                </a:cubicBezTo>
                <a:cubicBezTo>
                  <a:pt x="623023" y="920153"/>
                  <a:pt x="638398" y="921163"/>
                  <a:pt x="651164" y="928255"/>
                </a:cubicBezTo>
                <a:cubicBezTo>
                  <a:pt x="680275" y="944428"/>
                  <a:pt x="701983" y="975596"/>
                  <a:pt x="734291" y="983673"/>
                </a:cubicBezTo>
                <a:cubicBezTo>
                  <a:pt x="752764" y="988291"/>
                  <a:pt x="771401" y="992296"/>
                  <a:pt x="789710" y="997527"/>
                </a:cubicBezTo>
                <a:cubicBezTo>
                  <a:pt x="803752" y="1001539"/>
                  <a:pt x="817017" y="1008214"/>
                  <a:pt x="831273" y="1011382"/>
                </a:cubicBezTo>
                <a:cubicBezTo>
                  <a:pt x="858695" y="1017476"/>
                  <a:pt x="886691" y="1020618"/>
                  <a:pt x="914400" y="1025236"/>
                </a:cubicBezTo>
                <a:cubicBezTo>
                  <a:pt x="950009" y="1037106"/>
                  <a:pt x="973112" y="1045988"/>
                  <a:pt x="1011382" y="1052946"/>
                </a:cubicBezTo>
                <a:cubicBezTo>
                  <a:pt x="1043511" y="1058788"/>
                  <a:pt x="1076037" y="1062182"/>
                  <a:pt x="1108364" y="1066800"/>
                </a:cubicBezTo>
                <a:cubicBezTo>
                  <a:pt x="1136073" y="1076036"/>
                  <a:pt x="1167189" y="1078308"/>
                  <a:pt x="1191491" y="1094509"/>
                </a:cubicBezTo>
                <a:cubicBezTo>
                  <a:pt x="1205346" y="1103745"/>
                  <a:pt x="1217750" y="1115659"/>
                  <a:pt x="1233055" y="1122218"/>
                </a:cubicBezTo>
                <a:cubicBezTo>
                  <a:pt x="1250557" y="1129719"/>
                  <a:pt x="1270164" y="1130842"/>
                  <a:pt x="1288473" y="1136073"/>
                </a:cubicBezTo>
                <a:cubicBezTo>
                  <a:pt x="1302515" y="1140085"/>
                  <a:pt x="1316182" y="1145309"/>
                  <a:pt x="1330037" y="1149927"/>
                </a:cubicBezTo>
                <a:lnTo>
                  <a:pt x="1454728" y="1233055"/>
                </a:lnTo>
                <a:lnTo>
                  <a:pt x="1496291" y="1260764"/>
                </a:lnTo>
                <a:lnTo>
                  <a:pt x="1537855" y="1288473"/>
                </a:lnTo>
                <a:cubicBezTo>
                  <a:pt x="1547091" y="1302327"/>
                  <a:pt x="1558117" y="1315143"/>
                  <a:pt x="1565564" y="1330036"/>
                </a:cubicBezTo>
                <a:cubicBezTo>
                  <a:pt x="1587595" y="1374097"/>
                  <a:pt x="1566436" y="1382861"/>
                  <a:pt x="1620982" y="1413164"/>
                </a:cubicBezTo>
                <a:cubicBezTo>
                  <a:pt x="1646515" y="1427349"/>
                  <a:pt x="1674904" y="1440521"/>
                  <a:pt x="1704110" y="1440873"/>
                </a:cubicBezTo>
                <a:lnTo>
                  <a:pt x="2854037" y="1454727"/>
                </a:lnTo>
                <a:cubicBezTo>
                  <a:pt x="2967160" y="1492436"/>
                  <a:pt x="2836349" y="1452646"/>
                  <a:pt x="3089564" y="1482436"/>
                </a:cubicBezTo>
                <a:cubicBezTo>
                  <a:pt x="3104068" y="1484142"/>
                  <a:pt x="3116556" y="1495320"/>
                  <a:pt x="3131128" y="1496291"/>
                </a:cubicBezTo>
                <a:cubicBezTo>
                  <a:pt x="3255628" y="1504591"/>
                  <a:pt x="3380509" y="1505528"/>
                  <a:pt x="3505200" y="1510146"/>
                </a:cubicBezTo>
                <a:cubicBezTo>
                  <a:pt x="3542146" y="1514764"/>
                  <a:pt x="3579237" y="1518338"/>
                  <a:pt x="3616037" y="1524000"/>
                </a:cubicBezTo>
                <a:cubicBezTo>
                  <a:pt x="3739029" y="1542922"/>
                  <a:pt x="3630860" y="1534512"/>
                  <a:pt x="3768437" y="1551709"/>
                </a:cubicBezTo>
                <a:cubicBezTo>
                  <a:pt x="3814491" y="1557466"/>
                  <a:pt x="3860800" y="1560946"/>
                  <a:pt x="3906982" y="1565564"/>
                </a:cubicBezTo>
                <a:cubicBezTo>
                  <a:pt x="4040909" y="1556328"/>
                  <a:pt x="4175219" y="1551552"/>
                  <a:pt x="4308764" y="1537855"/>
                </a:cubicBezTo>
                <a:cubicBezTo>
                  <a:pt x="4355615" y="1533050"/>
                  <a:pt x="4400486" y="1515208"/>
                  <a:pt x="4447310" y="1510146"/>
                </a:cubicBezTo>
                <a:cubicBezTo>
                  <a:pt x="4571618" y="1496707"/>
                  <a:pt x="4696691" y="1491673"/>
                  <a:pt x="4821382" y="1482436"/>
                </a:cubicBezTo>
                <a:cubicBezTo>
                  <a:pt x="4835237" y="1473200"/>
                  <a:pt x="4847297" y="1460417"/>
                  <a:pt x="4862946" y="1454727"/>
                </a:cubicBezTo>
                <a:cubicBezTo>
                  <a:pt x="4925527" y="1431971"/>
                  <a:pt x="5052622" y="1414235"/>
                  <a:pt x="5112328" y="1399309"/>
                </a:cubicBezTo>
                <a:cubicBezTo>
                  <a:pt x="5300894" y="1352168"/>
                  <a:pt x="5120048" y="1395878"/>
                  <a:pt x="5237019" y="1343891"/>
                </a:cubicBezTo>
                <a:cubicBezTo>
                  <a:pt x="5263709" y="1332029"/>
                  <a:pt x="5293456" y="1328044"/>
                  <a:pt x="5320146" y="1316182"/>
                </a:cubicBezTo>
                <a:cubicBezTo>
                  <a:pt x="5335362" y="1309419"/>
                  <a:pt x="5347253" y="1296734"/>
                  <a:pt x="5361710" y="1288473"/>
                </a:cubicBezTo>
                <a:cubicBezTo>
                  <a:pt x="5379642" y="1278226"/>
                  <a:pt x="5398655" y="1270000"/>
                  <a:pt x="5417128" y="1260764"/>
                </a:cubicBezTo>
                <a:cubicBezTo>
                  <a:pt x="5430982" y="1246909"/>
                  <a:pt x="5443639" y="1231743"/>
                  <a:pt x="5458691" y="1219200"/>
                </a:cubicBezTo>
                <a:cubicBezTo>
                  <a:pt x="5471483" y="1208540"/>
                  <a:pt x="5491430" y="1205611"/>
                  <a:pt x="5500255" y="1191491"/>
                </a:cubicBezTo>
                <a:cubicBezTo>
                  <a:pt x="5576511" y="1069482"/>
                  <a:pt x="5493156" y="1150271"/>
                  <a:pt x="5541819" y="1052946"/>
                </a:cubicBezTo>
                <a:cubicBezTo>
                  <a:pt x="5547661" y="1041263"/>
                  <a:pt x="5559328" y="1033396"/>
                  <a:pt x="5569528" y="1025236"/>
                </a:cubicBezTo>
                <a:cubicBezTo>
                  <a:pt x="5582530" y="1014834"/>
                  <a:pt x="5595081" y="1002101"/>
                  <a:pt x="5611091" y="997527"/>
                </a:cubicBezTo>
                <a:cubicBezTo>
                  <a:pt x="5660737" y="983342"/>
                  <a:pt x="5712691" y="979054"/>
                  <a:pt x="5763491" y="969818"/>
                </a:cubicBezTo>
                <a:cubicBezTo>
                  <a:pt x="5768109" y="955964"/>
                  <a:pt x="5770815" y="941317"/>
                  <a:pt x="5777346" y="928255"/>
                </a:cubicBezTo>
                <a:cubicBezTo>
                  <a:pt x="5784793" y="913362"/>
                  <a:pt x="5798496" y="901996"/>
                  <a:pt x="5805055" y="886691"/>
                </a:cubicBezTo>
                <a:cubicBezTo>
                  <a:pt x="5846920" y="789006"/>
                  <a:pt x="5781514" y="868670"/>
                  <a:pt x="5860473" y="789709"/>
                </a:cubicBezTo>
                <a:cubicBezTo>
                  <a:pt x="5846619" y="775855"/>
                  <a:pt x="5833962" y="760689"/>
                  <a:pt x="5818910" y="748146"/>
                </a:cubicBezTo>
                <a:cubicBezTo>
                  <a:pt x="5806118" y="737486"/>
                  <a:pt x="5777346" y="737087"/>
                  <a:pt x="5777346" y="720436"/>
                </a:cubicBezTo>
                <a:cubicBezTo>
                  <a:pt x="5777346" y="697345"/>
                  <a:pt x="5805055" y="683491"/>
                  <a:pt x="5818910" y="665018"/>
                </a:cubicBezTo>
                <a:cubicBezTo>
                  <a:pt x="5728048" y="634732"/>
                  <a:pt x="5817950" y="679973"/>
                  <a:pt x="5791200" y="581891"/>
                </a:cubicBezTo>
                <a:cubicBezTo>
                  <a:pt x="5782438" y="549762"/>
                  <a:pt x="5750675" y="528550"/>
                  <a:pt x="5735782" y="498764"/>
                </a:cubicBezTo>
                <a:cubicBezTo>
                  <a:pt x="5726546" y="480291"/>
                  <a:pt x="5722677" y="457950"/>
                  <a:pt x="5708073" y="443346"/>
                </a:cubicBezTo>
                <a:cubicBezTo>
                  <a:pt x="5697747" y="433019"/>
                  <a:pt x="5679572" y="436022"/>
                  <a:pt x="5666510" y="429491"/>
                </a:cubicBezTo>
                <a:cubicBezTo>
                  <a:pt x="5650774" y="421623"/>
                  <a:pt x="5575806" y="366496"/>
                  <a:pt x="5569528" y="360218"/>
                </a:cubicBezTo>
                <a:cubicBezTo>
                  <a:pt x="5557754" y="348444"/>
                  <a:pt x="5552479" y="331447"/>
                  <a:pt x="5541819" y="318655"/>
                </a:cubicBezTo>
                <a:cubicBezTo>
                  <a:pt x="5529276" y="303603"/>
                  <a:pt x="5512798" y="292143"/>
                  <a:pt x="5500255" y="277091"/>
                </a:cubicBezTo>
                <a:cubicBezTo>
                  <a:pt x="5442528" y="207818"/>
                  <a:pt x="5507183" y="258618"/>
                  <a:pt x="5430982" y="207818"/>
                </a:cubicBezTo>
                <a:cubicBezTo>
                  <a:pt x="5394974" y="99791"/>
                  <a:pt x="5452295" y="245470"/>
                  <a:pt x="5361710" y="124691"/>
                </a:cubicBezTo>
                <a:cubicBezTo>
                  <a:pt x="5346788" y="104795"/>
                  <a:pt x="5342732" y="78704"/>
                  <a:pt x="5334000" y="55418"/>
                </a:cubicBezTo>
                <a:cubicBezTo>
                  <a:pt x="5328872" y="41744"/>
                  <a:pt x="5330472" y="24181"/>
                  <a:pt x="5320146" y="13855"/>
                </a:cubicBezTo>
                <a:cubicBezTo>
                  <a:pt x="5309819" y="3528"/>
                  <a:pt x="5292437" y="4618"/>
                  <a:pt x="5278582" y="0"/>
                </a:cubicBezTo>
                <a:cubicBezTo>
                  <a:pt x="5264728" y="9236"/>
                  <a:pt x="5252324" y="21150"/>
                  <a:pt x="5237019" y="27709"/>
                </a:cubicBezTo>
                <a:cubicBezTo>
                  <a:pt x="5219517" y="35210"/>
                  <a:pt x="5199909" y="36333"/>
                  <a:pt x="5181600" y="41564"/>
                </a:cubicBezTo>
                <a:cubicBezTo>
                  <a:pt x="5151449" y="50179"/>
                  <a:pt x="5109250" y="65533"/>
                  <a:pt x="5084619" y="83127"/>
                </a:cubicBezTo>
                <a:cubicBezTo>
                  <a:pt x="5068675" y="94515"/>
                  <a:pt x="5058521" y="112662"/>
                  <a:pt x="5043055" y="124691"/>
                </a:cubicBezTo>
                <a:cubicBezTo>
                  <a:pt x="4969879" y="181605"/>
                  <a:pt x="4968029" y="162075"/>
                  <a:pt x="4918364" y="221673"/>
                </a:cubicBezTo>
                <a:cubicBezTo>
                  <a:pt x="4907704" y="234465"/>
                  <a:pt x="4901057" y="250234"/>
                  <a:pt x="4890655" y="263236"/>
                </a:cubicBezTo>
                <a:cubicBezTo>
                  <a:pt x="4882495" y="273436"/>
                  <a:pt x="4870783" y="280496"/>
                  <a:pt x="4862946" y="290946"/>
                </a:cubicBezTo>
                <a:cubicBezTo>
                  <a:pt x="4763522" y="423512"/>
                  <a:pt x="4850573" y="331029"/>
                  <a:pt x="4765964" y="415636"/>
                </a:cubicBezTo>
                <a:cubicBezTo>
                  <a:pt x="4761346" y="429491"/>
                  <a:pt x="4758641" y="444138"/>
                  <a:pt x="4752110" y="457200"/>
                </a:cubicBezTo>
                <a:cubicBezTo>
                  <a:pt x="4699151" y="563119"/>
                  <a:pt x="4654235" y="502891"/>
                  <a:pt x="4488873" y="512618"/>
                </a:cubicBezTo>
                <a:cubicBezTo>
                  <a:pt x="4475019" y="526473"/>
                  <a:pt x="4462362" y="541639"/>
                  <a:pt x="4447310" y="554182"/>
                </a:cubicBezTo>
                <a:cubicBezTo>
                  <a:pt x="4434518" y="564842"/>
                  <a:pt x="4417520" y="570117"/>
                  <a:pt x="4405746" y="581891"/>
                </a:cubicBezTo>
                <a:cubicBezTo>
                  <a:pt x="4350327" y="637310"/>
                  <a:pt x="4410365" y="614218"/>
                  <a:pt x="4336473" y="651164"/>
                </a:cubicBezTo>
                <a:cubicBezTo>
                  <a:pt x="4297785" y="670508"/>
                  <a:pt x="4233664" y="673768"/>
                  <a:pt x="4197928" y="678873"/>
                </a:cubicBezTo>
                <a:cubicBezTo>
                  <a:pt x="3962401" y="669637"/>
                  <a:pt x="3726476" y="667664"/>
                  <a:pt x="3491346" y="651164"/>
                </a:cubicBezTo>
                <a:cubicBezTo>
                  <a:pt x="3408191" y="645329"/>
                  <a:pt x="3423532" y="624185"/>
                  <a:pt x="3366655" y="595746"/>
                </a:cubicBezTo>
                <a:cubicBezTo>
                  <a:pt x="3344411" y="584624"/>
                  <a:pt x="3320473" y="577273"/>
                  <a:pt x="3297382" y="568036"/>
                </a:cubicBezTo>
                <a:cubicBezTo>
                  <a:pt x="3232728" y="572654"/>
                  <a:pt x="3168202" y="579731"/>
                  <a:pt x="3103419" y="581891"/>
                </a:cubicBezTo>
                <a:cubicBezTo>
                  <a:pt x="2891050" y="588970"/>
                  <a:pt x="2678244" y="583507"/>
                  <a:pt x="2466110" y="595746"/>
                </a:cubicBezTo>
                <a:cubicBezTo>
                  <a:pt x="2436950" y="597428"/>
                  <a:pt x="2412169" y="622332"/>
                  <a:pt x="2382982" y="623455"/>
                </a:cubicBezTo>
                <a:lnTo>
                  <a:pt x="2022764" y="637309"/>
                </a:lnTo>
                <a:cubicBezTo>
                  <a:pt x="1857515" y="670360"/>
                  <a:pt x="1915158" y="665480"/>
                  <a:pt x="1620982" y="623455"/>
                </a:cubicBezTo>
                <a:cubicBezTo>
                  <a:pt x="1600537" y="620534"/>
                  <a:pt x="1584547" y="603882"/>
                  <a:pt x="1565564" y="595746"/>
                </a:cubicBezTo>
                <a:cubicBezTo>
                  <a:pt x="1552141" y="589993"/>
                  <a:pt x="1537855" y="586509"/>
                  <a:pt x="1524000" y="581891"/>
                </a:cubicBezTo>
                <a:cubicBezTo>
                  <a:pt x="1514764" y="568036"/>
                  <a:pt x="1511184" y="547774"/>
                  <a:pt x="1496291" y="540327"/>
                </a:cubicBezTo>
                <a:cubicBezTo>
                  <a:pt x="1462229" y="523296"/>
                  <a:pt x="1422072" y="523080"/>
                  <a:pt x="1385455" y="512618"/>
                </a:cubicBezTo>
                <a:cubicBezTo>
                  <a:pt x="1357371" y="504594"/>
                  <a:pt x="1330037" y="494145"/>
                  <a:pt x="1302328" y="484909"/>
                </a:cubicBezTo>
                <a:cubicBezTo>
                  <a:pt x="1136073" y="489527"/>
                  <a:pt x="969665" y="490246"/>
                  <a:pt x="803564" y="498764"/>
                </a:cubicBezTo>
                <a:cubicBezTo>
                  <a:pt x="768679" y="500553"/>
                  <a:pt x="748526" y="524276"/>
                  <a:pt x="720437" y="540327"/>
                </a:cubicBezTo>
                <a:cubicBezTo>
                  <a:pt x="702505" y="550574"/>
                  <a:pt x="684195" y="560366"/>
                  <a:pt x="665019" y="568036"/>
                </a:cubicBezTo>
                <a:cubicBezTo>
                  <a:pt x="637900" y="578884"/>
                  <a:pt x="609600" y="586509"/>
                  <a:pt x="581891" y="595746"/>
                </a:cubicBezTo>
                <a:cubicBezTo>
                  <a:pt x="542286" y="608948"/>
                  <a:pt x="528390" y="614759"/>
                  <a:pt x="484910" y="623455"/>
                </a:cubicBezTo>
                <a:cubicBezTo>
                  <a:pt x="457364" y="628964"/>
                  <a:pt x="429491" y="632691"/>
                  <a:pt x="401782" y="637309"/>
                </a:cubicBezTo>
                <a:cubicBezTo>
                  <a:pt x="387928" y="641927"/>
                  <a:pt x="374539" y="648300"/>
                  <a:pt x="360219" y="651164"/>
                </a:cubicBezTo>
                <a:cubicBezTo>
                  <a:pt x="313594" y="660489"/>
                  <a:pt x="196198" y="672135"/>
                  <a:pt x="152400" y="678873"/>
                </a:cubicBezTo>
                <a:cubicBezTo>
                  <a:pt x="129561" y="682387"/>
                  <a:pt x="67789" y="693469"/>
                  <a:pt x="41564" y="706582"/>
                </a:cubicBezTo>
                <a:cubicBezTo>
                  <a:pt x="26671" y="714029"/>
                  <a:pt x="13855" y="725055"/>
                  <a:pt x="0" y="734291"/>
                </a:cubicBezTo>
                <a:lnTo>
                  <a:pt x="41564" y="748146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149927" y="3671455"/>
            <a:ext cx="4821382" cy="2992581"/>
          </a:xfrm>
          <a:custGeom>
            <a:avLst/>
            <a:gdLst>
              <a:gd name="connsiteX0" fmla="*/ 0 w 4821382"/>
              <a:gd name="connsiteY0" fmla="*/ 0 h 2992581"/>
              <a:gd name="connsiteX1" fmla="*/ 83128 w 4821382"/>
              <a:gd name="connsiteY1" fmla="*/ 96981 h 2992581"/>
              <a:gd name="connsiteX2" fmla="*/ 110837 w 4821382"/>
              <a:gd name="connsiteY2" fmla="*/ 138545 h 2992581"/>
              <a:gd name="connsiteX3" fmla="*/ 193964 w 4821382"/>
              <a:gd name="connsiteY3" fmla="*/ 180109 h 2992581"/>
              <a:gd name="connsiteX4" fmla="*/ 235528 w 4821382"/>
              <a:gd name="connsiteY4" fmla="*/ 221672 h 2992581"/>
              <a:gd name="connsiteX5" fmla="*/ 512618 w 4821382"/>
              <a:gd name="connsiteY5" fmla="*/ 277090 h 2992581"/>
              <a:gd name="connsiteX6" fmla="*/ 554182 w 4821382"/>
              <a:gd name="connsiteY6" fmla="*/ 290945 h 2992581"/>
              <a:gd name="connsiteX7" fmla="*/ 651164 w 4821382"/>
              <a:gd name="connsiteY7" fmla="*/ 346363 h 2992581"/>
              <a:gd name="connsiteX8" fmla="*/ 872837 w 4821382"/>
              <a:gd name="connsiteY8" fmla="*/ 374072 h 2992581"/>
              <a:gd name="connsiteX9" fmla="*/ 955964 w 4821382"/>
              <a:gd name="connsiteY9" fmla="*/ 415636 h 2992581"/>
              <a:gd name="connsiteX10" fmla="*/ 997528 w 4821382"/>
              <a:gd name="connsiteY10" fmla="*/ 429490 h 2992581"/>
              <a:gd name="connsiteX11" fmla="*/ 1108364 w 4821382"/>
              <a:gd name="connsiteY11" fmla="*/ 484909 h 2992581"/>
              <a:gd name="connsiteX12" fmla="*/ 1149928 w 4821382"/>
              <a:gd name="connsiteY12" fmla="*/ 498763 h 2992581"/>
              <a:gd name="connsiteX13" fmla="*/ 1413164 w 4821382"/>
              <a:gd name="connsiteY13" fmla="*/ 526472 h 2992581"/>
              <a:gd name="connsiteX14" fmla="*/ 1454728 w 4821382"/>
              <a:gd name="connsiteY14" fmla="*/ 540327 h 2992581"/>
              <a:gd name="connsiteX15" fmla="*/ 1524000 w 4821382"/>
              <a:gd name="connsiteY15" fmla="*/ 609600 h 2992581"/>
              <a:gd name="connsiteX16" fmla="*/ 1565564 w 4821382"/>
              <a:gd name="connsiteY16" fmla="*/ 637309 h 2992581"/>
              <a:gd name="connsiteX17" fmla="*/ 1593273 w 4821382"/>
              <a:gd name="connsiteY17" fmla="*/ 678872 h 2992581"/>
              <a:gd name="connsiteX18" fmla="*/ 1676400 w 4821382"/>
              <a:gd name="connsiteY18" fmla="*/ 720436 h 2992581"/>
              <a:gd name="connsiteX19" fmla="*/ 1717964 w 4821382"/>
              <a:gd name="connsiteY19" fmla="*/ 748145 h 2992581"/>
              <a:gd name="connsiteX20" fmla="*/ 1801091 w 4821382"/>
              <a:gd name="connsiteY20" fmla="*/ 775854 h 2992581"/>
              <a:gd name="connsiteX21" fmla="*/ 1842655 w 4821382"/>
              <a:gd name="connsiteY21" fmla="*/ 803563 h 2992581"/>
              <a:gd name="connsiteX22" fmla="*/ 1925782 w 4821382"/>
              <a:gd name="connsiteY22" fmla="*/ 831272 h 2992581"/>
              <a:gd name="connsiteX23" fmla="*/ 1967346 w 4821382"/>
              <a:gd name="connsiteY23" fmla="*/ 858981 h 2992581"/>
              <a:gd name="connsiteX24" fmla="*/ 2022764 w 4821382"/>
              <a:gd name="connsiteY24" fmla="*/ 872836 h 2992581"/>
              <a:gd name="connsiteX25" fmla="*/ 2133600 w 4821382"/>
              <a:gd name="connsiteY25" fmla="*/ 900545 h 2992581"/>
              <a:gd name="connsiteX26" fmla="*/ 2175164 w 4821382"/>
              <a:gd name="connsiteY26" fmla="*/ 928254 h 2992581"/>
              <a:gd name="connsiteX27" fmla="*/ 2258291 w 4821382"/>
              <a:gd name="connsiteY27" fmla="*/ 955963 h 2992581"/>
              <a:gd name="connsiteX28" fmla="*/ 2341418 w 4821382"/>
              <a:gd name="connsiteY28" fmla="*/ 1011381 h 2992581"/>
              <a:gd name="connsiteX29" fmla="*/ 2382982 w 4821382"/>
              <a:gd name="connsiteY29" fmla="*/ 1025236 h 2992581"/>
              <a:gd name="connsiteX30" fmla="*/ 2424546 w 4821382"/>
              <a:gd name="connsiteY30" fmla="*/ 1052945 h 2992581"/>
              <a:gd name="connsiteX31" fmla="*/ 2479964 w 4821382"/>
              <a:gd name="connsiteY31" fmla="*/ 1066800 h 2992581"/>
              <a:gd name="connsiteX32" fmla="*/ 2563091 w 4821382"/>
              <a:gd name="connsiteY32" fmla="*/ 1094509 h 2992581"/>
              <a:gd name="connsiteX33" fmla="*/ 2604655 w 4821382"/>
              <a:gd name="connsiteY33" fmla="*/ 1108363 h 2992581"/>
              <a:gd name="connsiteX34" fmla="*/ 2646218 w 4821382"/>
              <a:gd name="connsiteY34" fmla="*/ 1122218 h 2992581"/>
              <a:gd name="connsiteX35" fmla="*/ 2743200 w 4821382"/>
              <a:gd name="connsiteY35" fmla="*/ 1136072 h 2992581"/>
              <a:gd name="connsiteX36" fmla="*/ 2826328 w 4821382"/>
              <a:gd name="connsiteY36" fmla="*/ 1163781 h 2992581"/>
              <a:gd name="connsiteX37" fmla="*/ 2909455 w 4821382"/>
              <a:gd name="connsiteY37" fmla="*/ 1246909 h 2992581"/>
              <a:gd name="connsiteX38" fmla="*/ 2992582 w 4821382"/>
              <a:gd name="connsiteY38" fmla="*/ 1274618 h 2992581"/>
              <a:gd name="connsiteX39" fmla="*/ 3089564 w 4821382"/>
              <a:gd name="connsiteY39" fmla="*/ 1316181 h 2992581"/>
              <a:gd name="connsiteX40" fmla="*/ 3172691 w 4821382"/>
              <a:gd name="connsiteY40" fmla="*/ 1357745 h 2992581"/>
              <a:gd name="connsiteX41" fmla="*/ 3255818 w 4821382"/>
              <a:gd name="connsiteY41" fmla="*/ 1399309 h 2992581"/>
              <a:gd name="connsiteX42" fmla="*/ 3325091 w 4821382"/>
              <a:gd name="connsiteY42" fmla="*/ 1440872 h 2992581"/>
              <a:gd name="connsiteX43" fmla="*/ 3366655 w 4821382"/>
              <a:gd name="connsiteY43" fmla="*/ 1482436 h 2992581"/>
              <a:gd name="connsiteX44" fmla="*/ 3449782 w 4821382"/>
              <a:gd name="connsiteY44" fmla="*/ 1537854 h 2992581"/>
              <a:gd name="connsiteX45" fmla="*/ 3546764 w 4821382"/>
              <a:gd name="connsiteY45" fmla="*/ 1607127 h 2992581"/>
              <a:gd name="connsiteX46" fmla="*/ 3574473 w 4821382"/>
              <a:gd name="connsiteY46" fmla="*/ 1662545 h 2992581"/>
              <a:gd name="connsiteX47" fmla="*/ 3629891 w 4821382"/>
              <a:gd name="connsiteY47" fmla="*/ 1745672 h 2992581"/>
              <a:gd name="connsiteX48" fmla="*/ 3643746 w 4821382"/>
              <a:gd name="connsiteY48" fmla="*/ 1787236 h 2992581"/>
              <a:gd name="connsiteX49" fmla="*/ 3671455 w 4821382"/>
              <a:gd name="connsiteY49" fmla="*/ 1828800 h 2992581"/>
              <a:gd name="connsiteX50" fmla="*/ 3713018 w 4821382"/>
              <a:gd name="connsiteY50" fmla="*/ 1884218 h 2992581"/>
              <a:gd name="connsiteX51" fmla="*/ 3782291 w 4821382"/>
              <a:gd name="connsiteY51" fmla="*/ 1939636 h 2992581"/>
              <a:gd name="connsiteX52" fmla="*/ 3823855 w 4821382"/>
              <a:gd name="connsiteY52" fmla="*/ 1953490 h 2992581"/>
              <a:gd name="connsiteX53" fmla="*/ 3906982 w 4821382"/>
              <a:gd name="connsiteY53" fmla="*/ 1995054 h 2992581"/>
              <a:gd name="connsiteX54" fmla="*/ 3990109 w 4821382"/>
              <a:gd name="connsiteY54" fmla="*/ 2050472 h 2992581"/>
              <a:gd name="connsiteX55" fmla="*/ 4031673 w 4821382"/>
              <a:gd name="connsiteY55" fmla="*/ 2064327 h 2992581"/>
              <a:gd name="connsiteX56" fmla="*/ 4114800 w 4821382"/>
              <a:gd name="connsiteY56" fmla="*/ 2119745 h 2992581"/>
              <a:gd name="connsiteX57" fmla="*/ 4142509 w 4821382"/>
              <a:gd name="connsiteY57" fmla="*/ 2161309 h 2992581"/>
              <a:gd name="connsiteX58" fmla="*/ 4156364 w 4821382"/>
              <a:gd name="connsiteY58" fmla="*/ 2202872 h 2992581"/>
              <a:gd name="connsiteX59" fmla="*/ 4239491 w 4821382"/>
              <a:gd name="connsiteY59" fmla="*/ 2286000 h 2992581"/>
              <a:gd name="connsiteX60" fmla="*/ 4253346 w 4821382"/>
              <a:gd name="connsiteY60" fmla="*/ 2327563 h 2992581"/>
              <a:gd name="connsiteX61" fmla="*/ 4281055 w 4821382"/>
              <a:gd name="connsiteY61" fmla="*/ 2369127 h 2992581"/>
              <a:gd name="connsiteX62" fmla="*/ 4350328 w 4821382"/>
              <a:gd name="connsiteY62" fmla="*/ 2452254 h 2992581"/>
              <a:gd name="connsiteX63" fmla="*/ 4391891 w 4821382"/>
              <a:gd name="connsiteY63" fmla="*/ 2479963 h 2992581"/>
              <a:gd name="connsiteX64" fmla="*/ 4433455 w 4821382"/>
              <a:gd name="connsiteY64" fmla="*/ 2521527 h 2992581"/>
              <a:gd name="connsiteX65" fmla="*/ 4516582 w 4821382"/>
              <a:gd name="connsiteY65" fmla="*/ 2535381 h 2992581"/>
              <a:gd name="connsiteX66" fmla="*/ 4558146 w 4821382"/>
              <a:gd name="connsiteY66" fmla="*/ 2549236 h 2992581"/>
              <a:gd name="connsiteX67" fmla="*/ 4627418 w 4821382"/>
              <a:gd name="connsiteY67" fmla="*/ 2563090 h 2992581"/>
              <a:gd name="connsiteX68" fmla="*/ 4655128 w 4821382"/>
              <a:gd name="connsiteY68" fmla="*/ 2590800 h 2992581"/>
              <a:gd name="connsiteX69" fmla="*/ 4738255 w 4821382"/>
              <a:gd name="connsiteY69" fmla="*/ 2632363 h 2992581"/>
              <a:gd name="connsiteX70" fmla="*/ 4821382 w 4821382"/>
              <a:gd name="connsiteY70" fmla="*/ 2743200 h 2992581"/>
              <a:gd name="connsiteX71" fmla="*/ 4724400 w 4821382"/>
              <a:gd name="connsiteY71" fmla="*/ 2978727 h 2992581"/>
              <a:gd name="connsiteX72" fmla="*/ 4682837 w 4821382"/>
              <a:gd name="connsiteY72" fmla="*/ 2992581 h 2992581"/>
              <a:gd name="connsiteX73" fmla="*/ 4599709 w 4821382"/>
              <a:gd name="connsiteY73" fmla="*/ 2964872 h 2992581"/>
              <a:gd name="connsiteX74" fmla="*/ 4516582 w 4821382"/>
              <a:gd name="connsiteY74" fmla="*/ 2881745 h 2992581"/>
              <a:gd name="connsiteX75" fmla="*/ 4461164 w 4821382"/>
              <a:gd name="connsiteY75" fmla="*/ 2812472 h 2992581"/>
              <a:gd name="connsiteX76" fmla="*/ 4364182 w 4821382"/>
              <a:gd name="connsiteY76" fmla="*/ 2715490 h 2992581"/>
              <a:gd name="connsiteX77" fmla="*/ 4322618 w 4821382"/>
              <a:gd name="connsiteY77" fmla="*/ 2673927 h 2992581"/>
              <a:gd name="connsiteX78" fmla="*/ 4281055 w 4821382"/>
              <a:gd name="connsiteY78" fmla="*/ 2646218 h 2992581"/>
              <a:gd name="connsiteX79" fmla="*/ 4142509 w 4821382"/>
              <a:gd name="connsiteY79" fmla="*/ 2563090 h 2992581"/>
              <a:gd name="connsiteX80" fmla="*/ 4100946 w 4821382"/>
              <a:gd name="connsiteY80" fmla="*/ 2521527 h 2992581"/>
              <a:gd name="connsiteX81" fmla="*/ 4031673 w 4821382"/>
              <a:gd name="connsiteY81" fmla="*/ 2438400 h 2992581"/>
              <a:gd name="connsiteX82" fmla="*/ 4017818 w 4821382"/>
              <a:gd name="connsiteY82" fmla="*/ 2396836 h 2992581"/>
              <a:gd name="connsiteX83" fmla="*/ 3990109 w 4821382"/>
              <a:gd name="connsiteY83" fmla="*/ 2355272 h 2992581"/>
              <a:gd name="connsiteX84" fmla="*/ 3879273 w 4821382"/>
              <a:gd name="connsiteY84" fmla="*/ 2382981 h 2992581"/>
              <a:gd name="connsiteX85" fmla="*/ 3754582 w 4821382"/>
              <a:gd name="connsiteY85" fmla="*/ 2327563 h 2992581"/>
              <a:gd name="connsiteX86" fmla="*/ 3740728 w 4821382"/>
              <a:gd name="connsiteY86" fmla="*/ 2286000 h 2992581"/>
              <a:gd name="connsiteX87" fmla="*/ 3671455 w 4821382"/>
              <a:gd name="connsiteY87" fmla="*/ 2202872 h 2992581"/>
              <a:gd name="connsiteX88" fmla="*/ 3629891 w 4821382"/>
              <a:gd name="connsiteY88" fmla="*/ 2119745 h 2992581"/>
              <a:gd name="connsiteX89" fmla="*/ 3560618 w 4821382"/>
              <a:gd name="connsiteY89" fmla="*/ 2050472 h 2992581"/>
              <a:gd name="connsiteX90" fmla="*/ 3491346 w 4821382"/>
              <a:gd name="connsiteY90" fmla="*/ 1981200 h 2992581"/>
              <a:gd name="connsiteX91" fmla="*/ 3449782 w 4821382"/>
              <a:gd name="connsiteY91" fmla="*/ 1967345 h 2992581"/>
              <a:gd name="connsiteX92" fmla="*/ 3408218 w 4821382"/>
              <a:gd name="connsiteY92" fmla="*/ 1939636 h 2992581"/>
              <a:gd name="connsiteX93" fmla="*/ 3325091 w 4821382"/>
              <a:gd name="connsiteY93" fmla="*/ 1898072 h 2992581"/>
              <a:gd name="connsiteX94" fmla="*/ 3255818 w 4821382"/>
              <a:gd name="connsiteY94" fmla="*/ 1828800 h 2992581"/>
              <a:gd name="connsiteX95" fmla="*/ 3214255 w 4821382"/>
              <a:gd name="connsiteY95" fmla="*/ 1814945 h 2992581"/>
              <a:gd name="connsiteX96" fmla="*/ 3131128 w 4821382"/>
              <a:gd name="connsiteY96" fmla="*/ 1759527 h 2992581"/>
              <a:gd name="connsiteX97" fmla="*/ 3061855 w 4821382"/>
              <a:gd name="connsiteY97" fmla="*/ 1690254 h 2992581"/>
              <a:gd name="connsiteX98" fmla="*/ 2978728 w 4821382"/>
              <a:gd name="connsiteY98" fmla="*/ 1620981 h 2992581"/>
              <a:gd name="connsiteX99" fmla="*/ 2784764 w 4821382"/>
              <a:gd name="connsiteY99" fmla="*/ 1593272 h 2992581"/>
              <a:gd name="connsiteX100" fmla="*/ 2743200 w 4821382"/>
              <a:gd name="connsiteY100" fmla="*/ 1551709 h 2992581"/>
              <a:gd name="connsiteX101" fmla="*/ 2687782 w 4821382"/>
              <a:gd name="connsiteY101" fmla="*/ 1510145 h 2992581"/>
              <a:gd name="connsiteX102" fmla="*/ 2618509 w 4821382"/>
              <a:gd name="connsiteY102" fmla="*/ 1427018 h 2992581"/>
              <a:gd name="connsiteX103" fmla="*/ 2576946 w 4821382"/>
              <a:gd name="connsiteY103" fmla="*/ 1413163 h 2992581"/>
              <a:gd name="connsiteX104" fmla="*/ 2493818 w 4821382"/>
              <a:gd name="connsiteY104" fmla="*/ 1330036 h 2992581"/>
              <a:gd name="connsiteX105" fmla="*/ 2313709 w 4821382"/>
              <a:gd name="connsiteY105" fmla="*/ 1274618 h 2992581"/>
              <a:gd name="connsiteX106" fmla="*/ 2230582 w 4821382"/>
              <a:gd name="connsiteY106" fmla="*/ 1219200 h 2992581"/>
              <a:gd name="connsiteX107" fmla="*/ 1939637 w 4821382"/>
              <a:gd name="connsiteY107" fmla="*/ 1246909 h 2992581"/>
              <a:gd name="connsiteX108" fmla="*/ 1801091 w 4821382"/>
              <a:gd name="connsiteY108" fmla="*/ 1219200 h 2992581"/>
              <a:gd name="connsiteX109" fmla="*/ 1759528 w 4821382"/>
              <a:gd name="connsiteY109" fmla="*/ 1191490 h 2992581"/>
              <a:gd name="connsiteX110" fmla="*/ 1607128 w 4821382"/>
              <a:gd name="connsiteY110" fmla="*/ 1122218 h 2992581"/>
              <a:gd name="connsiteX111" fmla="*/ 1579418 w 4821382"/>
              <a:gd name="connsiteY111" fmla="*/ 1094509 h 2992581"/>
              <a:gd name="connsiteX112" fmla="*/ 1524000 w 4821382"/>
              <a:gd name="connsiteY112" fmla="*/ 1052945 h 2992581"/>
              <a:gd name="connsiteX113" fmla="*/ 1496291 w 4821382"/>
              <a:gd name="connsiteY113" fmla="*/ 1011381 h 2992581"/>
              <a:gd name="connsiteX114" fmla="*/ 1427018 w 4821382"/>
              <a:gd name="connsiteY114" fmla="*/ 942109 h 2992581"/>
              <a:gd name="connsiteX115" fmla="*/ 1357746 w 4821382"/>
              <a:gd name="connsiteY115" fmla="*/ 858981 h 2992581"/>
              <a:gd name="connsiteX116" fmla="*/ 1302328 w 4821382"/>
              <a:gd name="connsiteY116" fmla="*/ 817418 h 2992581"/>
              <a:gd name="connsiteX117" fmla="*/ 1163782 w 4821382"/>
              <a:gd name="connsiteY117" fmla="*/ 762000 h 2992581"/>
              <a:gd name="connsiteX118" fmla="*/ 1108364 w 4821382"/>
              <a:gd name="connsiteY118" fmla="*/ 720436 h 2992581"/>
              <a:gd name="connsiteX119" fmla="*/ 983673 w 4821382"/>
              <a:gd name="connsiteY119" fmla="*/ 609600 h 2992581"/>
              <a:gd name="connsiteX120" fmla="*/ 872837 w 4821382"/>
              <a:gd name="connsiteY120" fmla="*/ 623454 h 2992581"/>
              <a:gd name="connsiteX121" fmla="*/ 831273 w 4821382"/>
              <a:gd name="connsiteY121" fmla="*/ 665018 h 2992581"/>
              <a:gd name="connsiteX122" fmla="*/ 665018 w 4821382"/>
              <a:gd name="connsiteY122" fmla="*/ 637309 h 2992581"/>
              <a:gd name="connsiteX123" fmla="*/ 581891 w 4821382"/>
              <a:gd name="connsiteY123" fmla="*/ 581890 h 2992581"/>
              <a:gd name="connsiteX124" fmla="*/ 540328 w 4821382"/>
              <a:gd name="connsiteY124" fmla="*/ 554181 h 2992581"/>
              <a:gd name="connsiteX125" fmla="*/ 277091 w 4821382"/>
              <a:gd name="connsiteY125" fmla="*/ 498763 h 2992581"/>
              <a:gd name="connsiteX126" fmla="*/ 166255 w 4821382"/>
              <a:gd name="connsiteY126" fmla="*/ 429490 h 2992581"/>
              <a:gd name="connsiteX127" fmla="*/ 110837 w 4821382"/>
              <a:gd name="connsiteY127" fmla="*/ 346363 h 2992581"/>
              <a:gd name="connsiteX128" fmla="*/ 124691 w 4821382"/>
              <a:gd name="connsiteY128" fmla="*/ 180109 h 299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821382" h="2992581">
                <a:moveTo>
                  <a:pt x="0" y="0"/>
                </a:moveTo>
                <a:cubicBezTo>
                  <a:pt x="50350" y="50349"/>
                  <a:pt x="38696" y="34776"/>
                  <a:pt x="83128" y="96981"/>
                </a:cubicBezTo>
                <a:cubicBezTo>
                  <a:pt x="92806" y="110531"/>
                  <a:pt x="99063" y="126771"/>
                  <a:pt x="110837" y="138545"/>
                </a:cubicBezTo>
                <a:cubicBezTo>
                  <a:pt x="137694" y="165402"/>
                  <a:pt x="160160" y="168841"/>
                  <a:pt x="193964" y="180109"/>
                </a:cubicBezTo>
                <a:cubicBezTo>
                  <a:pt x="207819" y="193963"/>
                  <a:pt x="218400" y="212157"/>
                  <a:pt x="235528" y="221672"/>
                </a:cubicBezTo>
                <a:cubicBezTo>
                  <a:pt x="302492" y="258874"/>
                  <a:pt x="464428" y="270206"/>
                  <a:pt x="512618" y="277090"/>
                </a:cubicBezTo>
                <a:cubicBezTo>
                  <a:pt x="526473" y="281708"/>
                  <a:pt x="541120" y="284414"/>
                  <a:pt x="554182" y="290945"/>
                </a:cubicBezTo>
                <a:cubicBezTo>
                  <a:pt x="614990" y="321349"/>
                  <a:pt x="578298" y="322074"/>
                  <a:pt x="651164" y="346363"/>
                </a:cubicBezTo>
                <a:cubicBezTo>
                  <a:pt x="704849" y="364258"/>
                  <a:pt x="839101" y="371005"/>
                  <a:pt x="872837" y="374072"/>
                </a:cubicBezTo>
                <a:cubicBezTo>
                  <a:pt x="977316" y="408900"/>
                  <a:pt x="848523" y="361917"/>
                  <a:pt x="955964" y="415636"/>
                </a:cubicBezTo>
                <a:cubicBezTo>
                  <a:pt x="969026" y="422167"/>
                  <a:pt x="983673" y="424872"/>
                  <a:pt x="997528" y="429490"/>
                </a:cubicBezTo>
                <a:cubicBezTo>
                  <a:pt x="1045889" y="477853"/>
                  <a:pt x="1012846" y="453070"/>
                  <a:pt x="1108364" y="484909"/>
                </a:cubicBezTo>
                <a:lnTo>
                  <a:pt x="1149928" y="498763"/>
                </a:lnTo>
                <a:cubicBezTo>
                  <a:pt x="1261733" y="536031"/>
                  <a:pt x="1176882" y="511705"/>
                  <a:pt x="1413164" y="526472"/>
                </a:cubicBezTo>
                <a:cubicBezTo>
                  <a:pt x="1427019" y="531090"/>
                  <a:pt x="1443045" y="531564"/>
                  <a:pt x="1454728" y="540327"/>
                </a:cubicBezTo>
                <a:cubicBezTo>
                  <a:pt x="1480852" y="559920"/>
                  <a:pt x="1496829" y="591486"/>
                  <a:pt x="1524000" y="609600"/>
                </a:cubicBezTo>
                <a:lnTo>
                  <a:pt x="1565564" y="637309"/>
                </a:lnTo>
                <a:cubicBezTo>
                  <a:pt x="1574800" y="651163"/>
                  <a:pt x="1581499" y="667098"/>
                  <a:pt x="1593273" y="678872"/>
                </a:cubicBezTo>
                <a:cubicBezTo>
                  <a:pt x="1632977" y="718576"/>
                  <a:pt x="1631329" y="697900"/>
                  <a:pt x="1676400" y="720436"/>
                </a:cubicBezTo>
                <a:cubicBezTo>
                  <a:pt x="1691293" y="727883"/>
                  <a:pt x="1702748" y="741382"/>
                  <a:pt x="1717964" y="748145"/>
                </a:cubicBezTo>
                <a:cubicBezTo>
                  <a:pt x="1744654" y="760007"/>
                  <a:pt x="1801091" y="775854"/>
                  <a:pt x="1801091" y="775854"/>
                </a:cubicBezTo>
                <a:cubicBezTo>
                  <a:pt x="1814946" y="785090"/>
                  <a:pt x="1827439" y="796800"/>
                  <a:pt x="1842655" y="803563"/>
                </a:cubicBezTo>
                <a:cubicBezTo>
                  <a:pt x="1869345" y="815425"/>
                  <a:pt x="1925782" y="831272"/>
                  <a:pt x="1925782" y="831272"/>
                </a:cubicBezTo>
                <a:cubicBezTo>
                  <a:pt x="1939637" y="840508"/>
                  <a:pt x="1952041" y="852422"/>
                  <a:pt x="1967346" y="858981"/>
                </a:cubicBezTo>
                <a:cubicBezTo>
                  <a:pt x="1984848" y="866482"/>
                  <a:pt x="2004455" y="867605"/>
                  <a:pt x="2022764" y="872836"/>
                </a:cubicBezTo>
                <a:cubicBezTo>
                  <a:pt x="2122163" y="901236"/>
                  <a:pt x="1992774" y="872379"/>
                  <a:pt x="2133600" y="900545"/>
                </a:cubicBezTo>
                <a:cubicBezTo>
                  <a:pt x="2147455" y="909781"/>
                  <a:pt x="2159948" y="921491"/>
                  <a:pt x="2175164" y="928254"/>
                </a:cubicBezTo>
                <a:cubicBezTo>
                  <a:pt x="2201854" y="940116"/>
                  <a:pt x="2258291" y="955963"/>
                  <a:pt x="2258291" y="955963"/>
                </a:cubicBezTo>
                <a:cubicBezTo>
                  <a:pt x="2286000" y="974436"/>
                  <a:pt x="2309825" y="1000850"/>
                  <a:pt x="2341418" y="1011381"/>
                </a:cubicBezTo>
                <a:cubicBezTo>
                  <a:pt x="2355273" y="1015999"/>
                  <a:pt x="2369920" y="1018705"/>
                  <a:pt x="2382982" y="1025236"/>
                </a:cubicBezTo>
                <a:cubicBezTo>
                  <a:pt x="2397875" y="1032683"/>
                  <a:pt x="2409241" y="1046386"/>
                  <a:pt x="2424546" y="1052945"/>
                </a:cubicBezTo>
                <a:cubicBezTo>
                  <a:pt x="2442048" y="1060446"/>
                  <a:pt x="2461726" y="1061328"/>
                  <a:pt x="2479964" y="1066800"/>
                </a:cubicBezTo>
                <a:cubicBezTo>
                  <a:pt x="2507940" y="1075193"/>
                  <a:pt x="2535382" y="1085273"/>
                  <a:pt x="2563091" y="1094509"/>
                </a:cubicBezTo>
                <a:lnTo>
                  <a:pt x="2604655" y="1108363"/>
                </a:lnTo>
                <a:cubicBezTo>
                  <a:pt x="2618509" y="1112981"/>
                  <a:pt x="2631761" y="1120153"/>
                  <a:pt x="2646218" y="1122218"/>
                </a:cubicBezTo>
                <a:lnTo>
                  <a:pt x="2743200" y="1136072"/>
                </a:lnTo>
                <a:cubicBezTo>
                  <a:pt x="2770909" y="1145308"/>
                  <a:pt x="2805675" y="1143128"/>
                  <a:pt x="2826328" y="1163781"/>
                </a:cubicBezTo>
                <a:cubicBezTo>
                  <a:pt x="2854037" y="1191490"/>
                  <a:pt x="2872279" y="1234517"/>
                  <a:pt x="2909455" y="1246909"/>
                </a:cubicBezTo>
                <a:cubicBezTo>
                  <a:pt x="2937164" y="1256145"/>
                  <a:pt x="2968280" y="1258417"/>
                  <a:pt x="2992582" y="1274618"/>
                </a:cubicBezTo>
                <a:cubicBezTo>
                  <a:pt x="3049989" y="1312889"/>
                  <a:pt x="3017992" y="1298289"/>
                  <a:pt x="3089564" y="1316181"/>
                </a:cubicBezTo>
                <a:cubicBezTo>
                  <a:pt x="3208682" y="1395592"/>
                  <a:pt x="3057970" y="1300384"/>
                  <a:pt x="3172691" y="1357745"/>
                </a:cubicBezTo>
                <a:cubicBezTo>
                  <a:pt x="3280120" y="1411460"/>
                  <a:pt x="3151349" y="1364484"/>
                  <a:pt x="3255818" y="1399309"/>
                </a:cubicBezTo>
                <a:cubicBezTo>
                  <a:pt x="3342121" y="1485609"/>
                  <a:pt x="3217174" y="1368927"/>
                  <a:pt x="3325091" y="1440872"/>
                </a:cubicBezTo>
                <a:cubicBezTo>
                  <a:pt x="3341394" y="1451740"/>
                  <a:pt x="3351189" y="1470407"/>
                  <a:pt x="3366655" y="1482436"/>
                </a:cubicBezTo>
                <a:cubicBezTo>
                  <a:pt x="3392942" y="1502882"/>
                  <a:pt x="3422073" y="1519381"/>
                  <a:pt x="3449782" y="1537854"/>
                </a:cubicBezTo>
                <a:cubicBezTo>
                  <a:pt x="3510563" y="1578374"/>
                  <a:pt x="3478020" y="1555568"/>
                  <a:pt x="3546764" y="1607127"/>
                </a:cubicBezTo>
                <a:cubicBezTo>
                  <a:pt x="3556000" y="1625600"/>
                  <a:pt x="3563847" y="1644835"/>
                  <a:pt x="3574473" y="1662545"/>
                </a:cubicBezTo>
                <a:cubicBezTo>
                  <a:pt x="3591607" y="1691101"/>
                  <a:pt x="3619360" y="1714079"/>
                  <a:pt x="3629891" y="1745672"/>
                </a:cubicBezTo>
                <a:cubicBezTo>
                  <a:pt x="3634509" y="1759527"/>
                  <a:pt x="3637215" y="1774174"/>
                  <a:pt x="3643746" y="1787236"/>
                </a:cubicBezTo>
                <a:cubicBezTo>
                  <a:pt x="3651193" y="1802129"/>
                  <a:pt x="3661777" y="1815250"/>
                  <a:pt x="3671455" y="1828800"/>
                </a:cubicBezTo>
                <a:cubicBezTo>
                  <a:pt x="3684876" y="1847590"/>
                  <a:pt x="3698236" y="1866479"/>
                  <a:pt x="3713018" y="1884218"/>
                </a:cubicBezTo>
                <a:cubicBezTo>
                  <a:pt x="3731425" y="1906307"/>
                  <a:pt x="3756727" y="1926854"/>
                  <a:pt x="3782291" y="1939636"/>
                </a:cubicBezTo>
                <a:cubicBezTo>
                  <a:pt x="3795353" y="1946167"/>
                  <a:pt x="3810000" y="1948872"/>
                  <a:pt x="3823855" y="1953490"/>
                </a:cubicBezTo>
                <a:cubicBezTo>
                  <a:pt x="3888382" y="2018019"/>
                  <a:pt x="3804848" y="1943988"/>
                  <a:pt x="3906982" y="1995054"/>
                </a:cubicBezTo>
                <a:cubicBezTo>
                  <a:pt x="3936768" y="2009947"/>
                  <a:pt x="3958516" y="2039941"/>
                  <a:pt x="3990109" y="2050472"/>
                </a:cubicBezTo>
                <a:cubicBezTo>
                  <a:pt x="4003964" y="2055090"/>
                  <a:pt x="4018907" y="2057235"/>
                  <a:pt x="4031673" y="2064327"/>
                </a:cubicBezTo>
                <a:cubicBezTo>
                  <a:pt x="4060784" y="2080500"/>
                  <a:pt x="4114800" y="2119745"/>
                  <a:pt x="4114800" y="2119745"/>
                </a:cubicBezTo>
                <a:cubicBezTo>
                  <a:pt x="4124036" y="2133600"/>
                  <a:pt x="4135062" y="2146416"/>
                  <a:pt x="4142509" y="2161309"/>
                </a:cubicBezTo>
                <a:cubicBezTo>
                  <a:pt x="4149040" y="2174371"/>
                  <a:pt x="4147398" y="2191344"/>
                  <a:pt x="4156364" y="2202872"/>
                </a:cubicBezTo>
                <a:cubicBezTo>
                  <a:pt x="4180422" y="2233804"/>
                  <a:pt x="4239491" y="2286000"/>
                  <a:pt x="4239491" y="2286000"/>
                </a:cubicBezTo>
                <a:cubicBezTo>
                  <a:pt x="4244109" y="2299854"/>
                  <a:pt x="4246815" y="2314501"/>
                  <a:pt x="4253346" y="2327563"/>
                </a:cubicBezTo>
                <a:cubicBezTo>
                  <a:pt x="4260793" y="2342456"/>
                  <a:pt x="4271377" y="2355577"/>
                  <a:pt x="4281055" y="2369127"/>
                </a:cubicBezTo>
                <a:cubicBezTo>
                  <a:pt x="4299022" y="2394282"/>
                  <a:pt x="4324072" y="2431249"/>
                  <a:pt x="4350328" y="2452254"/>
                </a:cubicBezTo>
                <a:cubicBezTo>
                  <a:pt x="4363330" y="2462656"/>
                  <a:pt x="4379099" y="2469303"/>
                  <a:pt x="4391891" y="2479963"/>
                </a:cubicBezTo>
                <a:cubicBezTo>
                  <a:pt x="4406943" y="2492506"/>
                  <a:pt x="4415550" y="2513569"/>
                  <a:pt x="4433455" y="2521527"/>
                </a:cubicBezTo>
                <a:cubicBezTo>
                  <a:pt x="4459125" y="2532936"/>
                  <a:pt x="4488873" y="2530763"/>
                  <a:pt x="4516582" y="2535381"/>
                </a:cubicBezTo>
                <a:cubicBezTo>
                  <a:pt x="4530437" y="2539999"/>
                  <a:pt x="4543978" y="2545694"/>
                  <a:pt x="4558146" y="2549236"/>
                </a:cubicBezTo>
                <a:cubicBezTo>
                  <a:pt x="4580991" y="2554947"/>
                  <a:pt x="4605774" y="2553814"/>
                  <a:pt x="4627418" y="2563090"/>
                </a:cubicBezTo>
                <a:cubicBezTo>
                  <a:pt x="4639424" y="2568236"/>
                  <a:pt x="4644928" y="2582640"/>
                  <a:pt x="4655128" y="2590800"/>
                </a:cubicBezTo>
                <a:cubicBezTo>
                  <a:pt x="4693496" y="2621495"/>
                  <a:pt x="4694354" y="2617730"/>
                  <a:pt x="4738255" y="2632363"/>
                </a:cubicBezTo>
                <a:cubicBezTo>
                  <a:pt x="4817855" y="2711963"/>
                  <a:pt x="4797202" y="2670656"/>
                  <a:pt x="4821382" y="2743200"/>
                </a:cubicBezTo>
                <a:cubicBezTo>
                  <a:pt x="4816482" y="2757899"/>
                  <a:pt x="4752528" y="2969351"/>
                  <a:pt x="4724400" y="2978727"/>
                </a:cubicBezTo>
                <a:lnTo>
                  <a:pt x="4682837" y="2992581"/>
                </a:lnTo>
                <a:cubicBezTo>
                  <a:pt x="4655128" y="2983345"/>
                  <a:pt x="4624012" y="2981074"/>
                  <a:pt x="4599709" y="2964872"/>
                </a:cubicBezTo>
                <a:cubicBezTo>
                  <a:pt x="4567104" y="2943135"/>
                  <a:pt x="4516582" y="2881745"/>
                  <a:pt x="4516582" y="2881745"/>
                </a:cubicBezTo>
                <a:cubicBezTo>
                  <a:pt x="4492228" y="2808680"/>
                  <a:pt x="4520847" y="2866187"/>
                  <a:pt x="4461164" y="2812472"/>
                </a:cubicBezTo>
                <a:cubicBezTo>
                  <a:pt x="4427182" y="2781888"/>
                  <a:pt x="4396509" y="2747817"/>
                  <a:pt x="4364182" y="2715490"/>
                </a:cubicBezTo>
                <a:cubicBezTo>
                  <a:pt x="4350327" y="2701636"/>
                  <a:pt x="4338920" y="2684795"/>
                  <a:pt x="4322618" y="2673927"/>
                </a:cubicBezTo>
                <a:cubicBezTo>
                  <a:pt x="4308764" y="2664691"/>
                  <a:pt x="4295512" y="2654479"/>
                  <a:pt x="4281055" y="2646218"/>
                </a:cubicBezTo>
                <a:cubicBezTo>
                  <a:pt x="4230034" y="2617063"/>
                  <a:pt x="4187701" y="2608282"/>
                  <a:pt x="4142509" y="2563090"/>
                </a:cubicBezTo>
                <a:lnTo>
                  <a:pt x="4100946" y="2521527"/>
                </a:lnTo>
                <a:cubicBezTo>
                  <a:pt x="4069179" y="2426227"/>
                  <a:pt x="4115550" y="2539052"/>
                  <a:pt x="4031673" y="2438400"/>
                </a:cubicBezTo>
                <a:cubicBezTo>
                  <a:pt x="4022324" y="2427181"/>
                  <a:pt x="4024349" y="2409898"/>
                  <a:pt x="4017818" y="2396836"/>
                </a:cubicBezTo>
                <a:cubicBezTo>
                  <a:pt x="4010371" y="2381943"/>
                  <a:pt x="3999345" y="2369127"/>
                  <a:pt x="3990109" y="2355272"/>
                </a:cubicBezTo>
                <a:cubicBezTo>
                  <a:pt x="3961753" y="2364725"/>
                  <a:pt x="3905549" y="2385370"/>
                  <a:pt x="3879273" y="2382981"/>
                </a:cubicBezTo>
                <a:cubicBezTo>
                  <a:pt x="3822002" y="2377774"/>
                  <a:pt x="3796703" y="2355643"/>
                  <a:pt x="3754582" y="2327563"/>
                </a:cubicBezTo>
                <a:cubicBezTo>
                  <a:pt x="3749964" y="2313709"/>
                  <a:pt x="3747259" y="2299062"/>
                  <a:pt x="3740728" y="2286000"/>
                </a:cubicBezTo>
                <a:cubicBezTo>
                  <a:pt x="3721440" y="2247425"/>
                  <a:pt x="3702093" y="2233511"/>
                  <a:pt x="3671455" y="2202872"/>
                </a:cubicBezTo>
                <a:cubicBezTo>
                  <a:pt x="3658375" y="2163633"/>
                  <a:pt x="3658813" y="2152799"/>
                  <a:pt x="3629891" y="2119745"/>
                </a:cubicBezTo>
                <a:cubicBezTo>
                  <a:pt x="3608387" y="2095169"/>
                  <a:pt x="3578732" y="2077643"/>
                  <a:pt x="3560618" y="2050472"/>
                </a:cubicBezTo>
                <a:cubicBezTo>
                  <a:pt x="3532909" y="2008909"/>
                  <a:pt x="3537527" y="2004291"/>
                  <a:pt x="3491346" y="1981200"/>
                </a:cubicBezTo>
                <a:cubicBezTo>
                  <a:pt x="3478284" y="1974669"/>
                  <a:pt x="3462844" y="1973876"/>
                  <a:pt x="3449782" y="1967345"/>
                </a:cubicBezTo>
                <a:cubicBezTo>
                  <a:pt x="3434889" y="1959898"/>
                  <a:pt x="3423111" y="1947083"/>
                  <a:pt x="3408218" y="1939636"/>
                </a:cubicBezTo>
                <a:cubicBezTo>
                  <a:pt x="3293497" y="1882275"/>
                  <a:pt x="3444209" y="1977483"/>
                  <a:pt x="3325091" y="1898072"/>
                </a:cubicBezTo>
                <a:cubicBezTo>
                  <a:pt x="3297381" y="1856508"/>
                  <a:pt x="3302001" y="1851892"/>
                  <a:pt x="3255818" y="1828800"/>
                </a:cubicBezTo>
                <a:cubicBezTo>
                  <a:pt x="3242756" y="1822269"/>
                  <a:pt x="3227021" y="1822037"/>
                  <a:pt x="3214255" y="1814945"/>
                </a:cubicBezTo>
                <a:cubicBezTo>
                  <a:pt x="3185144" y="1798772"/>
                  <a:pt x="3131128" y="1759527"/>
                  <a:pt x="3131128" y="1759527"/>
                </a:cubicBezTo>
                <a:cubicBezTo>
                  <a:pt x="3080326" y="1683326"/>
                  <a:pt x="3131128" y="1747982"/>
                  <a:pt x="3061855" y="1690254"/>
                </a:cubicBezTo>
                <a:cubicBezTo>
                  <a:pt x="3042769" y="1674349"/>
                  <a:pt x="3007486" y="1627748"/>
                  <a:pt x="2978728" y="1620981"/>
                </a:cubicBezTo>
                <a:cubicBezTo>
                  <a:pt x="2915153" y="1606022"/>
                  <a:pt x="2849419" y="1602508"/>
                  <a:pt x="2784764" y="1593272"/>
                </a:cubicBezTo>
                <a:cubicBezTo>
                  <a:pt x="2770909" y="1579418"/>
                  <a:pt x="2758076" y="1564460"/>
                  <a:pt x="2743200" y="1551709"/>
                </a:cubicBezTo>
                <a:cubicBezTo>
                  <a:pt x="2725668" y="1536682"/>
                  <a:pt x="2704110" y="1526473"/>
                  <a:pt x="2687782" y="1510145"/>
                </a:cubicBezTo>
                <a:cubicBezTo>
                  <a:pt x="2636665" y="1459027"/>
                  <a:pt x="2686603" y="1472414"/>
                  <a:pt x="2618509" y="1427018"/>
                </a:cubicBezTo>
                <a:cubicBezTo>
                  <a:pt x="2606358" y="1418917"/>
                  <a:pt x="2590800" y="1417781"/>
                  <a:pt x="2576946" y="1413163"/>
                </a:cubicBezTo>
                <a:cubicBezTo>
                  <a:pt x="2551729" y="1379541"/>
                  <a:pt x="2535602" y="1345230"/>
                  <a:pt x="2493818" y="1330036"/>
                </a:cubicBezTo>
                <a:cubicBezTo>
                  <a:pt x="2402681" y="1296895"/>
                  <a:pt x="2389720" y="1316079"/>
                  <a:pt x="2313709" y="1274618"/>
                </a:cubicBezTo>
                <a:cubicBezTo>
                  <a:pt x="2284473" y="1258671"/>
                  <a:pt x="2230582" y="1219200"/>
                  <a:pt x="2230582" y="1219200"/>
                </a:cubicBezTo>
                <a:cubicBezTo>
                  <a:pt x="2119449" y="1246982"/>
                  <a:pt x="2109163" y="1253187"/>
                  <a:pt x="1939637" y="1246909"/>
                </a:cubicBezTo>
                <a:cubicBezTo>
                  <a:pt x="1892573" y="1245166"/>
                  <a:pt x="1847273" y="1228436"/>
                  <a:pt x="1801091" y="1219200"/>
                </a:cubicBezTo>
                <a:cubicBezTo>
                  <a:pt x="1787237" y="1209963"/>
                  <a:pt x="1774687" y="1198380"/>
                  <a:pt x="1759528" y="1191490"/>
                </a:cubicBezTo>
                <a:cubicBezTo>
                  <a:pt x="1672021" y="1151714"/>
                  <a:pt x="1665097" y="1168593"/>
                  <a:pt x="1607128" y="1122218"/>
                </a:cubicBezTo>
                <a:cubicBezTo>
                  <a:pt x="1596928" y="1114058"/>
                  <a:pt x="1589453" y="1102871"/>
                  <a:pt x="1579418" y="1094509"/>
                </a:cubicBezTo>
                <a:cubicBezTo>
                  <a:pt x="1561679" y="1079727"/>
                  <a:pt x="1540328" y="1069273"/>
                  <a:pt x="1524000" y="1052945"/>
                </a:cubicBezTo>
                <a:cubicBezTo>
                  <a:pt x="1512226" y="1041171"/>
                  <a:pt x="1507256" y="1023912"/>
                  <a:pt x="1496291" y="1011381"/>
                </a:cubicBezTo>
                <a:cubicBezTo>
                  <a:pt x="1474787" y="986805"/>
                  <a:pt x="1445132" y="969280"/>
                  <a:pt x="1427018" y="942109"/>
                </a:cubicBezTo>
                <a:cubicBezTo>
                  <a:pt x="1398515" y="899354"/>
                  <a:pt x="1399229" y="894538"/>
                  <a:pt x="1357746" y="858981"/>
                </a:cubicBezTo>
                <a:cubicBezTo>
                  <a:pt x="1340214" y="843954"/>
                  <a:pt x="1322981" y="827744"/>
                  <a:pt x="1302328" y="817418"/>
                </a:cubicBezTo>
                <a:cubicBezTo>
                  <a:pt x="1257840" y="795174"/>
                  <a:pt x="1203573" y="791844"/>
                  <a:pt x="1163782" y="762000"/>
                </a:cubicBezTo>
                <a:cubicBezTo>
                  <a:pt x="1145309" y="748145"/>
                  <a:pt x="1125527" y="735883"/>
                  <a:pt x="1108364" y="720436"/>
                </a:cubicBezTo>
                <a:cubicBezTo>
                  <a:pt x="972794" y="598423"/>
                  <a:pt x="1075123" y="670566"/>
                  <a:pt x="983673" y="609600"/>
                </a:cubicBezTo>
                <a:cubicBezTo>
                  <a:pt x="946728" y="614218"/>
                  <a:pt x="907828" y="610730"/>
                  <a:pt x="872837" y="623454"/>
                </a:cubicBezTo>
                <a:cubicBezTo>
                  <a:pt x="854423" y="630150"/>
                  <a:pt x="850823" y="663715"/>
                  <a:pt x="831273" y="665018"/>
                </a:cubicBezTo>
                <a:cubicBezTo>
                  <a:pt x="775215" y="668755"/>
                  <a:pt x="720436" y="646545"/>
                  <a:pt x="665018" y="637309"/>
                </a:cubicBezTo>
                <a:lnTo>
                  <a:pt x="581891" y="581890"/>
                </a:lnTo>
                <a:cubicBezTo>
                  <a:pt x="568037" y="572654"/>
                  <a:pt x="556582" y="557793"/>
                  <a:pt x="540328" y="554181"/>
                </a:cubicBezTo>
                <a:cubicBezTo>
                  <a:pt x="369662" y="516255"/>
                  <a:pt x="457388" y="534822"/>
                  <a:pt x="277091" y="498763"/>
                </a:cubicBezTo>
                <a:cubicBezTo>
                  <a:pt x="239626" y="480031"/>
                  <a:pt x="195032" y="461864"/>
                  <a:pt x="166255" y="429490"/>
                </a:cubicBezTo>
                <a:cubicBezTo>
                  <a:pt x="144130" y="404600"/>
                  <a:pt x="110837" y="346363"/>
                  <a:pt x="110837" y="346363"/>
                </a:cubicBezTo>
                <a:lnTo>
                  <a:pt x="124691" y="180109"/>
                </a:ln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88512" y="1759527"/>
            <a:ext cx="3682782" cy="2341418"/>
          </a:xfrm>
          <a:custGeom>
            <a:avLst/>
            <a:gdLst>
              <a:gd name="connsiteX0" fmla="*/ 2668543 w 3682782"/>
              <a:gd name="connsiteY0" fmla="*/ 138546 h 2341418"/>
              <a:gd name="connsiteX1" fmla="*/ 2640833 w 3682782"/>
              <a:gd name="connsiteY1" fmla="*/ 83128 h 2341418"/>
              <a:gd name="connsiteX2" fmla="*/ 2585415 w 3682782"/>
              <a:gd name="connsiteY2" fmla="*/ 0 h 2341418"/>
              <a:gd name="connsiteX3" fmla="*/ 2488433 w 3682782"/>
              <a:gd name="connsiteY3" fmla="*/ 13855 h 2341418"/>
              <a:gd name="connsiteX4" fmla="*/ 2377597 w 3682782"/>
              <a:gd name="connsiteY4" fmla="*/ 27709 h 2341418"/>
              <a:gd name="connsiteX5" fmla="*/ 2308324 w 3682782"/>
              <a:gd name="connsiteY5" fmla="*/ 83128 h 2341418"/>
              <a:gd name="connsiteX6" fmla="*/ 2266761 w 3682782"/>
              <a:gd name="connsiteY6" fmla="*/ 110837 h 2341418"/>
              <a:gd name="connsiteX7" fmla="*/ 2239052 w 3682782"/>
              <a:gd name="connsiteY7" fmla="*/ 152400 h 2341418"/>
              <a:gd name="connsiteX8" fmla="*/ 2197488 w 3682782"/>
              <a:gd name="connsiteY8" fmla="*/ 193964 h 2341418"/>
              <a:gd name="connsiteX9" fmla="*/ 2169779 w 3682782"/>
              <a:gd name="connsiteY9" fmla="*/ 304800 h 2341418"/>
              <a:gd name="connsiteX10" fmla="*/ 2086652 w 3682782"/>
              <a:gd name="connsiteY10" fmla="*/ 609600 h 2341418"/>
              <a:gd name="connsiteX11" fmla="*/ 2045088 w 3682782"/>
              <a:gd name="connsiteY11" fmla="*/ 637309 h 2341418"/>
              <a:gd name="connsiteX12" fmla="*/ 1851124 w 3682782"/>
              <a:gd name="connsiteY12" fmla="*/ 623455 h 2341418"/>
              <a:gd name="connsiteX13" fmla="*/ 1809561 w 3682782"/>
              <a:gd name="connsiteY13" fmla="*/ 665018 h 2341418"/>
              <a:gd name="connsiteX14" fmla="*/ 1767997 w 3682782"/>
              <a:gd name="connsiteY14" fmla="*/ 692728 h 2341418"/>
              <a:gd name="connsiteX15" fmla="*/ 1712579 w 3682782"/>
              <a:gd name="connsiteY15" fmla="*/ 803564 h 2341418"/>
              <a:gd name="connsiteX16" fmla="*/ 1629452 w 3682782"/>
              <a:gd name="connsiteY16" fmla="*/ 997528 h 2341418"/>
              <a:gd name="connsiteX17" fmla="*/ 1657161 w 3682782"/>
              <a:gd name="connsiteY17" fmla="*/ 1177637 h 2341418"/>
              <a:gd name="connsiteX18" fmla="*/ 1684870 w 3682782"/>
              <a:gd name="connsiteY18" fmla="*/ 1219200 h 2341418"/>
              <a:gd name="connsiteX19" fmla="*/ 1518615 w 3682782"/>
              <a:gd name="connsiteY19" fmla="*/ 1274618 h 2341418"/>
              <a:gd name="connsiteX20" fmla="*/ 1463197 w 3682782"/>
              <a:gd name="connsiteY20" fmla="*/ 1288473 h 2341418"/>
              <a:gd name="connsiteX21" fmla="*/ 1421633 w 3682782"/>
              <a:gd name="connsiteY21" fmla="*/ 1260764 h 2341418"/>
              <a:gd name="connsiteX22" fmla="*/ 1380070 w 3682782"/>
              <a:gd name="connsiteY22" fmla="*/ 1288473 h 2341418"/>
              <a:gd name="connsiteX23" fmla="*/ 1338506 w 3682782"/>
              <a:gd name="connsiteY23" fmla="*/ 1302328 h 2341418"/>
              <a:gd name="connsiteX24" fmla="*/ 1089124 w 3682782"/>
              <a:gd name="connsiteY24" fmla="*/ 1274618 h 2341418"/>
              <a:gd name="connsiteX25" fmla="*/ 1047561 w 3682782"/>
              <a:gd name="connsiteY25" fmla="*/ 1260764 h 2341418"/>
              <a:gd name="connsiteX26" fmla="*/ 964433 w 3682782"/>
              <a:gd name="connsiteY26" fmla="*/ 1205346 h 2341418"/>
              <a:gd name="connsiteX27" fmla="*/ 742761 w 3682782"/>
              <a:gd name="connsiteY27" fmla="*/ 1177637 h 2341418"/>
              <a:gd name="connsiteX28" fmla="*/ 659633 w 3682782"/>
              <a:gd name="connsiteY28" fmla="*/ 1108364 h 2341418"/>
              <a:gd name="connsiteX29" fmla="*/ 618070 w 3682782"/>
              <a:gd name="connsiteY29" fmla="*/ 1066800 h 2341418"/>
              <a:gd name="connsiteX30" fmla="*/ 396397 w 3682782"/>
              <a:gd name="connsiteY30" fmla="*/ 1094509 h 2341418"/>
              <a:gd name="connsiteX31" fmla="*/ 354833 w 3682782"/>
              <a:gd name="connsiteY31" fmla="*/ 1108364 h 2341418"/>
              <a:gd name="connsiteX32" fmla="*/ 271706 w 3682782"/>
              <a:gd name="connsiteY32" fmla="*/ 1163782 h 2341418"/>
              <a:gd name="connsiteX33" fmla="*/ 271706 w 3682782"/>
              <a:gd name="connsiteY33" fmla="*/ 1274618 h 2341418"/>
              <a:gd name="connsiteX34" fmla="*/ 313270 w 3682782"/>
              <a:gd name="connsiteY34" fmla="*/ 1260764 h 2341418"/>
              <a:gd name="connsiteX35" fmla="*/ 354833 w 3682782"/>
              <a:gd name="connsiteY35" fmla="*/ 1219200 h 2341418"/>
              <a:gd name="connsiteX36" fmla="*/ 424106 w 3682782"/>
              <a:gd name="connsiteY36" fmla="*/ 1274618 h 2341418"/>
              <a:gd name="connsiteX37" fmla="*/ 368688 w 3682782"/>
              <a:gd name="connsiteY37" fmla="*/ 1343891 h 2341418"/>
              <a:gd name="connsiteX38" fmla="*/ 424106 w 3682782"/>
              <a:gd name="connsiteY38" fmla="*/ 1316182 h 2341418"/>
              <a:gd name="connsiteX39" fmla="*/ 534943 w 3682782"/>
              <a:gd name="connsiteY39" fmla="*/ 1330037 h 2341418"/>
              <a:gd name="connsiteX40" fmla="*/ 576506 w 3682782"/>
              <a:gd name="connsiteY40" fmla="*/ 1343891 h 2341418"/>
              <a:gd name="connsiteX41" fmla="*/ 604215 w 3682782"/>
              <a:gd name="connsiteY41" fmla="*/ 1385455 h 2341418"/>
              <a:gd name="connsiteX42" fmla="*/ 576506 w 3682782"/>
              <a:gd name="connsiteY42" fmla="*/ 1427018 h 2341418"/>
              <a:gd name="connsiteX43" fmla="*/ 299415 w 3682782"/>
              <a:gd name="connsiteY43" fmla="*/ 1468582 h 2341418"/>
              <a:gd name="connsiteX44" fmla="*/ 243997 w 3682782"/>
              <a:gd name="connsiteY44" fmla="*/ 1482437 h 2341418"/>
              <a:gd name="connsiteX45" fmla="*/ 160870 w 3682782"/>
              <a:gd name="connsiteY45" fmla="*/ 1510146 h 2341418"/>
              <a:gd name="connsiteX46" fmla="*/ 63888 w 3682782"/>
              <a:gd name="connsiteY46" fmla="*/ 1524000 h 2341418"/>
              <a:gd name="connsiteX47" fmla="*/ 8470 w 3682782"/>
              <a:gd name="connsiteY47" fmla="*/ 1565564 h 2341418"/>
              <a:gd name="connsiteX48" fmla="*/ 77743 w 3682782"/>
              <a:gd name="connsiteY48" fmla="*/ 1745673 h 2341418"/>
              <a:gd name="connsiteX49" fmla="*/ 174724 w 3682782"/>
              <a:gd name="connsiteY49" fmla="*/ 1759528 h 2341418"/>
              <a:gd name="connsiteX50" fmla="*/ 396397 w 3682782"/>
              <a:gd name="connsiteY50" fmla="*/ 1731818 h 2341418"/>
              <a:gd name="connsiteX51" fmla="*/ 507233 w 3682782"/>
              <a:gd name="connsiteY51" fmla="*/ 1676400 h 2341418"/>
              <a:gd name="connsiteX52" fmla="*/ 618070 w 3682782"/>
              <a:gd name="connsiteY52" fmla="*/ 1648691 h 2341418"/>
              <a:gd name="connsiteX53" fmla="*/ 659633 w 3682782"/>
              <a:gd name="connsiteY53" fmla="*/ 1620982 h 2341418"/>
              <a:gd name="connsiteX54" fmla="*/ 798179 w 3682782"/>
              <a:gd name="connsiteY54" fmla="*/ 1648691 h 2341418"/>
              <a:gd name="connsiteX55" fmla="*/ 881306 w 3682782"/>
              <a:gd name="connsiteY55" fmla="*/ 1717964 h 2341418"/>
              <a:gd name="connsiteX56" fmla="*/ 922870 w 3682782"/>
              <a:gd name="connsiteY56" fmla="*/ 1814946 h 2341418"/>
              <a:gd name="connsiteX57" fmla="*/ 1019852 w 3682782"/>
              <a:gd name="connsiteY57" fmla="*/ 1870364 h 2341418"/>
              <a:gd name="connsiteX58" fmla="*/ 1061415 w 3682782"/>
              <a:gd name="connsiteY58" fmla="*/ 1911928 h 2341418"/>
              <a:gd name="connsiteX59" fmla="*/ 1144543 w 3682782"/>
              <a:gd name="connsiteY59" fmla="*/ 1967346 h 2341418"/>
              <a:gd name="connsiteX60" fmla="*/ 1283088 w 3682782"/>
              <a:gd name="connsiteY60" fmla="*/ 2092037 h 2341418"/>
              <a:gd name="connsiteX61" fmla="*/ 1407779 w 3682782"/>
              <a:gd name="connsiteY61" fmla="*/ 2147455 h 2341418"/>
              <a:gd name="connsiteX62" fmla="*/ 1463197 w 3682782"/>
              <a:gd name="connsiteY62" fmla="*/ 2216728 h 2341418"/>
              <a:gd name="connsiteX63" fmla="*/ 1490906 w 3682782"/>
              <a:gd name="connsiteY63" fmla="*/ 2258291 h 2341418"/>
              <a:gd name="connsiteX64" fmla="*/ 1546324 w 3682782"/>
              <a:gd name="connsiteY64" fmla="*/ 2272146 h 2341418"/>
              <a:gd name="connsiteX65" fmla="*/ 1629452 w 3682782"/>
              <a:gd name="connsiteY65" fmla="*/ 2299855 h 2341418"/>
              <a:gd name="connsiteX66" fmla="*/ 1671015 w 3682782"/>
              <a:gd name="connsiteY66" fmla="*/ 2313709 h 2341418"/>
              <a:gd name="connsiteX67" fmla="*/ 1712579 w 3682782"/>
              <a:gd name="connsiteY67" fmla="*/ 2327564 h 2341418"/>
              <a:gd name="connsiteX68" fmla="*/ 1767997 w 3682782"/>
              <a:gd name="connsiteY68" fmla="*/ 2341418 h 2341418"/>
              <a:gd name="connsiteX69" fmla="*/ 2349888 w 3682782"/>
              <a:gd name="connsiteY69" fmla="*/ 2313709 h 2341418"/>
              <a:gd name="connsiteX70" fmla="*/ 2474579 w 3682782"/>
              <a:gd name="connsiteY70" fmla="*/ 2286000 h 2341418"/>
              <a:gd name="connsiteX71" fmla="*/ 2516143 w 3682782"/>
              <a:gd name="connsiteY71" fmla="*/ 2258291 h 2341418"/>
              <a:gd name="connsiteX72" fmla="*/ 2571561 w 3682782"/>
              <a:gd name="connsiteY72" fmla="*/ 2230582 h 2341418"/>
              <a:gd name="connsiteX73" fmla="*/ 2613124 w 3682782"/>
              <a:gd name="connsiteY73" fmla="*/ 2202873 h 2341418"/>
              <a:gd name="connsiteX74" fmla="*/ 2834797 w 3682782"/>
              <a:gd name="connsiteY74" fmla="*/ 2147455 h 2341418"/>
              <a:gd name="connsiteX75" fmla="*/ 2945633 w 3682782"/>
              <a:gd name="connsiteY75" fmla="*/ 2092037 h 2341418"/>
              <a:gd name="connsiteX76" fmla="*/ 3042615 w 3682782"/>
              <a:gd name="connsiteY76" fmla="*/ 2050473 h 2341418"/>
              <a:gd name="connsiteX77" fmla="*/ 3208870 w 3682782"/>
              <a:gd name="connsiteY77" fmla="*/ 2036618 h 2341418"/>
              <a:gd name="connsiteX78" fmla="*/ 3527524 w 3682782"/>
              <a:gd name="connsiteY78" fmla="*/ 2008909 h 2341418"/>
              <a:gd name="connsiteX79" fmla="*/ 3624506 w 3682782"/>
              <a:gd name="connsiteY79" fmla="*/ 1925782 h 2341418"/>
              <a:gd name="connsiteX80" fmla="*/ 3638361 w 3682782"/>
              <a:gd name="connsiteY80" fmla="*/ 1870364 h 2341418"/>
              <a:gd name="connsiteX81" fmla="*/ 3652215 w 3682782"/>
              <a:gd name="connsiteY81" fmla="*/ 1828800 h 2341418"/>
              <a:gd name="connsiteX82" fmla="*/ 3638361 w 3682782"/>
              <a:gd name="connsiteY82" fmla="*/ 1496291 h 2341418"/>
              <a:gd name="connsiteX83" fmla="*/ 3596797 w 3682782"/>
              <a:gd name="connsiteY83" fmla="*/ 1454728 h 2341418"/>
              <a:gd name="connsiteX84" fmla="*/ 3499815 w 3682782"/>
              <a:gd name="connsiteY84" fmla="*/ 1385455 h 2341418"/>
              <a:gd name="connsiteX85" fmla="*/ 3416688 w 3682782"/>
              <a:gd name="connsiteY85" fmla="*/ 1302328 h 2341418"/>
              <a:gd name="connsiteX86" fmla="*/ 3319706 w 3682782"/>
              <a:gd name="connsiteY86" fmla="*/ 1163782 h 2341418"/>
              <a:gd name="connsiteX87" fmla="*/ 3250433 w 3682782"/>
              <a:gd name="connsiteY87" fmla="*/ 1080655 h 2341418"/>
              <a:gd name="connsiteX88" fmla="*/ 3181161 w 3682782"/>
              <a:gd name="connsiteY88" fmla="*/ 997528 h 2341418"/>
              <a:gd name="connsiteX89" fmla="*/ 3125743 w 3682782"/>
              <a:gd name="connsiteY89" fmla="*/ 928255 h 2341418"/>
              <a:gd name="connsiteX90" fmla="*/ 3098033 w 3682782"/>
              <a:gd name="connsiteY90" fmla="*/ 900546 h 2341418"/>
              <a:gd name="connsiteX91" fmla="*/ 3001052 w 3682782"/>
              <a:gd name="connsiteY91" fmla="*/ 831273 h 2341418"/>
              <a:gd name="connsiteX92" fmla="*/ 2931779 w 3682782"/>
              <a:gd name="connsiteY92" fmla="*/ 775855 h 2341418"/>
              <a:gd name="connsiteX93" fmla="*/ 2848652 w 3682782"/>
              <a:gd name="connsiteY93" fmla="*/ 692728 h 2341418"/>
              <a:gd name="connsiteX94" fmla="*/ 2765524 w 3682782"/>
              <a:gd name="connsiteY94" fmla="*/ 512618 h 2341418"/>
              <a:gd name="connsiteX95" fmla="*/ 2737815 w 3682782"/>
              <a:gd name="connsiteY95" fmla="*/ 401782 h 2341418"/>
              <a:gd name="connsiteX96" fmla="*/ 2710106 w 3682782"/>
              <a:gd name="connsiteY96" fmla="*/ 277091 h 2341418"/>
              <a:gd name="connsiteX97" fmla="*/ 2682397 w 3682782"/>
              <a:gd name="connsiteY97" fmla="*/ 193964 h 2341418"/>
              <a:gd name="connsiteX98" fmla="*/ 2654688 w 3682782"/>
              <a:gd name="connsiteY98" fmla="*/ 41564 h 234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3682782" h="2341418">
                <a:moveTo>
                  <a:pt x="2668543" y="138546"/>
                </a:moveTo>
                <a:cubicBezTo>
                  <a:pt x="2659306" y="120073"/>
                  <a:pt x="2651459" y="100838"/>
                  <a:pt x="2640833" y="83128"/>
                </a:cubicBezTo>
                <a:cubicBezTo>
                  <a:pt x="2623699" y="54572"/>
                  <a:pt x="2585415" y="0"/>
                  <a:pt x="2585415" y="0"/>
                </a:cubicBezTo>
                <a:lnTo>
                  <a:pt x="2488433" y="13855"/>
                </a:lnTo>
                <a:cubicBezTo>
                  <a:pt x="2451527" y="18776"/>
                  <a:pt x="2413518" y="17913"/>
                  <a:pt x="2377597" y="27709"/>
                </a:cubicBezTo>
                <a:cubicBezTo>
                  <a:pt x="2345244" y="36532"/>
                  <a:pt x="2332055" y="64143"/>
                  <a:pt x="2308324" y="83128"/>
                </a:cubicBezTo>
                <a:cubicBezTo>
                  <a:pt x="2295322" y="93530"/>
                  <a:pt x="2280615" y="101601"/>
                  <a:pt x="2266761" y="110837"/>
                </a:cubicBezTo>
                <a:cubicBezTo>
                  <a:pt x="2257525" y="124691"/>
                  <a:pt x="2249712" y="139608"/>
                  <a:pt x="2239052" y="152400"/>
                </a:cubicBezTo>
                <a:cubicBezTo>
                  <a:pt x="2226509" y="167452"/>
                  <a:pt x="2205596" y="176127"/>
                  <a:pt x="2197488" y="193964"/>
                </a:cubicBezTo>
                <a:cubicBezTo>
                  <a:pt x="2181729" y="228633"/>
                  <a:pt x="2179015" y="267855"/>
                  <a:pt x="2169779" y="304800"/>
                </a:cubicBezTo>
                <a:cubicBezTo>
                  <a:pt x="2162517" y="362895"/>
                  <a:pt x="2172385" y="552445"/>
                  <a:pt x="2086652" y="609600"/>
                </a:cubicBezTo>
                <a:lnTo>
                  <a:pt x="2045088" y="637309"/>
                </a:lnTo>
                <a:cubicBezTo>
                  <a:pt x="1972445" y="619148"/>
                  <a:pt x="1923540" y="591270"/>
                  <a:pt x="1851124" y="623455"/>
                </a:cubicBezTo>
                <a:cubicBezTo>
                  <a:pt x="1833220" y="631412"/>
                  <a:pt x="1824613" y="652475"/>
                  <a:pt x="1809561" y="665018"/>
                </a:cubicBezTo>
                <a:cubicBezTo>
                  <a:pt x="1796769" y="675678"/>
                  <a:pt x="1781852" y="683491"/>
                  <a:pt x="1767997" y="692728"/>
                </a:cubicBezTo>
                <a:cubicBezTo>
                  <a:pt x="1749524" y="729673"/>
                  <a:pt x="1725641" y="764378"/>
                  <a:pt x="1712579" y="803564"/>
                </a:cubicBezTo>
                <a:cubicBezTo>
                  <a:pt x="1653030" y="982210"/>
                  <a:pt x="1698466" y="928511"/>
                  <a:pt x="1629452" y="997528"/>
                </a:cubicBezTo>
                <a:cubicBezTo>
                  <a:pt x="1633426" y="1037268"/>
                  <a:pt x="1632195" y="1127706"/>
                  <a:pt x="1657161" y="1177637"/>
                </a:cubicBezTo>
                <a:cubicBezTo>
                  <a:pt x="1664608" y="1192530"/>
                  <a:pt x="1675634" y="1205346"/>
                  <a:pt x="1684870" y="1219200"/>
                </a:cubicBezTo>
                <a:cubicBezTo>
                  <a:pt x="1718381" y="1319738"/>
                  <a:pt x="1710742" y="1252015"/>
                  <a:pt x="1518615" y="1274618"/>
                </a:cubicBezTo>
                <a:cubicBezTo>
                  <a:pt x="1499704" y="1276843"/>
                  <a:pt x="1481670" y="1283855"/>
                  <a:pt x="1463197" y="1288473"/>
                </a:cubicBezTo>
                <a:cubicBezTo>
                  <a:pt x="1449342" y="1279237"/>
                  <a:pt x="1438284" y="1260764"/>
                  <a:pt x="1421633" y="1260764"/>
                </a:cubicBezTo>
                <a:cubicBezTo>
                  <a:pt x="1404982" y="1260764"/>
                  <a:pt x="1394963" y="1281026"/>
                  <a:pt x="1380070" y="1288473"/>
                </a:cubicBezTo>
                <a:cubicBezTo>
                  <a:pt x="1367008" y="1295004"/>
                  <a:pt x="1352361" y="1297710"/>
                  <a:pt x="1338506" y="1302328"/>
                </a:cubicBezTo>
                <a:cubicBezTo>
                  <a:pt x="1255379" y="1293091"/>
                  <a:pt x="1171922" y="1286446"/>
                  <a:pt x="1089124" y="1274618"/>
                </a:cubicBezTo>
                <a:cubicBezTo>
                  <a:pt x="1074667" y="1272553"/>
                  <a:pt x="1060327" y="1267856"/>
                  <a:pt x="1047561" y="1260764"/>
                </a:cubicBezTo>
                <a:cubicBezTo>
                  <a:pt x="1018449" y="1244591"/>
                  <a:pt x="997478" y="1209477"/>
                  <a:pt x="964433" y="1205346"/>
                </a:cubicBezTo>
                <a:lnTo>
                  <a:pt x="742761" y="1177637"/>
                </a:lnTo>
                <a:cubicBezTo>
                  <a:pt x="621323" y="1056199"/>
                  <a:pt x="775374" y="1204815"/>
                  <a:pt x="659633" y="1108364"/>
                </a:cubicBezTo>
                <a:cubicBezTo>
                  <a:pt x="644581" y="1095821"/>
                  <a:pt x="631924" y="1080655"/>
                  <a:pt x="618070" y="1066800"/>
                </a:cubicBezTo>
                <a:cubicBezTo>
                  <a:pt x="508487" y="1103329"/>
                  <a:pt x="635991" y="1064560"/>
                  <a:pt x="396397" y="1094509"/>
                </a:cubicBezTo>
                <a:cubicBezTo>
                  <a:pt x="381906" y="1096320"/>
                  <a:pt x="367599" y="1101272"/>
                  <a:pt x="354833" y="1108364"/>
                </a:cubicBezTo>
                <a:cubicBezTo>
                  <a:pt x="325722" y="1124537"/>
                  <a:pt x="271706" y="1163782"/>
                  <a:pt x="271706" y="1163782"/>
                </a:cubicBezTo>
                <a:cubicBezTo>
                  <a:pt x="260774" y="1196579"/>
                  <a:pt x="238270" y="1241182"/>
                  <a:pt x="271706" y="1274618"/>
                </a:cubicBezTo>
                <a:cubicBezTo>
                  <a:pt x="282033" y="1284945"/>
                  <a:pt x="299415" y="1265382"/>
                  <a:pt x="313270" y="1260764"/>
                </a:cubicBezTo>
                <a:cubicBezTo>
                  <a:pt x="327124" y="1246909"/>
                  <a:pt x="336245" y="1225396"/>
                  <a:pt x="354833" y="1219200"/>
                </a:cubicBezTo>
                <a:cubicBezTo>
                  <a:pt x="391335" y="1207033"/>
                  <a:pt x="412078" y="1256576"/>
                  <a:pt x="424106" y="1274618"/>
                </a:cubicBezTo>
                <a:cubicBezTo>
                  <a:pt x="421184" y="1277540"/>
                  <a:pt x="357038" y="1338066"/>
                  <a:pt x="368688" y="1343891"/>
                </a:cubicBezTo>
                <a:lnTo>
                  <a:pt x="424106" y="1316182"/>
                </a:lnTo>
                <a:cubicBezTo>
                  <a:pt x="461052" y="1320800"/>
                  <a:pt x="498310" y="1323377"/>
                  <a:pt x="534943" y="1330037"/>
                </a:cubicBezTo>
                <a:cubicBezTo>
                  <a:pt x="549311" y="1332649"/>
                  <a:pt x="565102" y="1334768"/>
                  <a:pt x="576506" y="1343891"/>
                </a:cubicBezTo>
                <a:cubicBezTo>
                  <a:pt x="589508" y="1354293"/>
                  <a:pt x="594979" y="1371600"/>
                  <a:pt x="604215" y="1385455"/>
                </a:cubicBezTo>
                <a:cubicBezTo>
                  <a:pt x="594979" y="1399309"/>
                  <a:pt x="588280" y="1415244"/>
                  <a:pt x="576506" y="1427018"/>
                </a:cubicBezTo>
                <a:cubicBezTo>
                  <a:pt x="507400" y="1496125"/>
                  <a:pt x="372594" y="1464278"/>
                  <a:pt x="299415" y="1468582"/>
                </a:cubicBezTo>
                <a:cubicBezTo>
                  <a:pt x="280942" y="1473200"/>
                  <a:pt x="262235" y="1476965"/>
                  <a:pt x="243997" y="1482437"/>
                </a:cubicBezTo>
                <a:cubicBezTo>
                  <a:pt x="216021" y="1490830"/>
                  <a:pt x="189784" y="1506016"/>
                  <a:pt x="160870" y="1510146"/>
                </a:cubicBezTo>
                <a:lnTo>
                  <a:pt x="63888" y="1524000"/>
                </a:lnTo>
                <a:cubicBezTo>
                  <a:pt x="45415" y="1537855"/>
                  <a:pt x="15105" y="1543447"/>
                  <a:pt x="8470" y="1565564"/>
                </a:cubicBezTo>
                <a:cubicBezTo>
                  <a:pt x="0" y="1593797"/>
                  <a:pt x="31779" y="1739106"/>
                  <a:pt x="77743" y="1745673"/>
                </a:cubicBezTo>
                <a:lnTo>
                  <a:pt x="174724" y="1759528"/>
                </a:lnTo>
                <a:cubicBezTo>
                  <a:pt x="248615" y="1750291"/>
                  <a:pt x="324154" y="1749879"/>
                  <a:pt x="396397" y="1731818"/>
                </a:cubicBezTo>
                <a:cubicBezTo>
                  <a:pt x="436470" y="1721800"/>
                  <a:pt x="467160" y="1686418"/>
                  <a:pt x="507233" y="1676400"/>
                </a:cubicBezTo>
                <a:lnTo>
                  <a:pt x="618070" y="1648691"/>
                </a:lnTo>
                <a:cubicBezTo>
                  <a:pt x="631924" y="1639455"/>
                  <a:pt x="643065" y="1622639"/>
                  <a:pt x="659633" y="1620982"/>
                </a:cubicBezTo>
                <a:cubicBezTo>
                  <a:pt x="708614" y="1616084"/>
                  <a:pt x="753567" y="1633821"/>
                  <a:pt x="798179" y="1648691"/>
                </a:cubicBezTo>
                <a:cubicBezTo>
                  <a:pt x="824666" y="1666349"/>
                  <a:pt x="864893" y="1689242"/>
                  <a:pt x="881306" y="1717964"/>
                </a:cubicBezTo>
                <a:cubicBezTo>
                  <a:pt x="923701" y="1792155"/>
                  <a:pt x="863173" y="1755248"/>
                  <a:pt x="922870" y="1814946"/>
                </a:cubicBezTo>
                <a:cubicBezTo>
                  <a:pt x="942454" y="1834530"/>
                  <a:pt x="998118" y="1859497"/>
                  <a:pt x="1019852" y="1870364"/>
                </a:cubicBezTo>
                <a:cubicBezTo>
                  <a:pt x="1033706" y="1884219"/>
                  <a:pt x="1045949" y="1899899"/>
                  <a:pt x="1061415" y="1911928"/>
                </a:cubicBezTo>
                <a:cubicBezTo>
                  <a:pt x="1087702" y="1932374"/>
                  <a:pt x="1120995" y="1943798"/>
                  <a:pt x="1144543" y="1967346"/>
                </a:cubicBezTo>
                <a:cubicBezTo>
                  <a:pt x="1165879" y="1988682"/>
                  <a:pt x="1235324" y="2070809"/>
                  <a:pt x="1283088" y="2092037"/>
                </a:cubicBezTo>
                <a:cubicBezTo>
                  <a:pt x="1431474" y="2157986"/>
                  <a:pt x="1313714" y="2084746"/>
                  <a:pt x="1407779" y="2147455"/>
                </a:cubicBezTo>
                <a:cubicBezTo>
                  <a:pt x="1493063" y="2275380"/>
                  <a:pt x="1384231" y="2118020"/>
                  <a:pt x="1463197" y="2216728"/>
                </a:cubicBezTo>
                <a:cubicBezTo>
                  <a:pt x="1473599" y="2229730"/>
                  <a:pt x="1477052" y="2249055"/>
                  <a:pt x="1490906" y="2258291"/>
                </a:cubicBezTo>
                <a:cubicBezTo>
                  <a:pt x="1506749" y="2268853"/>
                  <a:pt x="1528086" y="2266675"/>
                  <a:pt x="1546324" y="2272146"/>
                </a:cubicBezTo>
                <a:cubicBezTo>
                  <a:pt x="1574300" y="2280539"/>
                  <a:pt x="1601743" y="2290619"/>
                  <a:pt x="1629452" y="2299855"/>
                </a:cubicBezTo>
                <a:lnTo>
                  <a:pt x="1671015" y="2313709"/>
                </a:lnTo>
                <a:cubicBezTo>
                  <a:pt x="1684870" y="2318327"/>
                  <a:pt x="1698411" y="2324022"/>
                  <a:pt x="1712579" y="2327564"/>
                </a:cubicBezTo>
                <a:lnTo>
                  <a:pt x="1767997" y="2341418"/>
                </a:lnTo>
                <a:cubicBezTo>
                  <a:pt x="1961961" y="2332182"/>
                  <a:pt x="2156299" y="2328892"/>
                  <a:pt x="2349888" y="2313709"/>
                </a:cubicBezTo>
                <a:cubicBezTo>
                  <a:pt x="2392335" y="2310380"/>
                  <a:pt x="2434186" y="2299464"/>
                  <a:pt x="2474579" y="2286000"/>
                </a:cubicBezTo>
                <a:cubicBezTo>
                  <a:pt x="2490376" y="2280734"/>
                  <a:pt x="2501686" y="2266552"/>
                  <a:pt x="2516143" y="2258291"/>
                </a:cubicBezTo>
                <a:cubicBezTo>
                  <a:pt x="2534075" y="2248044"/>
                  <a:pt x="2553629" y="2240829"/>
                  <a:pt x="2571561" y="2230582"/>
                </a:cubicBezTo>
                <a:cubicBezTo>
                  <a:pt x="2586018" y="2222321"/>
                  <a:pt x="2597664" y="2209057"/>
                  <a:pt x="2613124" y="2202873"/>
                </a:cubicBezTo>
                <a:cubicBezTo>
                  <a:pt x="2662381" y="2183170"/>
                  <a:pt x="2789570" y="2157505"/>
                  <a:pt x="2834797" y="2147455"/>
                </a:cubicBezTo>
                <a:cubicBezTo>
                  <a:pt x="2908399" y="2098387"/>
                  <a:pt x="2843956" y="2137227"/>
                  <a:pt x="2945633" y="2092037"/>
                </a:cubicBezTo>
                <a:cubicBezTo>
                  <a:pt x="3048356" y="2046383"/>
                  <a:pt x="2957247" y="2078930"/>
                  <a:pt x="3042615" y="2050473"/>
                </a:cubicBezTo>
                <a:cubicBezTo>
                  <a:pt x="3134681" y="2081163"/>
                  <a:pt x="3040448" y="2057671"/>
                  <a:pt x="3208870" y="2036618"/>
                </a:cubicBezTo>
                <a:cubicBezTo>
                  <a:pt x="3314665" y="2023393"/>
                  <a:pt x="3421306" y="2018145"/>
                  <a:pt x="3527524" y="2008909"/>
                </a:cubicBezTo>
                <a:cubicBezTo>
                  <a:pt x="3547451" y="1993964"/>
                  <a:pt x="3610031" y="1951113"/>
                  <a:pt x="3624506" y="1925782"/>
                </a:cubicBezTo>
                <a:cubicBezTo>
                  <a:pt x="3633953" y="1909250"/>
                  <a:pt x="3633130" y="1888673"/>
                  <a:pt x="3638361" y="1870364"/>
                </a:cubicBezTo>
                <a:cubicBezTo>
                  <a:pt x="3642373" y="1856322"/>
                  <a:pt x="3647597" y="1842655"/>
                  <a:pt x="3652215" y="1828800"/>
                </a:cubicBezTo>
                <a:cubicBezTo>
                  <a:pt x="3671922" y="1690854"/>
                  <a:pt x="3682782" y="1673975"/>
                  <a:pt x="3638361" y="1496291"/>
                </a:cubicBezTo>
                <a:cubicBezTo>
                  <a:pt x="3633609" y="1477283"/>
                  <a:pt x="3611849" y="1467271"/>
                  <a:pt x="3596797" y="1454728"/>
                </a:cubicBezTo>
                <a:cubicBezTo>
                  <a:pt x="3495634" y="1370426"/>
                  <a:pt x="3624559" y="1497725"/>
                  <a:pt x="3499815" y="1385455"/>
                </a:cubicBezTo>
                <a:cubicBezTo>
                  <a:pt x="3470688" y="1359241"/>
                  <a:pt x="3438425" y="1334933"/>
                  <a:pt x="3416688" y="1302328"/>
                </a:cubicBezTo>
                <a:cubicBezTo>
                  <a:pt x="3392835" y="1266549"/>
                  <a:pt x="3350484" y="1199690"/>
                  <a:pt x="3319706" y="1163782"/>
                </a:cubicBezTo>
                <a:cubicBezTo>
                  <a:pt x="3239697" y="1070438"/>
                  <a:pt x="3311678" y="1172519"/>
                  <a:pt x="3250433" y="1080655"/>
                </a:cubicBezTo>
                <a:cubicBezTo>
                  <a:pt x="3227645" y="1012287"/>
                  <a:pt x="3250843" y="1055597"/>
                  <a:pt x="3181161" y="997528"/>
                </a:cubicBezTo>
                <a:cubicBezTo>
                  <a:pt x="3141020" y="964077"/>
                  <a:pt x="3161536" y="972996"/>
                  <a:pt x="3125743" y="928255"/>
                </a:cubicBezTo>
                <a:cubicBezTo>
                  <a:pt x="3117583" y="918055"/>
                  <a:pt x="3108068" y="908908"/>
                  <a:pt x="3098033" y="900546"/>
                </a:cubicBezTo>
                <a:cubicBezTo>
                  <a:pt x="3013748" y="830309"/>
                  <a:pt x="3073038" y="885263"/>
                  <a:pt x="3001052" y="831273"/>
                </a:cubicBezTo>
                <a:cubicBezTo>
                  <a:pt x="2977395" y="813531"/>
                  <a:pt x="2953660" y="795746"/>
                  <a:pt x="2931779" y="775855"/>
                </a:cubicBezTo>
                <a:cubicBezTo>
                  <a:pt x="2902783" y="749495"/>
                  <a:pt x="2848652" y="692728"/>
                  <a:pt x="2848652" y="692728"/>
                </a:cubicBezTo>
                <a:cubicBezTo>
                  <a:pt x="2787049" y="538722"/>
                  <a:pt x="2820823" y="595568"/>
                  <a:pt x="2765524" y="512618"/>
                </a:cubicBezTo>
                <a:cubicBezTo>
                  <a:pt x="2756288" y="475673"/>
                  <a:pt x="2746537" y="438852"/>
                  <a:pt x="2737815" y="401782"/>
                </a:cubicBezTo>
                <a:cubicBezTo>
                  <a:pt x="2728063" y="360336"/>
                  <a:pt x="2721077" y="318231"/>
                  <a:pt x="2710106" y="277091"/>
                </a:cubicBezTo>
                <a:cubicBezTo>
                  <a:pt x="2702580" y="248869"/>
                  <a:pt x="2689923" y="222186"/>
                  <a:pt x="2682397" y="193964"/>
                </a:cubicBezTo>
                <a:cubicBezTo>
                  <a:pt x="2652684" y="82541"/>
                  <a:pt x="2654688" y="107016"/>
                  <a:pt x="2654688" y="41564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004870" y="193964"/>
            <a:ext cx="4426040" cy="1385454"/>
          </a:xfrm>
          <a:custGeom>
            <a:avLst/>
            <a:gdLst>
              <a:gd name="connsiteX0" fmla="*/ 1389494 w 4426040"/>
              <a:gd name="connsiteY0" fmla="*/ 0 h 1385454"/>
              <a:gd name="connsiteX1" fmla="*/ 1361785 w 4426040"/>
              <a:gd name="connsiteY1" fmla="*/ 41563 h 1385454"/>
              <a:gd name="connsiteX2" fmla="*/ 1417203 w 4426040"/>
              <a:gd name="connsiteY2" fmla="*/ 124691 h 1385454"/>
              <a:gd name="connsiteX3" fmla="*/ 1444912 w 4426040"/>
              <a:gd name="connsiteY3" fmla="*/ 83127 h 1385454"/>
              <a:gd name="connsiteX4" fmla="*/ 1486475 w 4426040"/>
              <a:gd name="connsiteY4" fmla="*/ 69272 h 1385454"/>
              <a:gd name="connsiteX5" fmla="*/ 1597312 w 4426040"/>
              <a:gd name="connsiteY5" fmla="*/ 41563 h 1385454"/>
              <a:gd name="connsiteX6" fmla="*/ 1722003 w 4426040"/>
              <a:gd name="connsiteY6" fmla="*/ 55418 h 1385454"/>
              <a:gd name="connsiteX7" fmla="*/ 1763566 w 4426040"/>
              <a:gd name="connsiteY7" fmla="*/ 96981 h 1385454"/>
              <a:gd name="connsiteX8" fmla="*/ 1846694 w 4426040"/>
              <a:gd name="connsiteY8" fmla="*/ 124691 h 1385454"/>
              <a:gd name="connsiteX9" fmla="*/ 1888257 w 4426040"/>
              <a:gd name="connsiteY9" fmla="*/ 152400 h 1385454"/>
              <a:gd name="connsiteX10" fmla="*/ 1929821 w 4426040"/>
              <a:gd name="connsiteY10" fmla="*/ 235527 h 1385454"/>
              <a:gd name="connsiteX11" fmla="*/ 1957530 w 4426040"/>
              <a:gd name="connsiteY11" fmla="*/ 318654 h 1385454"/>
              <a:gd name="connsiteX12" fmla="*/ 1985239 w 4426040"/>
              <a:gd name="connsiteY12" fmla="*/ 443345 h 1385454"/>
              <a:gd name="connsiteX13" fmla="*/ 1999094 w 4426040"/>
              <a:gd name="connsiteY13" fmla="*/ 568036 h 1385454"/>
              <a:gd name="connsiteX14" fmla="*/ 2012948 w 4426040"/>
              <a:gd name="connsiteY14" fmla="*/ 526472 h 1385454"/>
              <a:gd name="connsiteX15" fmla="*/ 2276185 w 4426040"/>
              <a:gd name="connsiteY15" fmla="*/ 443345 h 1385454"/>
              <a:gd name="connsiteX16" fmla="*/ 2400875 w 4426040"/>
              <a:gd name="connsiteY16" fmla="*/ 471054 h 1385454"/>
              <a:gd name="connsiteX17" fmla="*/ 2484003 w 4426040"/>
              <a:gd name="connsiteY17" fmla="*/ 415636 h 1385454"/>
              <a:gd name="connsiteX18" fmla="*/ 2511712 w 4426040"/>
              <a:gd name="connsiteY18" fmla="*/ 374072 h 1385454"/>
              <a:gd name="connsiteX19" fmla="*/ 2567130 w 4426040"/>
              <a:gd name="connsiteY19" fmla="*/ 290945 h 1385454"/>
              <a:gd name="connsiteX20" fmla="*/ 2608694 w 4426040"/>
              <a:gd name="connsiteY20" fmla="*/ 277091 h 1385454"/>
              <a:gd name="connsiteX21" fmla="*/ 2677966 w 4426040"/>
              <a:gd name="connsiteY21" fmla="*/ 235527 h 1385454"/>
              <a:gd name="connsiteX22" fmla="*/ 2719530 w 4426040"/>
              <a:gd name="connsiteY22" fmla="*/ 207818 h 1385454"/>
              <a:gd name="connsiteX23" fmla="*/ 2927348 w 4426040"/>
              <a:gd name="connsiteY23" fmla="*/ 180109 h 1385454"/>
              <a:gd name="connsiteX24" fmla="*/ 2968912 w 4426040"/>
              <a:gd name="connsiteY24" fmla="*/ 138545 h 1385454"/>
              <a:gd name="connsiteX25" fmla="*/ 3176730 w 4426040"/>
              <a:gd name="connsiteY25" fmla="*/ 166254 h 1385454"/>
              <a:gd name="connsiteX26" fmla="*/ 3329130 w 4426040"/>
              <a:gd name="connsiteY26" fmla="*/ 180109 h 1385454"/>
              <a:gd name="connsiteX27" fmla="*/ 3398403 w 4426040"/>
              <a:gd name="connsiteY27" fmla="*/ 193963 h 1385454"/>
              <a:gd name="connsiteX28" fmla="*/ 3439966 w 4426040"/>
              <a:gd name="connsiteY28" fmla="*/ 207818 h 1385454"/>
              <a:gd name="connsiteX29" fmla="*/ 4063421 w 4426040"/>
              <a:gd name="connsiteY29" fmla="*/ 235527 h 1385454"/>
              <a:gd name="connsiteX30" fmla="*/ 4132694 w 4426040"/>
              <a:gd name="connsiteY30" fmla="*/ 318654 h 1385454"/>
              <a:gd name="connsiteX31" fmla="*/ 4077275 w 4426040"/>
              <a:gd name="connsiteY31" fmla="*/ 387927 h 1385454"/>
              <a:gd name="connsiteX32" fmla="*/ 3994148 w 4426040"/>
              <a:gd name="connsiteY32" fmla="*/ 415636 h 1385454"/>
              <a:gd name="connsiteX33" fmla="*/ 4008003 w 4426040"/>
              <a:gd name="connsiteY33" fmla="*/ 457200 h 1385454"/>
              <a:gd name="connsiteX34" fmla="*/ 4049566 w 4426040"/>
              <a:gd name="connsiteY34" fmla="*/ 498763 h 1385454"/>
              <a:gd name="connsiteX35" fmla="*/ 4077275 w 4426040"/>
              <a:gd name="connsiteY35" fmla="*/ 609600 h 1385454"/>
              <a:gd name="connsiteX36" fmla="*/ 4091130 w 4426040"/>
              <a:gd name="connsiteY36" fmla="*/ 665018 h 1385454"/>
              <a:gd name="connsiteX37" fmla="*/ 4132694 w 4426040"/>
              <a:gd name="connsiteY37" fmla="*/ 706581 h 1385454"/>
              <a:gd name="connsiteX38" fmla="*/ 4188112 w 4426040"/>
              <a:gd name="connsiteY38" fmla="*/ 762000 h 1385454"/>
              <a:gd name="connsiteX39" fmla="*/ 4271239 w 4426040"/>
              <a:gd name="connsiteY39" fmla="*/ 817418 h 1385454"/>
              <a:gd name="connsiteX40" fmla="*/ 4298948 w 4426040"/>
              <a:gd name="connsiteY40" fmla="*/ 900545 h 1385454"/>
              <a:gd name="connsiteX41" fmla="*/ 4368221 w 4426040"/>
              <a:gd name="connsiteY41" fmla="*/ 983672 h 1385454"/>
              <a:gd name="connsiteX42" fmla="*/ 4395930 w 4426040"/>
              <a:gd name="connsiteY42" fmla="*/ 1025236 h 1385454"/>
              <a:gd name="connsiteX43" fmla="*/ 4409785 w 4426040"/>
              <a:gd name="connsiteY43" fmla="*/ 1080654 h 1385454"/>
              <a:gd name="connsiteX44" fmla="*/ 4423639 w 4426040"/>
              <a:gd name="connsiteY44" fmla="*/ 1122218 h 1385454"/>
              <a:gd name="connsiteX45" fmla="*/ 4340512 w 4426040"/>
              <a:gd name="connsiteY45" fmla="*/ 1177636 h 1385454"/>
              <a:gd name="connsiteX46" fmla="*/ 4229675 w 4426040"/>
              <a:gd name="connsiteY46" fmla="*/ 1191491 h 1385454"/>
              <a:gd name="connsiteX47" fmla="*/ 4118839 w 4426040"/>
              <a:gd name="connsiteY47" fmla="*/ 1219200 h 1385454"/>
              <a:gd name="connsiteX48" fmla="*/ 3758621 w 4426040"/>
              <a:gd name="connsiteY48" fmla="*/ 1191491 h 1385454"/>
              <a:gd name="connsiteX49" fmla="*/ 3647785 w 4426040"/>
              <a:gd name="connsiteY49" fmla="*/ 1136072 h 1385454"/>
              <a:gd name="connsiteX50" fmla="*/ 3578512 w 4426040"/>
              <a:gd name="connsiteY50" fmla="*/ 1108363 h 1385454"/>
              <a:gd name="connsiteX51" fmla="*/ 3439966 w 4426040"/>
              <a:gd name="connsiteY51" fmla="*/ 1136072 h 1385454"/>
              <a:gd name="connsiteX52" fmla="*/ 3356839 w 4426040"/>
              <a:gd name="connsiteY52" fmla="*/ 1163781 h 1385454"/>
              <a:gd name="connsiteX53" fmla="*/ 3315275 w 4426040"/>
              <a:gd name="connsiteY53" fmla="*/ 1177636 h 1385454"/>
              <a:gd name="connsiteX54" fmla="*/ 3246003 w 4426040"/>
              <a:gd name="connsiteY54" fmla="*/ 1205345 h 1385454"/>
              <a:gd name="connsiteX55" fmla="*/ 3135166 w 4426040"/>
              <a:gd name="connsiteY55" fmla="*/ 1233054 h 1385454"/>
              <a:gd name="connsiteX56" fmla="*/ 3052039 w 4426040"/>
              <a:gd name="connsiteY56" fmla="*/ 1260763 h 1385454"/>
              <a:gd name="connsiteX57" fmla="*/ 2470148 w 4426040"/>
              <a:gd name="connsiteY57" fmla="*/ 1288472 h 1385454"/>
              <a:gd name="connsiteX58" fmla="*/ 2428585 w 4426040"/>
              <a:gd name="connsiteY58" fmla="*/ 1316181 h 1385454"/>
              <a:gd name="connsiteX59" fmla="*/ 2248475 w 4426040"/>
              <a:gd name="connsiteY59" fmla="*/ 1343891 h 1385454"/>
              <a:gd name="connsiteX60" fmla="*/ 2206912 w 4426040"/>
              <a:gd name="connsiteY60" fmla="*/ 1357745 h 1385454"/>
              <a:gd name="connsiteX61" fmla="*/ 1957530 w 4426040"/>
              <a:gd name="connsiteY61" fmla="*/ 1385454 h 1385454"/>
              <a:gd name="connsiteX62" fmla="*/ 1458766 w 4426040"/>
              <a:gd name="connsiteY62" fmla="*/ 1357745 h 1385454"/>
              <a:gd name="connsiteX63" fmla="*/ 1389494 w 4426040"/>
              <a:gd name="connsiteY63" fmla="*/ 1330036 h 1385454"/>
              <a:gd name="connsiteX64" fmla="*/ 1278657 w 4426040"/>
              <a:gd name="connsiteY64" fmla="*/ 1302327 h 1385454"/>
              <a:gd name="connsiteX65" fmla="*/ 1237094 w 4426040"/>
              <a:gd name="connsiteY65" fmla="*/ 1274618 h 1385454"/>
              <a:gd name="connsiteX66" fmla="*/ 1153966 w 4426040"/>
              <a:gd name="connsiteY66" fmla="*/ 1246909 h 1385454"/>
              <a:gd name="connsiteX67" fmla="*/ 1112403 w 4426040"/>
              <a:gd name="connsiteY67" fmla="*/ 1205345 h 1385454"/>
              <a:gd name="connsiteX68" fmla="*/ 1056985 w 4426040"/>
              <a:gd name="connsiteY68" fmla="*/ 1177636 h 1385454"/>
              <a:gd name="connsiteX69" fmla="*/ 973857 w 4426040"/>
              <a:gd name="connsiteY69" fmla="*/ 1094509 h 1385454"/>
              <a:gd name="connsiteX70" fmla="*/ 946148 w 4426040"/>
              <a:gd name="connsiteY70" fmla="*/ 1052945 h 1385454"/>
              <a:gd name="connsiteX71" fmla="*/ 849166 w 4426040"/>
              <a:gd name="connsiteY71" fmla="*/ 997527 h 1385454"/>
              <a:gd name="connsiteX72" fmla="*/ 682912 w 4426040"/>
              <a:gd name="connsiteY72" fmla="*/ 942109 h 1385454"/>
              <a:gd name="connsiteX73" fmla="*/ 585930 w 4426040"/>
              <a:gd name="connsiteY73" fmla="*/ 872836 h 1385454"/>
              <a:gd name="connsiteX74" fmla="*/ 544366 w 4426040"/>
              <a:gd name="connsiteY74" fmla="*/ 955963 h 1385454"/>
              <a:gd name="connsiteX75" fmla="*/ 502803 w 4426040"/>
              <a:gd name="connsiteY75" fmla="*/ 928254 h 1385454"/>
              <a:gd name="connsiteX76" fmla="*/ 447385 w 4426040"/>
              <a:gd name="connsiteY76" fmla="*/ 886691 h 1385454"/>
              <a:gd name="connsiteX77" fmla="*/ 391966 w 4426040"/>
              <a:gd name="connsiteY77" fmla="*/ 858981 h 1385454"/>
              <a:gd name="connsiteX78" fmla="*/ 350403 w 4426040"/>
              <a:gd name="connsiteY78" fmla="*/ 817418 h 1385454"/>
              <a:gd name="connsiteX79" fmla="*/ 294985 w 4426040"/>
              <a:gd name="connsiteY79" fmla="*/ 775854 h 1385454"/>
              <a:gd name="connsiteX80" fmla="*/ 267275 w 4426040"/>
              <a:gd name="connsiteY80" fmla="*/ 734291 h 1385454"/>
              <a:gd name="connsiteX81" fmla="*/ 225712 w 4426040"/>
              <a:gd name="connsiteY81" fmla="*/ 692727 h 1385454"/>
              <a:gd name="connsiteX82" fmla="*/ 156439 w 4426040"/>
              <a:gd name="connsiteY82" fmla="*/ 595745 h 1385454"/>
              <a:gd name="connsiteX83" fmla="*/ 101021 w 4426040"/>
              <a:gd name="connsiteY83" fmla="*/ 512618 h 1385454"/>
              <a:gd name="connsiteX84" fmla="*/ 73312 w 4426040"/>
              <a:gd name="connsiteY84" fmla="*/ 471054 h 1385454"/>
              <a:gd name="connsiteX85" fmla="*/ 31748 w 4426040"/>
              <a:gd name="connsiteY85" fmla="*/ 443345 h 1385454"/>
              <a:gd name="connsiteX86" fmla="*/ 4039 w 4426040"/>
              <a:gd name="connsiteY86" fmla="*/ 401781 h 1385454"/>
              <a:gd name="connsiteX87" fmla="*/ 101021 w 4426040"/>
              <a:gd name="connsiteY87" fmla="*/ 401781 h 1385454"/>
              <a:gd name="connsiteX88" fmla="*/ 350403 w 4426040"/>
              <a:gd name="connsiteY88" fmla="*/ 429491 h 1385454"/>
              <a:gd name="connsiteX89" fmla="*/ 461239 w 4426040"/>
              <a:gd name="connsiteY89" fmla="*/ 443345 h 1385454"/>
              <a:gd name="connsiteX90" fmla="*/ 682912 w 4426040"/>
              <a:gd name="connsiteY90" fmla="*/ 429491 h 1385454"/>
              <a:gd name="connsiteX91" fmla="*/ 710621 w 4426040"/>
              <a:gd name="connsiteY91" fmla="*/ 387927 h 1385454"/>
              <a:gd name="connsiteX92" fmla="*/ 752185 w 4426040"/>
              <a:gd name="connsiteY92" fmla="*/ 360218 h 1385454"/>
              <a:gd name="connsiteX93" fmla="*/ 918439 w 4426040"/>
              <a:gd name="connsiteY93" fmla="*/ 374072 h 1385454"/>
              <a:gd name="connsiteX94" fmla="*/ 960003 w 4426040"/>
              <a:gd name="connsiteY94" fmla="*/ 387927 h 1385454"/>
              <a:gd name="connsiteX95" fmla="*/ 1112403 w 4426040"/>
              <a:gd name="connsiteY95" fmla="*/ 429491 h 1385454"/>
              <a:gd name="connsiteX96" fmla="*/ 1153966 w 4426040"/>
              <a:gd name="connsiteY96" fmla="*/ 443345 h 1385454"/>
              <a:gd name="connsiteX97" fmla="*/ 1292512 w 4426040"/>
              <a:gd name="connsiteY97" fmla="*/ 457200 h 1385454"/>
              <a:gd name="connsiteX98" fmla="*/ 1334075 w 4426040"/>
              <a:gd name="connsiteY98" fmla="*/ 429491 h 1385454"/>
              <a:gd name="connsiteX99" fmla="*/ 1389494 w 4426040"/>
              <a:gd name="connsiteY99" fmla="*/ 401781 h 1385454"/>
              <a:gd name="connsiteX100" fmla="*/ 1431057 w 4426040"/>
              <a:gd name="connsiteY100" fmla="*/ 360218 h 1385454"/>
              <a:gd name="connsiteX101" fmla="*/ 1375639 w 4426040"/>
              <a:gd name="connsiteY101" fmla="*/ 318654 h 1385454"/>
              <a:gd name="connsiteX102" fmla="*/ 1334075 w 4426040"/>
              <a:gd name="connsiteY102" fmla="*/ 290945 h 1385454"/>
              <a:gd name="connsiteX103" fmla="*/ 1223239 w 4426040"/>
              <a:gd name="connsiteY103" fmla="*/ 207818 h 1385454"/>
              <a:gd name="connsiteX104" fmla="*/ 1181675 w 4426040"/>
              <a:gd name="connsiteY104" fmla="*/ 166254 h 1385454"/>
              <a:gd name="connsiteX105" fmla="*/ 1140112 w 4426040"/>
              <a:gd name="connsiteY105" fmla="*/ 138545 h 1385454"/>
              <a:gd name="connsiteX106" fmla="*/ 1195530 w 4426040"/>
              <a:gd name="connsiteY106" fmla="*/ 27709 h 1385454"/>
              <a:gd name="connsiteX107" fmla="*/ 1250948 w 4426040"/>
              <a:gd name="connsiteY107" fmla="*/ 41563 h 1385454"/>
              <a:gd name="connsiteX108" fmla="*/ 1334075 w 4426040"/>
              <a:gd name="connsiteY108" fmla="*/ 55418 h 1385454"/>
              <a:gd name="connsiteX109" fmla="*/ 1375639 w 4426040"/>
              <a:gd name="connsiteY109" fmla="*/ 83127 h 138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426040" h="1385454">
                <a:moveTo>
                  <a:pt x="1389494" y="0"/>
                </a:moveTo>
                <a:cubicBezTo>
                  <a:pt x="1380258" y="13854"/>
                  <a:pt x="1358173" y="25309"/>
                  <a:pt x="1361785" y="41563"/>
                </a:cubicBezTo>
                <a:cubicBezTo>
                  <a:pt x="1369009" y="74072"/>
                  <a:pt x="1417203" y="124691"/>
                  <a:pt x="1417203" y="124691"/>
                </a:cubicBezTo>
                <a:cubicBezTo>
                  <a:pt x="1426439" y="110836"/>
                  <a:pt x="1431910" y="93529"/>
                  <a:pt x="1444912" y="83127"/>
                </a:cubicBezTo>
                <a:cubicBezTo>
                  <a:pt x="1456316" y="74004"/>
                  <a:pt x="1472386" y="73115"/>
                  <a:pt x="1486475" y="69272"/>
                </a:cubicBezTo>
                <a:cubicBezTo>
                  <a:pt x="1523216" y="59252"/>
                  <a:pt x="1560366" y="50799"/>
                  <a:pt x="1597312" y="41563"/>
                </a:cubicBezTo>
                <a:cubicBezTo>
                  <a:pt x="1638876" y="46181"/>
                  <a:pt x="1682330" y="42194"/>
                  <a:pt x="1722003" y="55418"/>
                </a:cubicBezTo>
                <a:cubicBezTo>
                  <a:pt x="1740591" y="61614"/>
                  <a:pt x="1746439" y="87466"/>
                  <a:pt x="1763566" y="96981"/>
                </a:cubicBezTo>
                <a:cubicBezTo>
                  <a:pt x="1789099" y="111166"/>
                  <a:pt x="1822391" y="108489"/>
                  <a:pt x="1846694" y="124691"/>
                </a:cubicBezTo>
                <a:lnTo>
                  <a:pt x="1888257" y="152400"/>
                </a:lnTo>
                <a:cubicBezTo>
                  <a:pt x="1938791" y="303993"/>
                  <a:pt x="1858195" y="74367"/>
                  <a:pt x="1929821" y="235527"/>
                </a:cubicBezTo>
                <a:cubicBezTo>
                  <a:pt x="1941683" y="262217"/>
                  <a:pt x="1950446" y="290318"/>
                  <a:pt x="1957530" y="318654"/>
                </a:cubicBezTo>
                <a:cubicBezTo>
                  <a:pt x="1967617" y="358999"/>
                  <a:pt x="1979375" y="402293"/>
                  <a:pt x="1985239" y="443345"/>
                </a:cubicBezTo>
                <a:cubicBezTo>
                  <a:pt x="1991153" y="484744"/>
                  <a:pt x="1994476" y="526472"/>
                  <a:pt x="1999094" y="568036"/>
                </a:cubicBezTo>
                <a:cubicBezTo>
                  <a:pt x="2003712" y="554181"/>
                  <a:pt x="2010084" y="540792"/>
                  <a:pt x="2012948" y="526472"/>
                </a:cubicBezTo>
                <a:cubicBezTo>
                  <a:pt x="2048715" y="347636"/>
                  <a:pt x="1968352" y="426244"/>
                  <a:pt x="2276185" y="443345"/>
                </a:cubicBezTo>
                <a:cubicBezTo>
                  <a:pt x="2308182" y="454011"/>
                  <a:pt x="2373006" y="478021"/>
                  <a:pt x="2400875" y="471054"/>
                </a:cubicBezTo>
                <a:cubicBezTo>
                  <a:pt x="2433183" y="462977"/>
                  <a:pt x="2484003" y="415636"/>
                  <a:pt x="2484003" y="415636"/>
                </a:cubicBezTo>
                <a:cubicBezTo>
                  <a:pt x="2493239" y="401781"/>
                  <a:pt x="2504265" y="388965"/>
                  <a:pt x="2511712" y="374072"/>
                </a:cubicBezTo>
                <a:cubicBezTo>
                  <a:pt x="2537131" y="323234"/>
                  <a:pt x="2508036" y="330340"/>
                  <a:pt x="2567130" y="290945"/>
                </a:cubicBezTo>
                <a:cubicBezTo>
                  <a:pt x="2579281" y="282844"/>
                  <a:pt x="2594839" y="281709"/>
                  <a:pt x="2608694" y="277091"/>
                </a:cubicBezTo>
                <a:cubicBezTo>
                  <a:pt x="2662815" y="222968"/>
                  <a:pt x="2606027" y="271496"/>
                  <a:pt x="2677966" y="235527"/>
                </a:cubicBezTo>
                <a:cubicBezTo>
                  <a:pt x="2692859" y="228080"/>
                  <a:pt x="2703275" y="211430"/>
                  <a:pt x="2719530" y="207818"/>
                </a:cubicBezTo>
                <a:cubicBezTo>
                  <a:pt x="2787752" y="192658"/>
                  <a:pt x="2858075" y="189345"/>
                  <a:pt x="2927348" y="180109"/>
                </a:cubicBezTo>
                <a:cubicBezTo>
                  <a:pt x="2941203" y="166254"/>
                  <a:pt x="2949515" y="141316"/>
                  <a:pt x="2968912" y="138545"/>
                </a:cubicBezTo>
                <a:lnTo>
                  <a:pt x="3176730" y="166254"/>
                </a:lnTo>
                <a:cubicBezTo>
                  <a:pt x="3227292" y="172996"/>
                  <a:pt x="3278330" y="175491"/>
                  <a:pt x="3329130" y="180109"/>
                </a:cubicBezTo>
                <a:cubicBezTo>
                  <a:pt x="3352221" y="184727"/>
                  <a:pt x="3375558" y="188252"/>
                  <a:pt x="3398403" y="193963"/>
                </a:cubicBezTo>
                <a:cubicBezTo>
                  <a:pt x="3412571" y="197505"/>
                  <a:pt x="3425462" y="206112"/>
                  <a:pt x="3439966" y="207818"/>
                </a:cubicBezTo>
                <a:cubicBezTo>
                  <a:pt x="3594470" y="225995"/>
                  <a:pt x="3972066" y="232580"/>
                  <a:pt x="4063421" y="235527"/>
                </a:cubicBezTo>
                <a:cubicBezTo>
                  <a:pt x="4071364" y="243470"/>
                  <a:pt x="4132694" y="299366"/>
                  <a:pt x="4132694" y="318654"/>
                </a:cubicBezTo>
                <a:cubicBezTo>
                  <a:pt x="4132694" y="328445"/>
                  <a:pt x="4089338" y="381895"/>
                  <a:pt x="4077275" y="387927"/>
                </a:cubicBezTo>
                <a:cubicBezTo>
                  <a:pt x="4051151" y="400989"/>
                  <a:pt x="3994148" y="415636"/>
                  <a:pt x="3994148" y="415636"/>
                </a:cubicBezTo>
                <a:cubicBezTo>
                  <a:pt x="3998766" y="429491"/>
                  <a:pt x="3999902" y="445049"/>
                  <a:pt x="4008003" y="457200"/>
                </a:cubicBezTo>
                <a:cubicBezTo>
                  <a:pt x="4018871" y="473502"/>
                  <a:pt x="4041458" y="480926"/>
                  <a:pt x="4049566" y="498763"/>
                </a:cubicBezTo>
                <a:cubicBezTo>
                  <a:pt x="4065325" y="533432"/>
                  <a:pt x="4068039" y="572654"/>
                  <a:pt x="4077275" y="609600"/>
                </a:cubicBezTo>
                <a:cubicBezTo>
                  <a:pt x="4081893" y="628073"/>
                  <a:pt x="4077666" y="651554"/>
                  <a:pt x="4091130" y="665018"/>
                </a:cubicBezTo>
                <a:lnTo>
                  <a:pt x="4132694" y="706581"/>
                </a:lnTo>
                <a:cubicBezTo>
                  <a:pt x="4156204" y="777113"/>
                  <a:pt x="4127656" y="728413"/>
                  <a:pt x="4188112" y="762000"/>
                </a:cubicBezTo>
                <a:cubicBezTo>
                  <a:pt x="4217223" y="778173"/>
                  <a:pt x="4271239" y="817418"/>
                  <a:pt x="4271239" y="817418"/>
                </a:cubicBezTo>
                <a:cubicBezTo>
                  <a:pt x="4280475" y="845127"/>
                  <a:pt x="4282747" y="876243"/>
                  <a:pt x="4298948" y="900545"/>
                </a:cubicBezTo>
                <a:cubicBezTo>
                  <a:pt x="4367744" y="1003741"/>
                  <a:pt x="4279324" y="876997"/>
                  <a:pt x="4368221" y="983672"/>
                </a:cubicBezTo>
                <a:cubicBezTo>
                  <a:pt x="4378881" y="996464"/>
                  <a:pt x="4386694" y="1011381"/>
                  <a:pt x="4395930" y="1025236"/>
                </a:cubicBezTo>
                <a:cubicBezTo>
                  <a:pt x="4400548" y="1043709"/>
                  <a:pt x="4404554" y="1062345"/>
                  <a:pt x="4409785" y="1080654"/>
                </a:cubicBezTo>
                <a:cubicBezTo>
                  <a:pt x="4413797" y="1094696"/>
                  <a:pt x="4426040" y="1107813"/>
                  <a:pt x="4423639" y="1122218"/>
                </a:cubicBezTo>
                <a:cubicBezTo>
                  <a:pt x="4415785" y="1169339"/>
                  <a:pt x="4377300" y="1171505"/>
                  <a:pt x="4340512" y="1177636"/>
                </a:cubicBezTo>
                <a:cubicBezTo>
                  <a:pt x="4303785" y="1183757"/>
                  <a:pt x="4266475" y="1185829"/>
                  <a:pt x="4229675" y="1191491"/>
                </a:cubicBezTo>
                <a:cubicBezTo>
                  <a:pt x="4167574" y="1201045"/>
                  <a:pt x="4169414" y="1202341"/>
                  <a:pt x="4118839" y="1219200"/>
                </a:cubicBezTo>
                <a:cubicBezTo>
                  <a:pt x="3998766" y="1209964"/>
                  <a:pt x="3878058" y="1206902"/>
                  <a:pt x="3758621" y="1191491"/>
                </a:cubicBezTo>
                <a:cubicBezTo>
                  <a:pt x="3694004" y="1183153"/>
                  <a:pt x="3696573" y="1160466"/>
                  <a:pt x="3647785" y="1136072"/>
                </a:cubicBezTo>
                <a:cubicBezTo>
                  <a:pt x="3625541" y="1124950"/>
                  <a:pt x="3601603" y="1117599"/>
                  <a:pt x="3578512" y="1108363"/>
                </a:cubicBezTo>
                <a:cubicBezTo>
                  <a:pt x="3532330" y="1117599"/>
                  <a:pt x="3484646" y="1121179"/>
                  <a:pt x="3439966" y="1136072"/>
                </a:cubicBezTo>
                <a:lnTo>
                  <a:pt x="3356839" y="1163781"/>
                </a:lnTo>
                <a:cubicBezTo>
                  <a:pt x="3342984" y="1168399"/>
                  <a:pt x="3328835" y="1172212"/>
                  <a:pt x="3315275" y="1177636"/>
                </a:cubicBezTo>
                <a:cubicBezTo>
                  <a:pt x="3292184" y="1186872"/>
                  <a:pt x="3269773" y="1198031"/>
                  <a:pt x="3246003" y="1205345"/>
                </a:cubicBezTo>
                <a:cubicBezTo>
                  <a:pt x="3209604" y="1216545"/>
                  <a:pt x="3171294" y="1221011"/>
                  <a:pt x="3135166" y="1233054"/>
                </a:cubicBezTo>
                <a:cubicBezTo>
                  <a:pt x="3107457" y="1242290"/>
                  <a:pt x="3081228" y="1259720"/>
                  <a:pt x="3052039" y="1260763"/>
                </a:cubicBezTo>
                <a:cubicBezTo>
                  <a:pt x="2599334" y="1276932"/>
                  <a:pt x="2793175" y="1265400"/>
                  <a:pt x="2470148" y="1288472"/>
                </a:cubicBezTo>
                <a:cubicBezTo>
                  <a:pt x="2456294" y="1297708"/>
                  <a:pt x="2443478" y="1308734"/>
                  <a:pt x="2428585" y="1316181"/>
                </a:cubicBezTo>
                <a:cubicBezTo>
                  <a:pt x="2378654" y="1341147"/>
                  <a:pt x="2288213" y="1339917"/>
                  <a:pt x="2248475" y="1343891"/>
                </a:cubicBezTo>
                <a:cubicBezTo>
                  <a:pt x="2234621" y="1348509"/>
                  <a:pt x="2221168" y="1354577"/>
                  <a:pt x="2206912" y="1357745"/>
                </a:cubicBezTo>
                <a:cubicBezTo>
                  <a:pt x="2124117" y="1376144"/>
                  <a:pt x="2042532" y="1378371"/>
                  <a:pt x="1957530" y="1385454"/>
                </a:cubicBezTo>
                <a:cubicBezTo>
                  <a:pt x="1791275" y="1376218"/>
                  <a:pt x="1624490" y="1373913"/>
                  <a:pt x="1458766" y="1357745"/>
                </a:cubicBezTo>
                <a:cubicBezTo>
                  <a:pt x="1434014" y="1355330"/>
                  <a:pt x="1413264" y="1337350"/>
                  <a:pt x="1389494" y="1330036"/>
                </a:cubicBezTo>
                <a:cubicBezTo>
                  <a:pt x="1353095" y="1318836"/>
                  <a:pt x="1315603" y="1311563"/>
                  <a:pt x="1278657" y="1302327"/>
                </a:cubicBezTo>
                <a:cubicBezTo>
                  <a:pt x="1264803" y="1293091"/>
                  <a:pt x="1252310" y="1281381"/>
                  <a:pt x="1237094" y="1274618"/>
                </a:cubicBezTo>
                <a:cubicBezTo>
                  <a:pt x="1210403" y="1262755"/>
                  <a:pt x="1179499" y="1261094"/>
                  <a:pt x="1153966" y="1246909"/>
                </a:cubicBezTo>
                <a:cubicBezTo>
                  <a:pt x="1136838" y="1237394"/>
                  <a:pt x="1128347" y="1216733"/>
                  <a:pt x="1112403" y="1205345"/>
                </a:cubicBezTo>
                <a:cubicBezTo>
                  <a:pt x="1095597" y="1193341"/>
                  <a:pt x="1073112" y="1190538"/>
                  <a:pt x="1056985" y="1177636"/>
                </a:cubicBezTo>
                <a:cubicBezTo>
                  <a:pt x="1026385" y="1153156"/>
                  <a:pt x="995594" y="1127114"/>
                  <a:pt x="973857" y="1094509"/>
                </a:cubicBezTo>
                <a:cubicBezTo>
                  <a:pt x="964621" y="1080654"/>
                  <a:pt x="957922" y="1064719"/>
                  <a:pt x="946148" y="1052945"/>
                </a:cubicBezTo>
                <a:cubicBezTo>
                  <a:pt x="928316" y="1035113"/>
                  <a:pt x="868727" y="1006221"/>
                  <a:pt x="849166" y="997527"/>
                </a:cubicBezTo>
                <a:cubicBezTo>
                  <a:pt x="776812" y="965370"/>
                  <a:pt x="765773" y="965783"/>
                  <a:pt x="682912" y="942109"/>
                </a:cubicBezTo>
                <a:cubicBezTo>
                  <a:pt x="666287" y="925484"/>
                  <a:pt x="617191" y="867626"/>
                  <a:pt x="585930" y="872836"/>
                </a:cubicBezTo>
                <a:cubicBezTo>
                  <a:pt x="566973" y="875996"/>
                  <a:pt x="548706" y="942943"/>
                  <a:pt x="544366" y="955963"/>
                </a:cubicBezTo>
                <a:cubicBezTo>
                  <a:pt x="530512" y="946727"/>
                  <a:pt x="516352" y="937932"/>
                  <a:pt x="502803" y="928254"/>
                </a:cubicBezTo>
                <a:cubicBezTo>
                  <a:pt x="484013" y="914833"/>
                  <a:pt x="466966" y="898929"/>
                  <a:pt x="447385" y="886691"/>
                </a:cubicBezTo>
                <a:cubicBezTo>
                  <a:pt x="429871" y="875745"/>
                  <a:pt x="408772" y="870986"/>
                  <a:pt x="391966" y="858981"/>
                </a:cubicBezTo>
                <a:cubicBezTo>
                  <a:pt x="376023" y="847593"/>
                  <a:pt x="365279" y="830169"/>
                  <a:pt x="350403" y="817418"/>
                </a:cubicBezTo>
                <a:cubicBezTo>
                  <a:pt x="332871" y="802391"/>
                  <a:pt x="311313" y="792182"/>
                  <a:pt x="294985" y="775854"/>
                </a:cubicBezTo>
                <a:cubicBezTo>
                  <a:pt x="283211" y="764080"/>
                  <a:pt x="277935" y="747083"/>
                  <a:pt x="267275" y="734291"/>
                </a:cubicBezTo>
                <a:cubicBezTo>
                  <a:pt x="254732" y="719239"/>
                  <a:pt x="239566" y="706582"/>
                  <a:pt x="225712" y="692727"/>
                </a:cubicBezTo>
                <a:cubicBezTo>
                  <a:pt x="198657" y="584511"/>
                  <a:pt x="236306" y="685595"/>
                  <a:pt x="156439" y="595745"/>
                </a:cubicBezTo>
                <a:cubicBezTo>
                  <a:pt x="134314" y="570855"/>
                  <a:pt x="119494" y="540327"/>
                  <a:pt x="101021" y="512618"/>
                </a:cubicBezTo>
                <a:cubicBezTo>
                  <a:pt x="91785" y="498763"/>
                  <a:pt x="87167" y="480290"/>
                  <a:pt x="73312" y="471054"/>
                </a:cubicBezTo>
                <a:lnTo>
                  <a:pt x="31748" y="443345"/>
                </a:lnTo>
                <a:cubicBezTo>
                  <a:pt x="22512" y="429490"/>
                  <a:pt x="0" y="417935"/>
                  <a:pt x="4039" y="401781"/>
                </a:cubicBezTo>
                <a:cubicBezTo>
                  <a:pt x="12262" y="368891"/>
                  <a:pt x="98459" y="401354"/>
                  <a:pt x="101021" y="401781"/>
                </a:cubicBezTo>
                <a:cubicBezTo>
                  <a:pt x="168421" y="413014"/>
                  <a:pt x="286361" y="422375"/>
                  <a:pt x="350403" y="429491"/>
                </a:cubicBezTo>
                <a:cubicBezTo>
                  <a:pt x="387408" y="433603"/>
                  <a:pt x="424294" y="438727"/>
                  <a:pt x="461239" y="443345"/>
                </a:cubicBezTo>
                <a:cubicBezTo>
                  <a:pt x="547836" y="472211"/>
                  <a:pt x="540746" y="476880"/>
                  <a:pt x="682912" y="429491"/>
                </a:cubicBezTo>
                <a:cubicBezTo>
                  <a:pt x="698709" y="424225"/>
                  <a:pt x="698847" y="399701"/>
                  <a:pt x="710621" y="387927"/>
                </a:cubicBezTo>
                <a:cubicBezTo>
                  <a:pt x="722395" y="376153"/>
                  <a:pt x="738330" y="369454"/>
                  <a:pt x="752185" y="360218"/>
                </a:cubicBezTo>
                <a:cubicBezTo>
                  <a:pt x="807603" y="364836"/>
                  <a:pt x="863317" y="366722"/>
                  <a:pt x="918439" y="374072"/>
                </a:cubicBezTo>
                <a:cubicBezTo>
                  <a:pt x="932915" y="376002"/>
                  <a:pt x="945835" y="384385"/>
                  <a:pt x="960003" y="387927"/>
                </a:cubicBezTo>
                <a:cubicBezTo>
                  <a:pt x="1116674" y="427095"/>
                  <a:pt x="934053" y="370041"/>
                  <a:pt x="1112403" y="429491"/>
                </a:cubicBezTo>
                <a:cubicBezTo>
                  <a:pt x="1126257" y="434109"/>
                  <a:pt x="1139435" y="441892"/>
                  <a:pt x="1153966" y="443345"/>
                </a:cubicBezTo>
                <a:lnTo>
                  <a:pt x="1292512" y="457200"/>
                </a:lnTo>
                <a:cubicBezTo>
                  <a:pt x="1306366" y="447964"/>
                  <a:pt x="1319618" y="437752"/>
                  <a:pt x="1334075" y="429491"/>
                </a:cubicBezTo>
                <a:cubicBezTo>
                  <a:pt x="1352007" y="419244"/>
                  <a:pt x="1372688" y="413786"/>
                  <a:pt x="1389494" y="401781"/>
                </a:cubicBezTo>
                <a:cubicBezTo>
                  <a:pt x="1405437" y="390393"/>
                  <a:pt x="1417203" y="374072"/>
                  <a:pt x="1431057" y="360218"/>
                </a:cubicBezTo>
                <a:cubicBezTo>
                  <a:pt x="1412584" y="346363"/>
                  <a:pt x="1394429" y="332075"/>
                  <a:pt x="1375639" y="318654"/>
                </a:cubicBezTo>
                <a:cubicBezTo>
                  <a:pt x="1362089" y="308976"/>
                  <a:pt x="1345849" y="302719"/>
                  <a:pt x="1334075" y="290945"/>
                </a:cubicBezTo>
                <a:cubicBezTo>
                  <a:pt x="1246209" y="203079"/>
                  <a:pt x="1347751" y="257622"/>
                  <a:pt x="1223239" y="207818"/>
                </a:cubicBezTo>
                <a:cubicBezTo>
                  <a:pt x="1209384" y="193963"/>
                  <a:pt x="1196727" y="178797"/>
                  <a:pt x="1181675" y="166254"/>
                </a:cubicBezTo>
                <a:cubicBezTo>
                  <a:pt x="1168883" y="155594"/>
                  <a:pt x="1145377" y="154341"/>
                  <a:pt x="1140112" y="138545"/>
                </a:cubicBezTo>
                <a:cubicBezTo>
                  <a:pt x="1128139" y="102627"/>
                  <a:pt x="1180652" y="47546"/>
                  <a:pt x="1195530" y="27709"/>
                </a:cubicBezTo>
                <a:cubicBezTo>
                  <a:pt x="1214003" y="32327"/>
                  <a:pt x="1232277" y="37829"/>
                  <a:pt x="1250948" y="41563"/>
                </a:cubicBezTo>
                <a:cubicBezTo>
                  <a:pt x="1278494" y="47072"/>
                  <a:pt x="1307425" y="46535"/>
                  <a:pt x="1334075" y="55418"/>
                </a:cubicBezTo>
                <a:cubicBezTo>
                  <a:pt x="1349872" y="60684"/>
                  <a:pt x="1375639" y="83127"/>
                  <a:pt x="1375639" y="8312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3643314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Группа 11"/>
          <p:cNvGrpSpPr/>
          <p:nvPr/>
        </p:nvGrpSpPr>
        <p:grpSpPr>
          <a:xfrm>
            <a:off x="6000760" y="3857628"/>
            <a:ext cx="1214446" cy="857256"/>
            <a:chOff x="1857356" y="4429132"/>
            <a:chExt cx="1714512" cy="1714512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20161" r="-7074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7" cstate="email"/>
          <a:srcRect r="-3"/>
          <a:stretch>
            <a:fillRect/>
          </a:stretch>
        </p:blipFill>
        <p:spPr bwMode="auto">
          <a:xfrm>
            <a:off x="5143504" y="3857628"/>
            <a:ext cx="714380" cy="9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3786190"/>
            <a:ext cx="1305375" cy="7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429257" y="5976956"/>
            <a:ext cx="1000132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Группа 20"/>
          <p:cNvGrpSpPr/>
          <p:nvPr/>
        </p:nvGrpSpPr>
        <p:grpSpPr>
          <a:xfrm>
            <a:off x="4214810" y="5429264"/>
            <a:ext cx="1500198" cy="991559"/>
            <a:chOff x="4214810" y="5429264"/>
            <a:chExt cx="1500198" cy="991559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C66A30"/>
                </a:clrFrom>
                <a:clrTo>
                  <a:srgbClr val="C66A3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5429264"/>
              <a:ext cx="761599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00562" y="5786454"/>
              <a:ext cx="714380" cy="634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5000628" y="5595580"/>
              <a:ext cx="714380" cy="476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786315" y="5214950"/>
            <a:ext cx="71438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643042" y="3857628"/>
            <a:ext cx="81829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85786" y="3571876"/>
            <a:ext cx="97415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5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857488" y="3071810"/>
            <a:ext cx="104620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1857356" y="3071810"/>
            <a:ext cx="1183013" cy="78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617066" y="2285992"/>
            <a:ext cx="140279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214282" y="2714620"/>
            <a:ext cx="104775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1214414" y="2928934"/>
            <a:ext cx="678661" cy="95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4"/>
          <p:cNvPicPr>
            <a:picLocks noChangeAspect="1" noChangeArrowheads="1"/>
          </p:cNvPicPr>
          <p:nvPr/>
        </p:nvPicPr>
        <p:blipFill>
          <a:blip r:embed="rId21" cstate="email"/>
          <a:srcRect r="-3"/>
          <a:stretch>
            <a:fillRect/>
          </a:stretch>
        </p:blipFill>
        <p:spPr bwMode="auto">
          <a:xfrm>
            <a:off x="6572264" y="2643182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5072066" y="2786058"/>
            <a:ext cx="151968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7072330" y="1500174"/>
            <a:ext cx="86440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5500694" y="1643050"/>
            <a:ext cx="148591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4643438" y="1643050"/>
            <a:ext cx="857256" cy="114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3786182" y="2714620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2"/>
          <p:cNvPicPr>
            <a:picLocks noChangeAspect="1" noChangeArrowheads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3214678" y="1500174"/>
            <a:ext cx="139662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Группа 39"/>
          <p:cNvGrpSpPr/>
          <p:nvPr/>
        </p:nvGrpSpPr>
        <p:grpSpPr>
          <a:xfrm>
            <a:off x="2714612" y="2000240"/>
            <a:ext cx="1143008" cy="1285884"/>
            <a:chOff x="1857356" y="4429132"/>
            <a:chExt cx="1714512" cy="1714512"/>
          </a:xfrm>
        </p:grpSpPr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2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19946" r="-7083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7"/>
            <p:cNvPicPr>
              <a:picLocks noChangeAspect="1" noChangeArrowheads="1"/>
            </p:cNvPicPr>
            <p:nvPr/>
          </p:nvPicPr>
          <p:blipFill>
            <a:blip r:embed="rId30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5572132" y="571480"/>
            <a:ext cx="5762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3857620" y="857232"/>
            <a:ext cx="1028699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4"/>
          <p:cNvPicPr>
            <a:picLocks noChangeAspect="1" noChangeArrowheads="1"/>
          </p:cNvPicPr>
          <p:nvPr/>
        </p:nvPicPr>
        <p:blipFill>
          <a:blip r:embed="rId33" cstate="email"/>
          <a:srcRect r="-3"/>
          <a:stretch>
            <a:fillRect/>
          </a:stretch>
        </p:blipFill>
        <p:spPr bwMode="auto">
          <a:xfrm>
            <a:off x="4929190" y="928670"/>
            <a:ext cx="714380" cy="80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>
            <a:off x="3714744" y="285728"/>
            <a:ext cx="1071570" cy="65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22"/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3071802" y="714356"/>
            <a:ext cx="82154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4786314" y="214290"/>
            <a:ext cx="5859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09683"/>
            <a:ext cx="3820228" cy="534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428860" y="428604"/>
            <a:ext cx="7072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1500174"/>
            <a:ext cx="1726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стр. 9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929198"/>
            <a:ext cx="7774821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Кукуруза, яблоко, огурец, арбуз,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вишня, лук, чеснок, тыква.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652120" y="2924944"/>
            <a:ext cx="2071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Bookman Old Style" pitchFamily="18" charset="0"/>
              </a:rPr>
              <a:t>Ковалёвское</a:t>
            </a:r>
            <a:endParaRPr lang="ru-RU" sz="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2753790" y="1278074"/>
            <a:ext cx="5197017" cy="2519131"/>
          </a:xfrm>
          <a:custGeom>
            <a:avLst/>
            <a:gdLst>
              <a:gd name="connsiteX0" fmla="*/ 3265 w 5197017"/>
              <a:gd name="connsiteY0" fmla="*/ 412181 h 2519131"/>
              <a:gd name="connsiteX1" fmla="*/ 30974 w 5197017"/>
              <a:gd name="connsiteY1" fmla="*/ 370617 h 2519131"/>
              <a:gd name="connsiteX2" fmla="*/ 169519 w 5197017"/>
              <a:gd name="connsiteY2" fmla="*/ 370617 h 2519131"/>
              <a:gd name="connsiteX3" fmla="*/ 211083 w 5197017"/>
              <a:gd name="connsiteY3" fmla="*/ 412181 h 2519131"/>
              <a:gd name="connsiteX4" fmla="*/ 252646 w 5197017"/>
              <a:gd name="connsiteY4" fmla="*/ 439890 h 2519131"/>
              <a:gd name="connsiteX5" fmla="*/ 280355 w 5197017"/>
              <a:gd name="connsiteY5" fmla="*/ 481453 h 2519131"/>
              <a:gd name="connsiteX6" fmla="*/ 349628 w 5197017"/>
              <a:gd name="connsiteY6" fmla="*/ 536871 h 2519131"/>
              <a:gd name="connsiteX7" fmla="*/ 488174 w 5197017"/>
              <a:gd name="connsiteY7" fmla="*/ 550726 h 2519131"/>
              <a:gd name="connsiteX8" fmla="*/ 599010 w 5197017"/>
              <a:gd name="connsiteY8" fmla="*/ 564581 h 2519131"/>
              <a:gd name="connsiteX9" fmla="*/ 737555 w 5197017"/>
              <a:gd name="connsiteY9" fmla="*/ 495308 h 2519131"/>
              <a:gd name="connsiteX10" fmla="*/ 765265 w 5197017"/>
              <a:gd name="connsiteY10" fmla="*/ 356762 h 2519131"/>
              <a:gd name="connsiteX11" fmla="*/ 792974 w 5197017"/>
              <a:gd name="connsiteY11" fmla="*/ 315199 h 2519131"/>
              <a:gd name="connsiteX12" fmla="*/ 1485701 w 5197017"/>
              <a:gd name="connsiteY12" fmla="*/ 287490 h 2519131"/>
              <a:gd name="connsiteX13" fmla="*/ 1624246 w 5197017"/>
              <a:gd name="connsiteY13" fmla="*/ 259781 h 2519131"/>
              <a:gd name="connsiteX14" fmla="*/ 1679665 w 5197017"/>
              <a:gd name="connsiteY14" fmla="*/ 232071 h 2519131"/>
              <a:gd name="connsiteX15" fmla="*/ 2123010 w 5197017"/>
              <a:gd name="connsiteY15" fmla="*/ 204362 h 2519131"/>
              <a:gd name="connsiteX16" fmla="*/ 2330828 w 5197017"/>
              <a:gd name="connsiteY16" fmla="*/ 162799 h 2519131"/>
              <a:gd name="connsiteX17" fmla="*/ 2455519 w 5197017"/>
              <a:gd name="connsiteY17" fmla="*/ 107381 h 2519131"/>
              <a:gd name="connsiteX18" fmla="*/ 2635628 w 5197017"/>
              <a:gd name="connsiteY18" fmla="*/ 79671 h 2519131"/>
              <a:gd name="connsiteX19" fmla="*/ 3245228 w 5197017"/>
              <a:gd name="connsiteY19" fmla="*/ 65817 h 2519131"/>
              <a:gd name="connsiteX20" fmla="*/ 3286792 w 5197017"/>
              <a:gd name="connsiteY20" fmla="*/ 93526 h 2519131"/>
              <a:gd name="connsiteX21" fmla="*/ 3383774 w 5197017"/>
              <a:gd name="connsiteY21" fmla="*/ 107381 h 2519131"/>
              <a:gd name="connsiteX22" fmla="*/ 3425337 w 5197017"/>
              <a:gd name="connsiteY22" fmla="*/ 135090 h 2519131"/>
              <a:gd name="connsiteX23" fmla="*/ 3480755 w 5197017"/>
              <a:gd name="connsiteY23" fmla="*/ 107381 h 2519131"/>
              <a:gd name="connsiteX24" fmla="*/ 3522319 w 5197017"/>
              <a:gd name="connsiteY24" fmla="*/ 93526 h 2519131"/>
              <a:gd name="connsiteX25" fmla="*/ 3591592 w 5197017"/>
              <a:gd name="connsiteY25" fmla="*/ 65817 h 2519131"/>
              <a:gd name="connsiteX26" fmla="*/ 3674719 w 5197017"/>
              <a:gd name="connsiteY26" fmla="*/ 79671 h 2519131"/>
              <a:gd name="connsiteX27" fmla="*/ 3937955 w 5197017"/>
              <a:gd name="connsiteY27" fmla="*/ 24253 h 2519131"/>
              <a:gd name="connsiteX28" fmla="*/ 4159628 w 5197017"/>
              <a:gd name="connsiteY28" fmla="*/ 38108 h 2519131"/>
              <a:gd name="connsiteX29" fmla="*/ 4215046 w 5197017"/>
              <a:gd name="connsiteY29" fmla="*/ 51962 h 2519131"/>
              <a:gd name="connsiteX30" fmla="*/ 4284319 w 5197017"/>
              <a:gd name="connsiteY30" fmla="*/ 65817 h 2519131"/>
              <a:gd name="connsiteX31" fmla="*/ 4395155 w 5197017"/>
              <a:gd name="connsiteY31" fmla="*/ 121235 h 2519131"/>
              <a:gd name="connsiteX32" fmla="*/ 4492137 w 5197017"/>
              <a:gd name="connsiteY32" fmla="*/ 148944 h 2519131"/>
              <a:gd name="connsiteX33" fmla="*/ 4533701 w 5197017"/>
              <a:gd name="connsiteY33" fmla="*/ 176653 h 2519131"/>
              <a:gd name="connsiteX34" fmla="*/ 4602974 w 5197017"/>
              <a:gd name="connsiteY34" fmla="*/ 204362 h 2519131"/>
              <a:gd name="connsiteX35" fmla="*/ 4644537 w 5197017"/>
              <a:gd name="connsiteY35" fmla="*/ 245926 h 2519131"/>
              <a:gd name="connsiteX36" fmla="*/ 4658392 w 5197017"/>
              <a:gd name="connsiteY36" fmla="*/ 301344 h 2519131"/>
              <a:gd name="connsiteX37" fmla="*/ 4727665 w 5197017"/>
              <a:gd name="connsiteY37" fmla="*/ 384471 h 2519131"/>
              <a:gd name="connsiteX38" fmla="*/ 4838501 w 5197017"/>
              <a:gd name="connsiteY38" fmla="*/ 481453 h 2519131"/>
              <a:gd name="connsiteX39" fmla="*/ 4935483 w 5197017"/>
              <a:gd name="connsiteY39" fmla="*/ 495308 h 2519131"/>
              <a:gd name="connsiteX40" fmla="*/ 4977046 w 5197017"/>
              <a:gd name="connsiteY40" fmla="*/ 509162 h 2519131"/>
              <a:gd name="connsiteX41" fmla="*/ 5032465 w 5197017"/>
              <a:gd name="connsiteY41" fmla="*/ 523017 h 2519131"/>
              <a:gd name="connsiteX42" fmla="*/ 5087883 w 5197017"/>
              <a:gd name="connsiteY42" fmla="*/ 606144 h 2519131"/>
              <a:gd name="connsiteX43" fmla="*/ 5101737 w 5197017"/>
              <a:gd name="connsiteY43" fmla="*/ 661562 h 2519131"/>
              <a:gd name="connsiteX44" fmla="*/ 5129446 w 5197017"/>
              <a:gd name="connsiteY44" fmla="*/ 703126 h 2519131"/>
              <a:gd name="connsiteX45" fmla="*/ 5143301 w 5197017"/>
              <a:gd name="connsiteY45" fmla="*/ 744690 h 2519131"/>
              <a:gd name="connsiteX46" fmla="*/ 5184865 w 5197017"/>
              <a:gd name="connsiteY46" fmla="*/ 827817 h 2519131"/>
              <a:gd name="connsiteX47" fmla="*/ 5129446 w 5197017"/>
              <a:gd name="connsiteY47" fmla="*/ 910944 h 2519131"/>
              <a:gd name="connsiteX48" fmla="*/ 5101737 w 5197017"/>
              <a:gd name="connsiteY48" fmla="*/ 952508 h 2519131"/>
              <a:gd name="connsiteX49" fmla="*/ 5074028 w 5197017"/>
              <a:gd name="connsiteY49" fmla="*/ 1021781 h 2519131"/>
              <a:gd name="connsiteX50" fmla="*/ 4977046 w 5197017"/>
              <a:gd name="connsiteY50" fmla="*/ 1146471 h 2519131"/>
              <a:gd name="connsiteX51" fmla="*/ 4741519 w 5197017"/>
              <a:gd name="connsiteY51" fmla="*/ 1118762 h 2519131"/>
              <a:gd name="connsiteX52" fmla="*/ 4658392 w 5197017"/>
              <a:gd name="connsiteY52" fmla="*/ 1091053 h 2519131"/>
              <a:gd name="connsiteX53" fmla="*/ 4616828 w 5197017"/>
              <a:gd name="connsiteY53" fmla="*/ 1132617 h 2519131"/>
              <a:gd name="connsiteX54" fmla="*/ 4533701 w 5197017"/>
              <a:gd name="connsiteY54" fmla="*/ 1188035 h 2519131"/>
              <a:gd name="connsiteX55" fmla="*/ 4519846 w 5197017"/>
              <a:gd name="connsiteY55" fmla="*/ 1229599 h 2519131"/>
              <a:gd name="connsiteX56" fmla="*/ 4533701 w 5197017"/>
              <a:gd name="connsiteY56" fmla="*/ 1381999 h 2519131"/>
              <a:gd name="connsiteX57" fmla="*/ 4561410 w 5197017"/>
              <a:gd name="connsiteY57" fmla="*/ 1423562 h 2519131"/>
              <a:gd name="connsiteX58" fmla="*/ 4602974 w 5197017"/>
              <a:gd name="connsiteY58" fmla="*/ 1478981 h 2519131"/>
              <a:gd name="connsiteX59" fmla="*/ 4699955 w 5197017"/>
              <a:gd name="connsiteY59" fmla="*/ 1548253 h 2519131"/>
              <a:gd name="connsiteX60" fmla="*/ 4755374 w 5197017"/>
              <a:gd name="connsiteY60" fmla="*/ 1672944 h 2519131"/>
              <a:gd name="connsiteX61" fmla="*/ 4769228 w 5197017"/>
              <a:gd name="connsiteY61" fmla="*/ 1714508 h 2519131"/>
              <a:gd name="connsiteX62" fmla="*/ 4824646 w 5197017"/>
              <a:gd name="connsiteY62" fmla="*/ 1797635 h 2519131"/>
              <a:gd name="connsiteX63" fmla="*/ 4852355 w 5197017"/>
              <a:gd name="connsiteY63" fmla="*/ 1839199 h 2519131"/>
              <a:gd name="connsiteX64" fmla="*/ 4893919 w 5197017"/>
              <a:gd name="connsiteY64" fmla="*/ 1936181 h 2519131"/>
              <a:gd name="connsiteX65" fmla="*/ 4866210 w 5197017"/>
              <a:gd name="connsiteY65" fmla="*/ 2130144 h 2519131"/>
              <a:gd name="connsiteX66" fmla="*/ 4783083 w 5197017"/>
              <a:gd name="connsiteY66" fmla="*/ 2185562 h 2519131"/>
              <a:gd name="connsiteX67" fmla="*/ 4727665 w 5197017"/>
              <a:gd name="connsiteY67" fmla="*/ 2227126 h 2519131"/>
              <a:gd name="connsiteX68" fmla="*/ 4699955 w 5197017"/>
              <a:gd name="connsiteY68" fmla="*/ 2254835 h 2519131"/>
              <a:gd name="connsiteX69" fmla="*/ 4672246 w 5197017"/>
              <a:gd name="connsiteY69" fmla="*/ 2296399 h 2519131"/>
              <a:gd name="connsiteX70" fmla="*/ 4616828 w 5197017"/>
              <a:gd name="connsiteY70" fmla="*/ 2324108 h 2519131"/>
              <a:gd name="connsiteX71" fmla="*/ 4575265 w 5197017"/>
              <a:gd name="connsiteY71" fmla="*/ 2351817 h 2519131"/>
              <a:gd name="connsiteX72" fmla="*/ 4492137 w 5197017"/>
              <a:gd name="connsiteY72" fmla="*/ 2393381 h 2519131"/>
              <a:gd name="connsiteX73" fmla="*/ 4450574 w 5197017"/>
              <a:gd name="connsiteY73" fmla="*/ 2421090 h 2519131"/>
              <a:gd name="connsiteX74" fmla="*/ 4367446 w 5197017"/>
              <a:gd name="connsiteY74" fmla="*/ 2448799 h 2519131"/>
              <a:gd name="connsiteX75" fmla="*/ 4325883 w 5197017"/>
              <a:gd name="connsiteY75" fmla="*/ 2476508 h 2519131"/>
              <a:gd name="connsiteX76" fmla="*/ 4021083 w 5197017"/>
              <a:gd name="connsiteY76" fmla="*/ 2490362 h 2519131"/>
              <a:gd name="connsiteX77" fmla="*/ 3813265 w 5197017"/>
              <a:gd name="connsiteY77" fmla="*/ 2518071 h 2519131"/>
              <a:gd name="connsiteX78" fmla="*/ 3356065 w 5197017"/>
              <a:gd name="connsiteY78" fmla="*/ 2490362 h 2519131"/>
              <a:gd name="connsiteX79" fmla="*/ 3162101 w 5197017"/>
              <a:gd name="connsiteY79" fmla="*/ 2434944 h 2519131"/>
              <a:gd name="connsiteX80" fmla="*/ 3065119 w 5197017"/>
              <a:gd name="connsiteY80" fmla="*/ 2448799 h 2519131"/>
              <a:gd name="connsiteX81" fmla="*/ 2815737 w 5197017"/>
              <a:gd name="connsiteY81" fmla="*/ 2421090 h 2519131"/>
              <a:gd name="connsiteX82" fmla="*/ 2594065 w 5197017"/>
              <a:gd name="connsiteY82" fmla="*/ 2434944 h 2519131"/>
              <a:gd name="connsiteX83" fmla="*/ 2552501 w 5197017"/>
              <a:gd name="connsiteY83" fmla="*/ 2448799 h 2519131"/>
              <a:gd name="connsiteX84" fmla="*/ 2441665 w 5197017"/>
              <a:gd name="connsiteY84" fmla="*/ 2462653 h 2519131"/>
              <a:gd name="connsiteX85" fmla="*/ 2372392 w 5197017"/>
              <a:gd name="connsiteY85" fmla="*/ 2476508 h 2519131"/>
              <a:gd name="connsiteX86" fmla="*/ 1804355 w 5197017"/>
              <a:gd name="connsiteY86" fmla="*/ 2448799 h 2519131"/>
              <a:gd name="connsiteX87" fmla="*/ 1748937 w 5197017"/>
              <a:gd name="connsiteY87" fmla="*/ 2393381 h 2519131"/>
              <a:gd name="connsiteX88" fmla="*/ 1665810 w 5197017"/>
              <a:gd name="connsiteY88" fmla="*/ 2351817 h 2519131"/>
              <a:gd name="connsiteX89" fmla="*/ 1568828 w 5197017"/>
              <a:gd name="connsiteY89" fmla="*/ 2254835 h 2519131"/>
              <a:gd name="connsiteX90" fmla="*/ 1319446 w 5197017"/>
              <a:gd name="connsiteY90" fmla="*/ 2240981 h 2519131"/>
              <a:gd name="connsiteX91" fmla="*/ 1291737 w 5197017"/>
              <a:gd name="connsiteY91" fmla="*/ 2213271 h 2519131"/>
              <a:gd name="connsiteX92" fmla="*/ 1194755 w 5197017"/>
              <a:gd name="connsiteY92" fmla="*/ 2157853 h 2519131"/>
              <a:gd name="connsiteX93" fmla="*/ 1153192 w 5197017"/>
              <a:gd name="connsiteY93" fmla="*/ 2130144 h 2519131"/>
              <a:gd name="connsiteX94" fmla="*/ 1083919 w 5197017"/>
              <a:gd name="connsiteY94" fmla="*/ 2102435 h 2519131"/>
              <a:gd name="connsiteX95" fmla="*/ 1042355 w 5197017"/>
              <a:gd name="connsiteY95" fmla="*/ 2074726 h 2519131"/>
              <a:gd name="connsiteX96" fmla="*/ 945374 w 5197017"/>
              <a:gd name="connsiteY96" fmla="*/ 2019308 h 2519131"/>
              <a:gd name="connsiteX97" fmla="*/ 862246 w 5197017"/>
              <a:gd name="connsiteY97" fmla="*/ 1936181 h 2519131"/>
              <a:gd name="connsiteX98" fmla="*/ 834537 w 5197017"/>
              <a:gd name="connsiteY98" fmla="*/ 1908471 h 2519131"/>
              <a:gd name="connsiteX99" fmla="*/ 751410 w 5197017"/>
              <a:gd name="connsiteY99" fmla="*/ 1853053 h 2519131"/>
              <a:gd name="connsiteX100" fmla="*/ 668283 w 5197017"/>
              <a:gd name="connsiteY100" fmla="*/ 1769926 h 2519131"/>
              <a:gd name="connsiteX101" fmla="*/ 585155 w 5197017"/>
              <a:gd name="connsiteY101" fmla="*/ 1686799 h 2519131"/>
              <a:gd name="connsiteX102" fmla="*/ 557446 w 5197017"/>
              <a:gd name="connsiteY102" fmla="*/ 1645235 h 2519131"/>
              <a:gd name="connsiteX103" fmla="*/ 515883 w 5197017"/>
              <a:gd name="connsiteY103" fmla="*/ 1617526 h 2519131"/>
              <a:gd name="connsiteX104" fmla="*/ 446610 w 5197017"/>
              <a:gd name="connsiteY104" fmla="*/ 1534399 h 2519131"/>
              <a:gd name="connsiteX105" fmla="*/ 363483 w 5197017"/>
              <a:gd name="connsiteY105" fmla="*/ 1451271 h 2519131"/>
              <a:gd name="connsiteX106" fmla="*/ 280355 w 5197017"/>
              <a:gd name="connsiteY106" fmla="*/ 1395853 h 2519131"/>
              <a:gd name="connsiteX107" fmla="*/ 252646 w 5197017"/>
              <a:gd name="connsiteY107" fmla="*/ 1354290 h 2519131"/>
              <a:gd name="connsiteX108" fmla="*/ 211083 w 5197017"/>
              <a:gd name="connsiteY108" fmla="*/ 1326581 h 2519131"/>
              <a:gd name="connsiteX109" fmla="*/ 183374 w 5197017"/>
              <a:gd name="connsiteY109" fmla="*/ 1298871 h 2519131"/>
              <a:gd name="connsiteX110" fmla="*/ 169519 w 5197017"/>
              <a:gd name="connsiteY110" fmla="*/ 1257308 h 2519131"/>
              <a:gd name="connsiteX111" fmla="*/ 114101 w 5197017"/>
              <a:gd name="connsiteY111" fmla="*/ 1174181 h 2519131"/>
              <a:gd name="connsiteX112" fmla="*/ 141810 w 5197017"/>
              <a:gd name="connsiteY112" fmla="*/ 1035635 h 2519131"/>
              <a:gd name="connsiteX113" fmla="*/ 197228 w 5197017"/>
              <a:gd name="connsiteY113" fmla="*/ 952508 h 2519131"/>
              <a:gd name="connsiteX114" fmla="*/ 266501 w 5197017"/>
              <a:gd name="connsiteY114" fmla="*/ 869381 h 2519131"/>
              <a:gd name="connsiteX115" fmla="*/ 308065 w 5197017"/>
              <a:gd name="connsiteY115" fmla="*/ 841671 h 2519131"/>
              <a:gd name="connsiteX116" fmla="*/ 335774 w 5197017"/>
              <a:gd name="connsiteY116" fmla="*/ 744690 h 2519131"/>
              <a:gd name="connsiteX117" fmla="*/ 308065 w 5197017"/>
              <a:gd name="connsiteY117" fmla="*/ 633853 h 2519131"/>
              <a:gd name="connsiteX118" fmla="*/ 266501 w 5197017"/>
              <a:gd name="connsiteY118" fmla="*/ 619999 h 2519131"/>
              <a:gd name="connsiteX119" fmla="*/ 30974 w 5197017"/>
              <a:gd name="connsiteY119" fmla="*/ 564581 h 2519131"/>
              <a:gd name="connsiteX120" fmla="*/ 3265 w 5197017"/>
              <a:gd name="connsiteY120" fmla="*/ 523017 h 251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197017" h="2519131">
                <a:moveTo>
                  <a:pt x="3265" y="412181"/>
                </a:moveTo>
                <a:cubicBezTo>
                  <a:pt x="12501" y="398326"/>
                  <a:pt x="17972" y="381019"/>
                  <a:pt x="30974" y="370617"/>
                </a:cubicBezTo>
                <a:cubicBezTo>
                  <a:pt x="67612" y="341306"/>
                  <a:pt x="138366" y="366166"/>
                  <a:pt x="169519" y="370617"/>
                </a:cubicBezTo>
                <a:cubicBezTo>
                  <a:pt x="183374" y="384472"/>
                  <a:pt x="196031" y="399638"/>
                  <a:pt x="211083" y="412181"/>
                </a:cubicBezTo>
                <a:cubicBezTo>
                  <a:pt x="223875" y="422841"/>
                  <a:pt x="240872" y="428116"/>
                  <a:pt x="252646" y="439890"/>
                </a:cubicBezTo>
                <a:cubicBezTo>
                  <a:pt x="264420" y="451664"/>
                  <a:pt x="269953" y="468451"/>
                  <a:pt x="280355" y="481453"/>
                </a:cubicBezTo>
                <a:cubicBezTo>
                  <a:pt x="292562" y="496712"/>
                  <a:pt x="331967" y="532795"/>
                  <a:pt x="349628" y="536871"/>
                </a:cubicBezTo>
                <a:cubicBezTo>
                  <a:pt x="394852" y="547307"/>
                  <a:pt x="442046" y="545600"/>
                  <a:pt x="488174" y="550726"/>
                </a:cubicBezTo>
                <a:cubicBezTo>
                  <a:pt x="525179" y="554838"/>
                  <a:pt x="562065" y="559963"/>
                  <a:pt x="599010" y="564581"/>
                </a:cubicBezTo>
                <a:cubicBezTo>
                  <a:pt x="665079" y="548063"/>
                  <a:pt x="715358" y="561898"/>
                  <a:pt x="737555" y="495308"/>
                </a:cubicBezTo>
                <a:cubicBezTo>
                  <a:pt x="754746" y="443736"/>
                  <a:pt x="744457" y="405313"/>
                  <a:pt x="765265" y="356762"/>
                </a:cubicBezTo>
                <a:cubicBezTo>
                  <a:pt x="771824" y="341457"/>
                  <a:pt x="776400" y="316793"/>
                  <a:pt x="792974" y="315199"/>
                </a:cubicBezTo>
                <a:cubicBezTo>
                  <a:pt x="1023007" y="293081"/>
                  <a:pt x="1254792" y="296726"/>
                  <a:pt x="1485701" y="287490"/>
                </a:cubicBezTo>
                <a:cubicBezTo>
                  <a:pt x="1531883" y="278254"/>
                  <a:pt x="1578962" y="272719"/>
                  <a:pt x="1624246" y="259781"/>
                </a:cubicBezTo>
                <a:cubicBezTo>
                  <a:pt x="1644105" y="254107"/>
                  <a:pt x="1659138" y="234352"/>
                  <a:pt x="1679665" y="232071"/>
                </a:cubicBezTo>
                <a:cubicBezTo>
                  <a:pt x="1826829" y="215719"/>
                  <a:pt x="1975228" y="213598"/>
                  <a:pt x="2123010" y="204362"/>
                </a:cubicBezTo>
                <a:cubicBezTo>
                  <a:pt x="2170952" y="196372"/>
                  <a:pt x="2270463" y="188670"/>
                  <a:pt x="2330828" y="162799"/>
                </a:cubicBezTo>
                <a:cubicBezTo>
                  <a:pt x="2372093" y="145114"/>
                  <a:pt x="2410898" y="117297"/>
                  <a:pt x="2455519" y="107381"/>
                </a:cubicBezTo>
                <a:cubicBezTo>
                  <a:pt x="2514815" y="94204"/>
                  <a:pt x="2575592" y="88908"/>
                  <a:pt x="2635628" y="79671"/>
                </a:cubicBezTo>
                <a:cubicBezTo>
                  <a:pt x="2874642" y="0"/>
                  <a:pt x="2753605" y="29844"/>
                  <a:pt x="3245228" y="65817"/>
                </a:cubicBezTo>
                <a:cubicBezTo>
                  <a:pt x="3261835" y="67032"/>
                  <a:pt x="3270843" y="88741"/>
                  <a:pt x="3286792" y="93526"/>
                </a:cubicBezTo>
                <a:cubicBezTo>
                  <a:pt x="3318070" y="102910"/>
                  <a:pt x="3351447" y="102763"/>
                  <a:pt x="3383774" y="107381"/>
                </a:cubicBezTo>
                <a:cubicBezTo>
                  <a:pt x="3397628" y="116617"/>
                  <a:pt x="3408686" y="135090"/>
                  <a:pt x="3425337" y="135090"/>
                </a:cubicBezTo>
                <a:cubicBezTo>
                  <a:pt x="3445990" y="135090"/>
                  <a:pt x="3461772" y="115517"/>
                  <a:pt x="3480755" y="107381"/>
                </a:cubicBezTo>
                <a:cubicBezTo>
                  <a:pt x="3494178" y="101628"/>
                  <a:pt x="3508645" y="98654"/>
                  <a:pt x="3522319" y="93526"/>
                </a:cubicBezTo>
                <a:cubicBezTo>
                  <a:pt x="3545605" y="84794"/>
                  <a:pt x="3568501" y="75053"/>
                  <a:pt x="3591592" y="65817"/>
                </a:cubicBezTo>
                <a:cubicBezTo>
                  <a:pt x="3619301" y="70435"/>
                  <a:pt x="3646663" y="81074"/>
                  <a:pt x="3674719" y="79671"/>
                </a:cubicBezTo>
                <a:cubicBezTo>
                  <a:pt x="3835313" y="71641"/>
                  <a:pt x="3830125" y="67385"/>
                  <a:pt x="3937955" y="24253"/>
                </a:cubicBezTo>
                <a:cubicBezTo>
                  <a:pt x="4011846" y="28871"/>
                  <a:pt x="4085960" y="30741"/>
                  <a:pt x="4159628" y="38108"/>
                </a:cubicBezTo>
                <a:cubicBezTo>
                  <a:pt x="4178575" y="40003"/>
                  <a:pt x="4196458" y="47831"/>
                  <a:pt x="4215046" y="51962"/>
                </a:cubicBezTo>
                <a:cubicBezTo>
                  <a:pt x="4238034" y="57070"/>
                  <a:pt x="4261228" y="61199"/>
                  <a:pt x="4284319" y="65817"/>
                </a:cubicBezTo>
                <a:cubicBezTo>
                  <a:pt x="4321264" y="84290"/>
                  <a:pt x="4355082" y="111217"/>
                  <a:pt x="4395155" y="121235"/>
                </a:cubicBezTo>
                <a:cubicBezTo>
                  <a:pt x="4464742" y="138632"/>
                  <a:pt x="4432510" y="129069"/>
                  <a:pt x="4492137" y="148944"/>
                </a:cubicBezTo>
                <a:cubicBezTo>
                  <a:pt x="4505992" y="158180"/>
                  <a:pt x="4518808" y="169206"/>
                  <a:pt x="4533701" y="176653"/>
                </a:cubicBezTo>
                <a:cubicBezTo>
                  <a:pt x="4555945" y="187775"/>
                  <a:pt x="4581885" y="191181"/>
                  <a:pt x="4602974" y="204362"/>
                </a:cubicBezTo>
                <a:cubicBezTo>
                  <a:pt x="4619589" y="214746"/>
                  <a:pt x="4630683" y="232071"/>
                  <a:pt x="4644537" y="245926"/>
                </a:cubicBezTo>
                <a:cubicBezTo>
                  <a:pt x="4649155" y="264399"/>
                  <a:pt x="4650891" y="283842"/>
                  <a:pt x="4658392" y="301344"/>
                </a:cubicBezTo>
                <a:cubicBezTo>
                  <a:pt x="4676605" y="343840"/>
                  <a:pt x="4698290" y="349221"/>
                  <a:pt x="4727665" y="384471"/>
                </a:cubicBezTo>
                <a:cubicBezTo>
                  <a:pt x="4762926" y="426784"/>
                  <a:pt x="4763360" y="470718"/>
                  <a:pt x="4838501" y="481453"/>
                </a:cubicBezTo>
                <a:lnTo>
                  <a:pt x="4935483" y="495308"/>
                </a:lnTo>
                <a:cubicBezTo>
                  <a:pt x="4949337" y="499926"/>
                  <a:pt x="4963004" y="505150"/>
                  <a:pt x="4977046" y="509162"/>
                </a:cubicBezTo>
                <a:cubicBezTo>
                  <a:pt x="4995355" y="514393"/>
                  <a:pt x="5018135" y="510478"/>
                  <a:pt x="5032465" y="523017"/>
                </a:cubicBezTo>
                <a:cubicBezTo>
                  <a:pt x="5057527" y="544947"/>
                  <a:pt x="5087883" y="606144"/>
                  <a:pt x="5087883" y="606144"/>
                </a:cubicBezTo>
                <a:cubicBezTo>
                  <a:pt x="5092501" y="624617"/>
                  <a:pt x="5094236" y="644060"/>
                  <a:pt x="5101737" y="661562"/>
                </a:cubicBezTo>
                <a:cubicBezTo>
                  <a:pt x="5108296" y="676867"/>
                  <a:pt x="5121999" y="688233"/>
                  <a:pt x="5129446" y="703126"/>
                </a:cubicBezTo>
                <a:cubicBezTo>
                  <a:pt x="5135977" y="716188"/>
                  <a:pt x="5136770" y="731628"/>
                  <a:pt x="5143301" y="744690"/>
                </a:cubicBezTo>
                <a:cubicBezTo>
                  <a:pt x="5197017" y="852120"/>
                  <a:pt x="5150040" y="723344"/>
                  <a:pt x="5184865" y="827817"/>
                </a:cubicBezTo>
                <a:lnTo>
                  <a:pt x="5129446" y="910944"/>
                </a:lnTo>
                <a:cubicBezTo>
                  <a:pt x="5120210" y="924799"/>
                  <a:pt x="5107921" y="937048"/>
                  <a:pt x="5101737" y="952508"/>
                </a:cubicBezTo>
                <a:cubicBezTo>
                  <a:pt x="5092501" y="975599"/>
                  <a:pt x="5085937" y="999948"/>
                  <a:pt x="5074028" y="1021781"/>
                </a:cubicBezTo>
                <a:cubicBezTo>
                  <a:pt x="5034256" y="1094697"/>
                  <a:pt x="5026559" y="1096959"/>
                  <a:pt x="4977046" y="1146471"/>
                </a:cubicBezTo>
                <a:cubicBezTo>
                  <a:pt x="4898537" y="1137235"/>
                  <a:pt x="4818209" y="1137934"/>
                  <a:pt x="4741519" y="1118762"/>
                </a:cubicBezTo>
                <a:cubicBezTo>
                  <a:pt x="4622913" y="1089111"/>
                  <a:pt x="4768269" y="1054428"/>
                  <a:pt x="4658392" y="1091053"/>
                </a:cubicBezTo>
                <a:cubicBezTo>
                  <a:pt x="4644537" y="1104908"/>
                  <a:pt x="4632294" y="1120588"/>
                  <a:pt x="4616828" y="1132617"/>
                </a:cubicBezTo>
                <a:cubicBezTo>
                  <a:pt x="4590541" y="1153063"/>
                  <a:pt x="4533701" y="1188035"/>
                  <a:pt x="4533701" y="1188035"/>
                </a:cubicBezTo>
                <a:cubicBezTo>
                  <a:pt x="4529083" y="1201890"/>
                  <a:pt x="4519846" y="1214995"/>
                  <a:pt x="4519846" y="1229599"/>
                </a:cubicBezTo>
                <a:cubicBezTo>
                  <a:pt x="4519846" y="1280608"/>
                  <a:pt x="4523013" y="1332122"/>
                  <a:pt x="4533701" y="1381999"/>
                </a:cubicBezTo>
                <a:cubicBezTo>
                  <a:pt x="4537190" y="1398280"/>
                  <a:pt x="4551732" y="1410013"/>
                  <a:pt x="4561410" y="1423562"/>
                </a:cubicBezTo>
                <a:cubicBezTo>
                  <a:pt x="4574832" y="1442352"/>
                  <a:pt x="4586646" y="1462653"/>
                  <a:pt x="4602974" y="1478981"/>
                </a:cubicBezTo>
                <a:cubicBezTo>
                  <a:pt x="4620156" y="1496163"/>
                  <a:pt x="4676358" y="1532521"/>
                  <a:pt x="4699955" y="1548253"/>
                </a:cubicBezTo>
                <a:cubicBezTo>
                  <a:pt x="4732931" y="1647177"/>
                  <a:pt x="4711463" y="1607078"/>
                  <a:pt x="4755374" y="1672944"/>
                </a:cubicBezTo>
                <a:cubicBezTo>
                  <a:pt x="4759992" y="1686799"/>
                  <a:pt x="4762136" y="1701742"/>
                  <a:pt x="4769228" y="1714508"/>
                </a:cubicBezTo>
                <a:cubicBezTo>
                  <a:pt x="4785401" y="1743619"/>
                  <a:pt x="4806173" y="1769926"/>
                  <a:pt x="4824646" y="1797635"/>
                </a:cubicBezTo>
                <a:cubicBezTo>
                  <a:pt x="4833882" y="1811490"/>
                  <a:pt x="4844908" y="1824306"/>
                  <a:pt x="4852355" y="1839199"/>
                </a:cubicBezTo>
                <a:cubicBezTo>
                  <a:pt x="4886596" y="1907679"/>
                  <a:pt x="4873534" y="1875024"/>
                  <a:pt x="4893919" y="1936181"/>
                </a:cubicBezTo>
                <a:cubicBezTo>
                  <a:pt x="4884683" y="2000835"/>
                  <a:pt x="4892735" y="2070462"/>
                  <a:pt x="4866210" y="2130144"/>
                </a:cubicBezTo>
                <a:cubicBezTo>
                  <a:pt x="4852685" y="2160576"/>
                  <a:pt x="4809725" y="2165581"/>
                  <a:pt x="4783083" y="2185562"/>
                </a:cubicBezTo>
                <a:cubicBezTo>
                  <a:pt x="4764610" y="2199417"/>
                  <a:pt x="4745404" y="2212344"/>
                  <a:pt x="4727665" y="2227126"/>
                </a:cubicBezTo>
                <a:cubicBezTo>
                  <a:pt x="4717630" y="2235488"/>
                  <a:pt x="4708115" y="2244635"/>
                  <a:pt x="4699955" y="2254835"/>
                </a:cubicBezTo>
                <a:cubicBezTo>
                  <a:pt x="4689553" y="2267837"/>
                  <a:pt x="4685038" y="2285739"/>
                  <a:pt x="4672246" y="2296399"/>
                </a:cubicBezTo>
                <a:cubicBezTo>
                  <a:pt x="4656380" y="2309621"/>
                  <a:pt x="4634760" y="2313861"/>
                  <a:pt x="4616828" y="2324108"/>
                </a:cubicBezTo>
                <a:cubicBezTo>
                  <a:pt x="4602371" y="2332369"/>
                  <a:pt x="4589820" y="2343731"/>
                  <a:pt x="4575265" y="2351817"/>
                </a:cubicBezTo>
                <a:cubicBezTo>
                  <a:pt x="4548184" y="2366862"/>
                  <a:pt x="4519218" y="2378336"/>
                  <a:pt x="4492137" y="2393381"/>
                </a:cubicBezTo>
                <a:cubicBezTo>
                  <a:pt x="4477582" y="2401467"/>
                  <a:pt x="4465790" y="2414327"/>
                  <a:pt x="4450574" y="2421090"/>
                </a:cubicBezTo>
                <a:cubicBezTo>
                  <a:pt x="4423883" y="2432953"/>
                  <a:pt x="4391749" y="2432597"/>
                  <a:pt x="4367446" y="2448799"/>
                </a:cubicBezTo>
                <a:cubicBezTo>
                  <a:pt x="4353592" y="2458035"/>
                  <a:pt x="4342415" y="2474524"/>
                  <a:pt x="4325883" y="2476508"/>
                </a:cubicBezTo>
                <a:cubicBezTo>
                  <a:pt x="4224903" y="2488625"/>
                  <a:pt x="4122683" y="2485744"/>
                  <a:pt x="4021083" y="2490362"/>
                </a:cubicBezTo>
                <a:cubicBezTo>
                  <a:pt x="3969316" y="2498990"/>
                  <a:pt x="3857781" y="2519131"/>
                  <a:pt x="3813265" y="2518071"/>
                </a:cubicBezTo>
                <a:cubicBezTo>
                  <a:pt x="3660629" y="2514437"/>
                  <a:pt x="3508465" y="2499598"/>
                  <a:pt x="3356065" y="2490362"/>
                </a:cubicBezTo>
                <a:cubicBezTo>
                  <a:pt x="3288439" y="2463312"/>
                  <a:pt x="3240569" y="2439848"/>
                  <a:pt x="3162101" y="2434944"/>
                </a:cubicBezTo>
                <a:cubicBezTo>
                  <a:pt x="3129509" y="2432907"/>
                  <a:pt x="3097446" y="2444181"/>
                  <a:pt x="3065119" y="2448799"/>
                </a:cubicBezTo>
                <a:cubicBezTo>
                  <a:pt x="2981992" y="2439563"/>
                  <a:pt x="2899340" y="2423549"/>
                  <a:pt x="2815737" y="2421090"/>
                </a:cubicBezTo>
                <a:cubicBezTo>
                  <a:pt x="2741734" y="2418913"/>
                  <a:pt x="2667693" y="2427194"/>
                  <a:pt x="2594065" y="2434944"/>
                </a:cubicBezTo>
                <a:cubicBezTo>
                  <a:pt x="2579541" y="2436473"/>
                  <a:pt x="2566870" y="2446187"/>
                  <a:pt x="2552501" y="2448799"/>
                </a:cubicBezTo>
                <a:cubicBezTo>
                  <a:pt x="2515869" y="2455459"/>
                  <a:pt x="2478465" y="2456991"/>
                  <a:pt x="2441665" y="2462653"/>
                </a:cubicBezTo>
                <a:cubicBezTo>
                  <a:pt x="2418391" y="2466234"/>
                  <a:pt x="2395483" y="2471890"/>
                  <a:pt x="2372392" y="2476508"/>
                </a:cubicBezTo>
                <a:cubicBezTo>
                  <a:pt x="2183046" y="2467272"/>
                  <a:pt x="1992263" y="2473853"/>
                  <a:pt x="1804355" y="2448799"/>
                </a:cubicBezTo>
                <a:cubicBezTo>
                  <a:pt x="1778460" y="2445346"/>
                  <a:pt x="1770195" y="2408566"/>
                  <a:pt x="1748937" y="2393381"/>
                </a:cubicBezTo>
                <a:cubicBezTo>
                  <a:pt x="1633107" y="2310644"/>
                  <a:pt x="1786193" y="2460161"/>
                  <a:pt x="1665810" y="2351817"/>
                </a:cubicBezTo>
                <a:cubicBezTo>
                  <a:pt x="1631828" y="2321233"/>
                  <a:pt x="1568828" y="2254835"/>
                  <a:pt x="1568828" y="2254835"/>
                </a:cubicBezTo>
                <a:cubicBezTo>
                  <a:pt x="1469295" y="2288014"/>
                  <a:pt x="1501881" y="2283907"/>
                  <a:pt x="1319446" y="2240981"/>
                </a:cubicBezTo>
                <a:cubicBezTo>
                  <a:pt x="1306731" y="2237989"/>
                  <a:pt x="1301937" y="2221431"/>
                  <a:pt x="1291737" y="2213271"/>
                </a:cubicBezTo>
                <a:cubicBezTo>
                  <a:pt x="1249544" y="2179516"/>
                  <a:pt x="1244533" y="2186297"/>
                  <a:pt x="1194755" y="2157853"/>
                </a:cubicBezTo>
                <a:cubicBezTo>
                  <a:pt x="1180298" y="2149592"/>
                  <a:pt x="1168085" y="2137591"/>
                  <a:pt x="1153192" y="2130144"/>
                </a:cubicBezTo>
                <a:cubicBezTo>
                  <a:pt x="1130948" y="2119022"/>
                  <a:pt x="1106163" y="2113557"/>
                  <a:pt x="1083919" y="2102435"/>
                </a:cubicBezTo>
                <a:cubicBezTo>
                  <a:pt x="1069026" y="2094988"/>
                  <a:pt x="1056812" y="2082987"/>
                  <a:pt x="1042355" y="2074726"/>
                </a:cubicBezTo>
                <a:cubicBezTo>
                  <a:pt x="1007229" y="2054654"/>
                  <a:pt x="975754" y="2046312"/>
                  <a:pt x="945374" y="2019308"/>
                </a:cubicBezTo>
                <a:cubicBezTo>
                  <a:pt x="916085" y="1993274"/>
                  <a:pt x="889955" y="1963890"/>
                  <a:pt x="862246" y="1936181"/>
                </a:cubicBezTo>
                <a:cubicBezTo>
                  <a:pt x="853009" y="1926944"/>
                  <a:pt x="845406" y="1915717"/>
                  <a:pt x="834537" y="1908471"/>
                </a:cubicBezTo>
                <a:lnTo>
                  <a:pt x="751410" y="1853053"/>
                </a:lnTo>
                <a:cubicBezTo>
                  <a:pt x="698501" y="1773691"/>
                  <a:pt x="754205" y="1847256"/>
                  <a:pt x="668283" y="1769926"/>
                </a:cubicBezTo>
                <a:cubicBezTo>
                  <a:pt x="639156" y="1743712"/>
                  <a:pt x="612864" y="1714508"/>
                  <a:pt x="585155" y="1686799"/>
                </a:cubicBezTo>
                <a:cubicBezTo>
                  <a:pt x="573381" y="1675025"/>
                  <a:pt x="569220" y="1657009"/>
                  <a:pt x="557446" y="1645235"/>
                </a:cubicBezTo>
                <a:cubicBezTo>
                  <a:pt x="545672" y="1633461"/>
                  <a:pt x="528675" y="1628186"/>
                  <a:pt x="515883" y="1617526"/>
                </a:cubicBezTo>
                <a:cubicBezTo>
                  <a:pt x="434661" y="1549841"/>
                  <a:pt x="508884" y="1604457"/>
                  <a:pt x="446610" y="1534399"/>
                </a:cubicBezTo>
                <a:cubicBezTo>
                  <a:pt x="420576" y="1505110"/>
                  <a:pt x="396088" y="1473008"/>
                  <a:pt x="363483" y="1451271"/>
                </a:cubicBezTo>
                <a:lnTo>
                  <a:pt x="280355" y="1395853"/>
                </a:lnTo>
                <a:cubicBezTo>
                  <a:pt x="271119" y="1381999"/>
                  <a:pt x="264420" y="1366064"/>
                  <a:pt x="252646" y="1354290"/>
                </a:cubicBezTo>
                <a:cubicBezTo>
                  <a:pt x="240872" y="1342516"/>
                  <a:pt x="224085" y="1336983"/>
                  <a:pt x="211083" y="1326581"/>
                </a:cubicBezTo>
                <a:cubicBezTo>
                  <a:pt x="200883" y="1318421"/>
                  <a:pt x="192610" y="1308108"/>
                  <a:pt x="183374" y="1298871"/>
                </a:cubicBezTo>
                <a:cubicBezTo>
                  <a:pt x="178756" y="1285017"/>
                  <a:pt x="176611" y="1270074"/>
                  <a:pt x="169519" y="1257308"/>
                </a:cubicBezTo>
                <a:cubicBezTo>
                  <a:pt x="153346" y="1228197"/>
                  <a:pt x="114101" y="1174181"/>
                  <a:pt x="114101" y="1174181"/>
                </a:cubicBezTo>
                <a:cubicBezTo>
                  <a:pt x="115841" y="1163739"/>
                  <a:pt x="131474" y="1056306"/>
                  <a:pt x="141810" y="1035635"/>
                </a:cubicBezTo>
                <a:cubicBezTo>
                  <a:pt x="156703" y="1005849"/>
                  <a:pt x="178755" y="980217"/>
                  <a:pt x="197228" y="952508"/>
                </a:cubicBezTo>
                <a:cubicBezTo>
                  <a:pt x="224475" y="911637"/>
                  <a:pt x="226495" y="902719"/>
                  <a:pt x="266501" y="869381"/>
                </a:cubicBezTo>
                <a:cubicBezTo>
                  <a:pt x="279293" y="858721"/>
                  <a:pt x="294210" y="850908"/>
                  <a:pt x="308065" y="841671"/>
                </a:cubicBezTo>
                <a:cubicBezTo>
                  <a:pt x="313708" y="824741"/>
                  <a:pt x="336934" y="758605"/>
                  <a:pt x="335774" y="744690"/>
                </a:cubicBezTo>
                <a:cubicBezTo>
                  <a:pt x="332612" y="706739"/>
                  <a:pt x="326560" y="667143"/>
                  <a:pt x="308065" y="633853"/>
                </a:cubicBezTo>
                <a:cubicBezTo>
                  <a:pt x="300973" y="621087"/>
                  <a:pt x="280356" y="624617"/>
                  <a:pt x="266501" y="619999"/>
                </a:cubicBezTo>
                <a:cubicBezTo>
                  <a:pt x="156797" y="546864"/>
                  <a:pt x="295540" y="630724"/>
                  <a:pt x="30974" y="564581"/>
                </a:cubicBezTo>
                <a:cubicBezTo>
                  <a:pt x="0" y="556837"/>
                  <a:pt x="3265" y="541720"/>
                  <a:pt x="3265" y="52301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729345" y="3228109"/>
            <a:ext cx="5860473" cy="1565564"/>
          </a:xfrm>
          <a:custGeom>
            <a:avLst/>
            <a:gdLst>
              <a:gd name="connsiteX0" fmla="*/ 41564 w 5860473"/>
              <a:gd name="connsiteY0" fmla="*/ 748146 h 1565564"/>
              <a:gd name="connsiteX1" fmla="*/ 110837 w 5860473"/>
              <a:gd name="connsiteY1" fmla="*/ 762000 h 1565564"/>
              <a:gd name="connsiteX2" fmla="*/ 152400 w 5860473"/>
              <a:gd name="connsiteY2" fmla="*/ 775855 h 1565564"/>
              <a:gd name="connsiteX3" fmla="*/ 332510 w 5860473"/>
              <a:gd name="connsiteY3" fmla="*/ 789709 h 1565564"/>
              <a:gd name="connsiteX4" fmla="*/ 415637 w 5860473"/>
              <a:gd name="connsiteY4" fmla="*/ 817418 h 1565564"/>
              <a:gd name="connsiteX5" fmla="*/ 457200 w 5860473"/>
              <a:gd name="connsiteY5" fmla="*/ 831273 h 1565564"/>
              <a:gd name="connsiteX6" fmla="*/ 512619 w 5860473"/>
              <a:gd name="connsiteY6" fmla="*/ 858982 h 1565564"/>
              <a:gd name="connsiteX7" fmla="*/ 609600 w 5860473"/>
              <a:gd name="connsiteY7" fmla="*/ 914400 h 1565564"/>
              <a:gd name="connsiteX8" fmla="*/ 651164 w 5860473"/>
              <a:gd name="connsiteY8" fmla="*/ 928255 h 1565564"/>
              <a:gd name="connsiteX9" fmla="*/ 734291 w 5860473"/>
              <a:gd name="connsiteY9" fmla="*/ 983673 h 1565564"/>
              <a:gd name="connsiteX10" fmla="*/ 789710 w 5860473"/>
              <a:gd name="connsiteY10" fmla="*/ 997527 h 1565564"/>
              <a:gd name="connsiteX11" fmla="*/ 831273 w 5860473"/>
              <a:gd name="connsiteY11" fmla="*/ 1011382 h 1565564"/>
              <a:gd name="connsiteX12" fmla="*/ 914400 w 5860473"/>
              <a:gd name="connsiteY12" fmla="*/ 1025236 h 1565564"/>
              <a:gd name="connsiteX13" fmla="*/ 1011382 w 5860473"/>
              <a:gd name="connsiteY13" fmla="*/ 1052946 h 1565564"/>
              <a:gd name="connsiteX14" fmla="*/ 1108364 w 5860473"/>
              <a:gd name="connsiteY14" fmla="*/ 1066800 h 1565564"/>
              <a:gd name="connsiteX15" fmla="*/ 1191491 w 5860473"/>
              <a:gd name="connsiteY15" fmla="*/ 1094509 h 1565564"/>
              <a:gd name="connsiteX16" fmla="*/ 1233055 w 5860473"/>
              <a:gd name="connsiteY16" fmla="*/ 1122218 h 1565564"/>
              <a:gd name="connsiteX17" fmla="*/ 1288473 w 5860473"/>
              <a:gd name="connsiteY17" fmla="*/ 1136073 h 1565564"/>
              <a:gd name="connsiteX18" fmla="*/ 1330037 w 5860473"/>
              <a:gd name="connsiteY18" fmla="*/ 1149927 h 1565564"/>
              <a:gd name="connsiteX19" fmla="*/ 1454728 w 5860473"/>
              <a:gd name="connsiteY19" fmla="*/ 1233055 h 1565564"/>
              <a:gd name="connsiteX20" fmla="*/ 1496291 w 5860473"/>
              <a:gd name="connsiteY20" fmla="*/ 1260764 h 1565564"/>
              <a:gd name="connsiteX21" fmla="*/ 1537855 w 5860473"/>
              <a:gd name="connsiteY21" fmla="*/ 1288473 h 1565564"/>
              <a:gd name="connsiteX22" fmla="*/ 1565564 w 5860473"/>
              <a:gd name="connsiteY22" fmla="*/ 1330036 h 1565564"/>
              <a:gd name="connsiteX23" fmla="*/ 1620982 w 5860473"/>
              <a:gd name="connsiteY23" fmla="*/ 1413164 h 1565564"/>
              <a:gd name="connsiteX24" fmla="*/ 1704110 w 5860473"/>
              <a:gd name="connsiteY24" fmla="*/ 1440873 h 1565564"/>
              <a:gd name="connsiteX25" fmla="*/ 2854037 w 5860473"/>
              <a:gd name="connsiteY25" fmla="*/ 1454727 h 1565564"/>
              <a:gd name="connsiteX26" fmla="*/ 3089564 w 5860473"/>
              <a:gd name="connsiteY26" fmla="*/ 1482436 h 1565564"/>
              <a:gd name="connsiteX27" fmla="*/ 3131128 w 5860473"/>
              <a:gd name="connsiteY27" fmla="*/ 1496291 h 1565564"/>
              <a:gd name="connsiteX28" fmla="*/ 3505200 w 5860473"/>
              <a:gd name="connsiteY28" fmla="*/ 1510146 h 1565564"/>
              <a:gd name="connsiteX29" fmla="*/ 3616037 w 5860473"/>
              <a:gd name="connsiteY29" fmla="*/ 1524000 h 1565564"/>
              <a:gd name="connsiteX30" fmla="*/ 3768437 w 5860473"/>
              <a:gd name="connsiteY30" fmla="*/ 1551709 h 1565564"/>
              <a:gd name="connsiteX31" fmla="*/ 3906982 w 5860473"/>
              <a:gd name="connsiteY31" fmla="*/ 1565564 h 1565564"/>
              <a:gd name="connsiteX32" fmla="*/ 4308764 w 5860473"/>
              <a:gd name="connsiteY32" fmla="*/ 1537855 h 1565564"/>
              <a:gd name="connsiteX33" fmla="*/ 4447310 w 5860473"/>
              <a:gd name="connsiteY33" fmla="*/ 1510146 h 1565564"/>
              <a:gd name="connsiteX34" fmla="*/ 4821382 w 5860473"/>
              <a:gd name="connsiteY34" fmla="*/ 1482436 h 1565564"/>
              <a:gd name="connsiteX35" fmla="*/ 4862946 w 5860473"/>
              <a:gd name="connsiteY35" fmla="*/ 1454727 h 1565564"/>
              <a:gd name="connsiteX36" fmla="*/ 5112328 w 5860473"/>
              <a:gd name="connsiteY36" fmla="*/ 1399309 h 1565564"/>
              <a:gd name="connsiteX37" fmla="*/ 5237019 w 5860473"/>
              <a:gd name="connsiteY37" fmla="*/ 1343891 h 1565564"/>
              <a:gd name="connsiteX38" fmla="*/ 5320146 w 5860473"/>
              <a:gd name="connsiteY38" fmla="*/ 1316182 h 1565564"/>
              <a:gd name="connsiteX39" fmla="*/ 5361710 w 5860473"/>
              <a:gd name="connsiteY39" fmla="*/ 1288473 h 1565564"/>
              <a:gd name="connsiteX40" fmla="*/ 5417128 w 5860473"/>
              <a:gd name="connsiteY40" fmla="*/ 1260764 h 1565564"/>
              <a:gd name="connsiteX41" fmla="*/ 5458691 w 5860473"/>
              <a:gd name="connsiteY41" fmla="*/ 1219200 h 1565564"/>
              <a:gd name="connsiteX42" fmla="*/ 5500255 w 5860473"/>
              <a:gd name="connsiteY42" fmla="*/ 1191491 h 1565564"/>
              <a:gd name="connsiteX43" fmla="*/ 5541819 w 5860473"/>
              <a:gd name="connsiteY43" fmla="*/ 1052946 h 1565564"/>
              <a:gd name="connsiteX44" fmla="*/ 5569528 w 5860473"/>
              <a:gd name="connsiteY44" fmla="*/ 1025236 h 1565564"/>
              <a:gd name="connsiteX45" fmla="*/ 5611091 w 5860473"/>
              <a:gd name="connsiteY45" fmla="*/ 997527 h 1565564"/>
              <a:gd name="connsiteX46" fmla="*/ 5763491 w 5860473"/>
              <a:gd name="connsiteY46" fmla="*/ 969818 h 1565564"/>
              <a:gd name="connsiteX47" fmla="*/ 5777346 w 5860473"/>
              <a:gd name="connsiteY47" fmla="*/ 928255 h 1565564"/>
              <a:gd name="connsiteX48" fmla="*/ 5805055 w 5860473"/>
              <a:gd name="connsiteY48" fmla="*/ 886691 h 1565564"/>
              <a:gd name="connsiteX49" fmla="*/ 5860473 w 5860473"/>
              <a:gd name="connsiteY49" fmla="*/ 789709 h 1565564"/>
              <a:gd name="connsiteX50" fmla="*/ 5818910 w 5860473"/>
              <a:gd name="connsiteY50" fmla="*/ 748146 h 1565564"/>
              <a:gd name="connsiteX51" fmla="*/ 5777346 w 5860473"/>
              <a:gd name="connsiteY51" fmla="*/ 720436 h 1565564"/>
              <a:gd name="connsiteX52" fmla="*/ 5818910 w 5860473"/>
              <a:gd name="connsiteY52" fmla="*/ 665018 h 1565564"/>
              <a:gd name="connsiteX53" fmla="*/ 5791200 w 5860473"/>
              <a:gd name="connsiteY53" fmla="*/ 581891 h 1565564"/>
              <a:gd name="connsiteX54" fmla="*/ 5735782 w 5860473"/>
              <a:gd name="connsiteY54" fmla="*/ 498764 h 1565564"/>
              <a:gd name="connsiteX55" fmla="*/ 5708073 w 5860473"/>
              <a:gd name="connsiteY55" fmla="*/ 443346 h 1565564"/>
              <a:gd name="connsiteX56" fmla="*/ 5666510 w 5860473"/>
              <a:gd name="connsiteY56" fmla="*/ 429491 h 1565564"/>
              <a:gd name="connsiteX57" fmla="*/ 5569528 w 5860473"/>
              <a:gd name="connsiteY57" fmla="*/ 360218 h 1565564"/>
              <a:gd name="connsiteX58" fmla="*/ 5541819 w 5860473"/>
              <a:gd name="connsiteY58" fmla="*/ 318655 h 1565564"/>
              <a:gd name="connsiteX59" fmla="*/ 5500255 w 5860473"/>
              <a:gd name="connsiteY59" fmla="*/ 277091 h 1565564"/>
              <a:gd name="connsiteX60" fmla="*/ 5430982 w 5860473"/>
              <a:gd name="connsiteY60" fmla="*/ 207818 h 1565564"/>
              <a:gd name="connsiteX61" fmla="*/ 5361710 w 5860473"/>
              <a:gd name="connsiteY61" fmla="*/ 124691 h 1565564"/>
              <a:gd name="connsiteX62" fmla="*/ 5334000 w 5860473"/>
              <a:gd name="connsiteY62" fmla="*/ 55418 h 1565564"/>
              <a:gd name="connsiteX63" fmla="*/ 5320146 w 5860473"/>
              <a:gd name="connsiteY63" fmla="*/ 13855 h 1565564"/>
              <a:gd name="connsiteX64" fmla="*/ 5278582 w 5860473"/>
              <a:gd name="connsiteY64" fmla="*/ 0 h 1565564"/>
              <a:gd name="connsiteX65" fmla="*/ 5237019 w 5860473"/>
              <a:gd name="connsiteY65" fmla="*/ 27709 h 1565564"/>
              <a:gd name="connsiteX66" fmla="*/ 5181600 w 5860473"/>
              <a:gd name="connsiteY66" fmla="*/ 41564 h 1565564"/>
              <a:gd name="connsiteX67" fmla="*/ 5084619 w 5860473"/>
              <a:gd name="connsiteY67" fmla="*/ 83127 h 1565564"/>
              <a:gd name="connsiteX68" fmla="*/ 5043055 w 5860473"/>
              <a:gd name="connsiteY68" fmla="*/ 124691 h 1565564"/>
              <a:gd name="connsiteX69" fmla="*/ 4918364 w 5860473"/>
              <a:gd name="connsiteY69" fmla="*/ 221673 h 1565564"/>
              <a:gd name="connsiteX70" fmla="*/ 4890655 w 5860473"/>
              <a:gd name="connsiteY70" fmla="*/ 263236 h 1565564"/>
              <a:gd name="connsiteX71" fmla="*/ 4862946 w 5860473"/>
              <a:gd name="connsiteY71" fmla="*/ 290946 h 1565564"/>
              <a:gd name="connsiteX72" fmla="*/ 4765964 w 5860473"/>
              <a:gd name="connsiteY72" fmla="*/ 415636 h 1565564"/>
              <a:gd name="connsiteX73" fmla="*/ 4752110 w 5860473"/>
              <a:gd name="connsiteY73" fmla="*/ 457200 h 1565564"/>
              <a:gd name="connsiteX74" fmla="*/ 4488873 w 5860473"/>
              <a:gd name="connsiteY74" fmla="*/ 512618 h 1565564"/>
              <a:gd name="connsiteX75" fmla="*/ 4447310 w 5860473"/>
              <a:gd name="connsiteY75" fmla="*/ 554182 h 1565564"/>
              <a:gd name="connsiteX76" fmla="*/ 4405746 w 5860473"/>
              <a:gd name="connsiteY76" fmla="*/ 581891 h 1565564"/>
              <a:gd name="connsiteX77" fmla="*/ 4336473 w 5860473"/>
              <a:gd name="connsiteY77" fmla="*/ 651164 h 1565564"/>
              <a:gd name="connsiteX78" fmla="*/ 4197928 w 5860473"/>
              <a:gd name="connsiteY78" fmla="*/ 678873 h 1565564"/>
              <a:gd name="connsiteX79" fmla="*/ 3491346 w 5860473"/>
              <a:gd name="connsiteY79" fmla="*/ 651164 h 1565564"/>
              <a:gd name="connsiteX80" fmla="*/ 3366655 w 5860473"/>
              <a:gd name="connsiteY80" fmla="*/ 595746 h 1565564"/>
              <a:gd name="connsiteX81" fmla="*/ 3297382 w 5860473"/>
              <a:gd name="connsiteY81" fmla="*/ 568036 h 1565564"/>
              <a:gd name="connsiteX82" fmla="*/ 3103419 w 5860473"/>
              <a:gd name="connsiteY82" fmla="*/ 581891 h 1565564"/>
              <a:gd name="connsiteX83" fmla="*/ 2466110 w 5860473"/>
              <a:gd name="connsiteY83" fmla="*/ 595746 h 1565564"/>
              <a:gd name="connsiteX84" fmla="*/ 2382982 w 5860473"/>
              <a:gd name="connsiteY84" fmla="*/ 623455 h 1565564"/>
              <a:gd name="connsiteX85" fmla="*/ 2022764 w 5860473"/>
              <a:gd name="connsiteY85" fmla="*/ 637309 h 1565564"/>
              <a:gd name="connsiteX86" fmla="*/ 1620982 w 5860473"/>
              <a:gd name="connsiteY86" fmla="*/ 623455 h 1565564"/>
              <a:gd name="connsiteX87" fmla="*/ 1565564 w 5860473"/>
              <a:gd name="connsiteY87" fmla="*/ 595746 h 1565564"/>
              <a:gd name="connsiteX88" fmla="*/ 1524000 w 5860473"/>
              <a:gd name="connsiteY88" fmla="*/ 581891 h 1565564"/>
              <a:gd name="connsiteX89" fmla="*/ 1496291 w 5860473"/>
              <a:gd name="connsiteY89" fmla="*/ 540327 h 1565564"/>
              <a:gd name="connsiteX90" fmla="*/ 1385455 w 5860473"/>
              <a:gd name="connsiteY90" fmla="*/ 512618 h 1565564"/>
              <a:gd name="connsiteX91" fmla="*/ 1302328 w 5860473"/>
              <a:gd name="connsiteY91" fmla="*/ 484909 h 1565564"/>
              <a:gd name="connsiteX92" fmla="*/ 803564 w 5860473"/>
              <a:gd name="connsiteY92" fmla="*/ 498764 h 1565564"/>
              <a:gd name="connsiteX93" fmla="*/ 720437 w 5860473"/>
              <a:gd name="connsiteY93" fmla="*/ 540327 h 1565564"/>
              <a:gd name="connsiteX94" fmla="*/ 665019 w 5860473"/>
              <a:gd name="connsiteY94" fmla="*/ 568036 h 1565564"/>
              <a:gd name="connsiteX95" fmla="*/ 581891 w 5860473"/>
              <a:gd name="connsiteY95" fmla="*/ 595746 h 1565564"/>
              <a:gd name="connsiteX96" fmla="*/ 484910 w 5860473"/>
              <a:gd name="connsiteY96" fmla="*/ 623455 h 1565564"/>
              <a:gd name="connsiteX97" fmla="*/ 401782 w 5860473"/>
              <a:gd name="connsiteY97" fmla="*/ 637309 h 1565564"/>
              <a:gd name="connsiteX98" fmla="*/ 360219 w 5860473"/>
              <a:gd name="connsiteY98" fmla="*/ 651164 h 1565564"/>
              <a:gd name="connsiteX99" fmla="*/ 152400 w 5860473"/>
              <a:gd name="connsiteY99" fmla="*/ 678873 h 1565564"/>
              <a:gd name="connsiteX100" fmla="*/ 41564 w 5860473"/>
              <a:gd name="connsiteY100" fmla="*/ 706582 h 1565564"/>
              <a:gd name="connsiteX101" fmla="*/ 0 w 5860473"/>
              <a:gd name="connsiteY101" fmla="*/ 734291 h 1565564"/>
              <a:gd name="connsiteX102" fmla="*/ 41564 w 5860473"/>
              <a:gd name="connsiteY102" fmla="*/ 748146 h 156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860473" h="1565564">
                <a:moveTo>
                  <a:pt x="41564" y="748146"/>
                </a:moveTo>
                <a:cubicBezTo>
                  <a:pt x="64655" y="752764"/>
                  <a:pt x="87992" y="756289"/>
                  <a:pt x="110837" y="762000"/>
                </a:cubicBezTo>
                <a:cubicBezTo>
                  <a:pt x="125005" y="765542"/>
                  <a:pt x="137909" y="774044"/>
                  <a:pt x="152400" y="775855"/>
                </a:cubicBezTo>
                <a:cubicBezTo>
                  <a:pt x="212149" y="783324"/>
                  <a:pt x="272473" y="785091"/>
                  <a:pt x="332510" y="789709"/>
                </a:cubicBezTo>
                <a:lnTo>
                  <a:pt x="415637" y="817418"/>
                </a:lnTo>
                <a:cubicBezTo>
                  <a:pt x="429491" y="822036"/>
                  <a:pt x="444138" y="824742"/>
                  <a:pt x="457200" y="831273"/>
                </a:cubicBezTo>
                <a:cubicBezTo>
                  <a:pt x="475673" y="840509"/>
                  <a:pt x="494687" y="848735"/>
                  <a:pt x="512619" y="858982"/>
                </a:cubicBezTo>
                <a:cubicBezTo>
                  <a:pt x="582194" y="898739"/>
                  <a:pt x="525858" y="878511"/>
                  <a:pt x="609600" y="914400"/>
                </a:cubicBezTo>
                <a:cubicBezTo>
                  <a:pt x="623023" y="920153"/>
                  <a:pt x="638398" y="921163"/>
                  <a:pt x="651164" y="928255"/>
                </a:cubicBezTo>
                <a:cubicBezTo>
                  <a:pt x="680275" y="944428"/>
                  <a:pt x="701983" y="975596"/>
                  <a:pt x="734291" y="983673"/>
                </a:cubicBezTo>
                <a:cubicBezTo>
                  <a:pt x="752764" y="988291"/>
                  <a:pt x="771401" y="992296"/>
                  <a:pt x="789710" y="997527"/>
                </a:cubicBezTo>
                <a:cubicBezTo>
                  <a:pt x="803752" y="1001539"/>
                  <a:pt x="817017" y="1008214"/>
                  <a:pt x="831273" y="1011382"/>
                </a:cubicBezTo>
                <a:cubicBezTo>
                  <a:pt x="858695" y="1017476"/>
                  <a:pt x="886691" y="1020618"/>
                  <a:pt x="914400" y="1025236"/>
                </a:cubicBezTo>
                <a:cubicBezTo>
                  <a:pt x="950009" y="1037106"/>
                  <a:pt x="973112" y="1045988"/>
                  <a:pt x="1011382" y="1052946"/>
                </a:cubicBezTo>
                <a:cubicBezTo>
                  <a:pt x="1043511" y="1058788"/>
                  <a:pt x="1076037" y="1062182"/>
                  <a:pt x="1108364" y="1066800"/>
                </a:cubicBezTo>
                <a:cubicBezTo>
                  <a:pt x="1136073" y="1076036"/>
                  <a:pt x="1167189" y="1078308"/>
                  <a:pt x="1191491" y="1094509"/>
                </a:cubicBezTo>
                <a:cubicBezTo>
                  <a:pt x="1205346" y="1103745"/>
                  <a:pt x="1217750" y="1115659"/>
                  <a:pt x="1233055" y="1122218"/>
                </a:cubicBezTo>
                <a:cubicBezTo>
                  <a:pt x="1250557" y="1129719"/>
                  <a:pt x="1270164" y="1130842"/>
                  <a:pt x="1288473" y="1136073"/>
                </a:cubicBezTo>
                <a:cubicBezTo>
                  <a:pt x="1302515" y="1140085"/>
                  <a:pt x="1316182" y="1145309"/>
                  <a:pt x="1330037" y="1149927"/>
                </a:cubicBezTo>
                <a:lnTo>
                  <a:pt x="1454728" y="1233055"/>
                </a:lnTo>
                <a:lnTo>
                  <a:pt x="1496291" y="1260764"/>
                </a:lnTo>
                <a:lnTo>
                  <a:pt x="1537855" y="1288473"/>
                </a:lnTo>
                <a:cubicBezTo>
                  <a:pt x="1547091" y="1302327"/>
                  <a:pt x="1558117" y="1315143"/>
                  <a:pt x="1565564" y="1330036"/>
                </a:cubicBezTo>
                <a:cubicBezTo>
                  <a:pt x="1587595" y="1374097"/>
                  <a:pt x="1566436" y="1382861"/>
                  <a:pt x="1620982" y="1413164"/>
                </a:cubicBezTo>
                <a:cubicBezTo>
                  <a:pt x="1646515" y="1427349"/>
                  <a:pt x="1674904" y="1440521"/>
                  <a:pt x="1704110" y="1440873"/>
                </a:cubicBezTo>
                <a:lnTo>
                  <a:pt x="2854037" y="1454727"/>
                </a:lnTo>
                <a:cubicBezTo>
                  <a:pt x="2967160" y="1492436"/>
                  <a:pt x="2836349" y="1452646"/>
                  <a:pt x="3089564" y="1482436"/>
                </a:cubicBezTo>
                <a:cubicBezTo>
                  <a:pt x="3104068" y="1484142"/>
                  <a:pt x="3116556" y="1495320"/>
                  <a:pt x="3131128" y="1496291"/>
                </a:cubicBezTo>
                <a:cubicBezTo>
                  <a:pt x="3255628" y="1504591"/>
                  <a:pt x="3380509" y="1505528"/>
                  <a:pt x="3505200" y="1510146"/>
                </a:cubicBezTo>
                <a:cubicBezTo>
                  <a:pt x="3542146" y="1514764"/>
                  <a:pt x="3579237" y="1518338"/>
                  <a:pt x="3616037" y="1524000"/>
                </a:cubicBezTo>
                <a:cubicBezTo>
                  <a:pt x="3739029" y="1542922"/>
                  <a:pt x="3630860" y="1534512"/>
                  <a:pt x="3768437" y="1551709"/>
                </a:cubicBezTo>
                <a:cubicBezTo>
                  <a:pt x="3814491" y="1557466"/>
                  <a:pt x="3860800" y="1560946"/>
                  <a:pt x="3906982" y="1565564"/>
                </a:cubicBezTo>
                <a:cubicBezTo>
                  <a:pt x="4040909" y="1556328"/>
                  <a:pt x="4175219" y="1551552"/>
                  <a:pt x="4308764" y="1537855"/>
                </a:cubicBezTo>
                <a:cubicBezTo>
                  <a:pt x="4355615" y="1533050"/>
                  <a:pt x="4400486" y="1515208"/>
                  <a:pt x="4447310" y="1510146"/>
                </a:cubicBezTo>
                <a:cubicBezTo>
                  <a:pt x="4571618" y="1496707"/>
                  <a:pt x="4696691" y="1491673"/>
                  <a:pt x="4821382" y="1482436"/>
                </a:cubicBezTo>
                <a:cubicBezTo>
                  <a:pt x="4835237" y="1473200"/>
                  <a:pt x="4847297" y="1460417"/>
                  <a:pt x="4862946" y="1454727"/>
                </a:cubicBezTo>
                <a:cubicBezTo>
                  <a:pt x="4925527" y="1431971"/>
                  <a:pt x="5052622" y="1414235"/>
                  <a:pt x="5112328" y="1399309"/>
                </a:cubicBezTo>
                <a:cubicBezTo>
                  <a:pt x="5300894" y="1352168"/>
                  <a:pt x="5120048" y="1395878"/>
                  <a:pt x="5237019" y="1343891"/>
                </a:cubicBezTo>
                <a:cubicBezTo>
                  <a:pt x="5263709" y="1332029"/>
                  <a:pt x="5293456" y="1328044"/>
                  <a:pt x="5320146" y="1316182"/>
                </a:cubicBezTo>
                <a:cubicBezTo>
                  <a:pt x="5335362" y="1309419"/>
                  <a:pt x="5347253" y="1296734"/>
                  <a:pt x="5361710" y="1288473"/>
                </a:cubicBezTo>
                <a:cubicBezTo>
                  <a:pt x="5379642" y="1278226"/>
                  <a:pt x="5398655" y="1270000"/>
                  <a:pt x="5417128" y="1260764"/>
                </a:cubicBezTo>
                <a:cubicBezTo>
                  <a:pt x="5430982" y="1246909"/>
                  <a:pt x="5443639" y="1231743"/>
                  <a:pt x="5458691" y="1219200"/>
                </a:cubicBezTo>
                <a:cubicBezTo>
                  <a:pt x="5471483" y="1208540"/>
                  <a:pt x="5491430" y="1205611"/>
                  <a:pt x="5500255" y="1191491"/>
                </a:cubicBezTo>
                <a:cubicBezTo>
                  <a:pt x="5576511" y="1069482"/>
                  <a:pt x="5493156" y="1150271"/>
                  <a:pt x="5541819" y="1052946"/>
                </a:cubicBezTo>
                <a:cubicBezTo>
                  <a:pt x="5547661" y="1041263"/>
                  <a:pt x="5559328" y="1033396"/>
                  <a:pt x="5569528" y="1025236"/>
                </a:cubicBezTo>
                <a:cubicBezTo>
                  <a:pt x="5582530" y="1014834"/>
                  <a:pt x="5595081" y="1002101"/>
                  <a:pt x="5611091" y="997527"/>
                </a:cubicBezTo>
                <a:cubicBezTo>
                  <a:pt x="5660737" y="983342"/>
                  <a:pt x="5712691" y="979054"/>
                  <a:pt x="5763491" y="969818"/>
                </a:cubicBezTo>
                <a:cubicBezTo>
                  <a:pt x="5768109" y="955964"/>
                  <a:pt x="5770815" y="941317"/>
                  <a:pt x="5777346" y="928255"/>
                </a:cubicBezTo>
                <a:cubicBezTo>
                  <a:pt x="5784793" y="913362"/>
                  <a:pt x="5798496" y="901996"/>
                  <a:pt x="5805055" y="886691"/>
                </a:cubicBezTo>
                <a:cubicBezTo>
                  <a:pt x="5846920" y="789006"/>
                  <a:pt x="5781514" y="868670"/>
                  <a:pt x="5860473" y="789709"/>
                </a:cubicBezTo>
                <a:cubicBezTo>
                  <a:pt x="5846619" y="775855"/>
                  <a:pt x="5833962" y="760689"/>
                  <a:pt x="5818910" y="748146"/>
                </a:cubicBezTo>
                <a:cubicBezTo>
                  <a:pt x="5806118" y="737486"/>
                  <a:pt x="5777346" y="737087"/>
                  <a:pt x="5777346" y="720436"/>
                </a:cubicBezTo>
                <a:cubicBezTo>
                  <a:pt x="5777346" y="697345"/>
                  <a:pt x="5805055" y="683491"/>
                  <a:pt x="5818910" y="665018"/>
                </a:cubicBezTo>
                <a:cubicBezTo>
                  <a:pt x="5728048" y="634732"/>
                  <a:pt x="5817950" y="679973"/>
                  <a:pt x="5791200" y="581891"/>
                </a:cubicBezTo>
                <a:cubicBezTo>
                  <a:pt x="5782438" y="549762"/>
                  <a:pt x="5750675" y="528550"/>
                  <a:pt x="5735782" y="498764"/>
                </a:cubicBezTo>
                <a:cubicBezTo>
                  <a:pt x="5726546" y="480291"/>
                  <a:pt x="5722677" y="457950"/>
                  <a:pt x="5708073" y="443346"/>
                </a:cubicBezTo>
                <a:cubicBezTo>
                  <a:pt x="5697747" y="433019"/>
                  <a:pt x="5679572" y="436022"/>
                  <a:pt x="5666510" y="429491"/>
                </a:cubicBezTo>
                <a:cubicBezTo>
                  <a:pt x="5650774" y="421623"/>
                  <a:pt x="5575806" y="366496"/>
                  <a:pt x="5569528" y="360218"/>
                </a:cubicBezTo>
                <a:cubicBezTo>
                  <a:pt x="5557754" y="348444"/>
                  <a:pt x="5552479" y="331447"/>
                  <a:pt x="5541819" y="318655"/>
                </a:cubicBezTo>
                <a:cubicBezTo>
                  <a:pt x="5529276" y="303603"/>
                  <a:pt x="5512798" y="292143"/>
                  <a:pt x="5500255" y="277091"/>
                </a:cubicBezTo>
                <a:cubicBezTo>
                  <a:pt x="5442528" y="207818"/>
                  <a:pt x="5507183" y="258618"/>
                  <a:pt x="5430982" y="207818"/>
                </a:cubicBezTo>
                <a:cubicBezTo>
                  <a:pt x="5394974" y="99791"/>
                  <a:pt x="5452295" y="245470"/>
                  <a:pt x="5361710" y="124691"/>
                </a:cubicBezTo>
                <a:cubicBezTo>
                  <a:pt x="5346788" y="104795"/>
                  <a:pt x="5342732" y="78704"/>
                  <a:pt x="5334000" y="55418"/>
                </a:cubicBezTo>
                <a:cubicBezTo>
                  <a:pt x="5328872" y="41744"/>
                  <a:pt x="5330472" y="24181"/>
                  <a:pt x="5320146" y="13855"/>
                </a:cubicBezTo>
                <a:cubicBezTo>
                  <a:pt x="5309819" y="3528"/>
                  <a:pt x="5292437" y="4618"/>
                  <a:pt x="5278582" y="0"/>
                </a:cubicBezTo>
                <a:cubicBezTo>
                  <a:pt x="5264728" y="9236"/>
                  <a:pt x="5252324" y="21150"/>
                  <a:pt x="5237019" y="27709"/>
                </a:cubicBezTo>
                <a:cubicBezTo>
                  <a:pt x="5219517" y="35210"/>
                  <a:pt x="5199909" y="36333"/>
                  <a:pt x="5181600" y="41564"/>
                </a:cubicBezTo>
                <a:cubicBezTo>
                  <a:pt x="5151449" y="50179"/>
                  <a:pt x="5109250" y="65533"/>
                  <a:pt x="5084619" y="83127"/>
                </a:cubicBezTo>
                <a:cubicBezTo>
                  <a:pt x="5068675" y="94515"/>
                  <a:pt x="5058521" y="112662"/>
                  <a:pt x="5043055" y="124691"/>
                </a:cubicBezTo>
                <a:cubicBezTo>
                  <a:pt x="4969879" y="181605"/>
                  <a:pt x="4968029" y="162075"/>
                  <a:pt x="4918364" y="221673"/>
                </a:cubicBezTo>
                <a:cubicBezTo>
                  <a:pt x="4907704" y="234465"/>
                  <a:pt x="4901057" y="250234"/>
                  <a:pt x="4890655" y="263236"/>
                </a:cubicBezTo>
                <a:cubicBezTo>
                  <a:pt x="4882495" y="273436"/>
                  <a:pt x="4870783" y="280496"/>
                  <a:pt x="4862946" y="290946"/>
                </a:cubicBezTo>
                <a:cubicBezTo>
                  <a:pt x="4763522" y="423512"/>
                  <a:pt x="4850573" y="331029"/>
                  <a:pt x="4765964" y="415636"/>
                </a:cubicBezTo>
                <a:cubicBezTo>
                  <a:pt x="4761346" y="429491"/>
                  <a:pt x="4758641" y="444138"/>
                  <a:pt x="4752110" y="457200"/>
                </a:cubicBezTo>
                <a:cubicBezTo>
                  <a:pt x="4699151" y="563119"/>
                  <a:pt x="4654235" y="502891"/>
                  <a:pt x="4488873" y="512618"/>
                </a:cubicBezTo>
                <a:cubicBezTo>
                  <a:pt x="4475019" y="526473"/>
                  <a:pt x="4462362" y="541639"/>
                  <a:pt x="4447310" y="554182"/>
                </a:cubicBezTo>
                <a:cubicBezTo>
                  <a:pt x="4434518" y="564842"/>
                  <a:pt x="4417520" y="570117"/>
                  <a:pt x="4405746" y="581891"/>
                </a:cubicBezTo>
                <a:cubicBezTo>
                  <a:pt x="4350327" y="637310"/>
                  <a:pt x="4410365" y="614218"/>
                  <a:pt x="4336473" y="651164"/>
                </a:cubicBezTo>
                <a:cubicBezTo>
                  <a:pt x="4297785" y="670508"/>
                  <a:pt x="4233664" y="673768"/>
                  <a:pt x="4197928" y="678873"/>
                </a:cubicBezTo>
                <a:cubicBezTo>
                  <a:pt x="3962401" y="669637"/>
                  <a:pt x="3726476" y="667664"/>
                  <a:pt x="3491346" y="651164"/>
                </a:cubicBezTo>
                <a:cubicBezTo>
                  <a:pt x="3408191" y="645329"/>
                  <a:pt x="3423532" y="624185"/>
                  <a:pt x="3366655" y="595746"/>
                </a:cubicBezTo>
                <a:cubicBezTo>
                  <a:pt x="3344411" y="584624"/>
                  <a:pt x="3320473" y="577273"/>
                  <a:pt x="3297382" y="568036"/>
                </a:cubicBezTo>
                <a:cubicBezTo>
                  <a:pt x="3232728" y="572654"/>
                  <a:pt x="3168202" y="579731"/>
                  <a:pt x="3103419" y="581891"/>
                </a:cubicBezTo>
                <a:cubicBezTo>
                  <a:pt x="2891050" y="588970"/>
                  <a:pt x="2678244" y="583507"/>
                  <a:pt x="2466110" y="595746"/>
                </a:cubicBezTo>
                <a:cubicBezTo>
                  <a:pt x="2436950" y="597428"/>
                  <a:pt x="2412169" y="622332"/>
                  <a:pt x="2382982" y="623455"/>
                </a:cubicBezTo>
                <a:lnTo>
                  <a:pt x="2022764" y="637309"/>
                </a:lnTo>
                <a:cubicBezTo>
                  <a:pt x="1857515" y="670360"/>
                  <a:pt x="1915158" y="665480"/>
                  <a:pt x="1620982" y="623455"/>
                </a:cubicBezTo>
                <a:cubicBezTo>
                  <a:pt x="1600537" y="620534"/>
                  <a:pt x="1584547" y="603882"/>
                  <a:pt x="1565564" y="595746"/>
                </a:cubicBezTo>
                <a:cubicBezTo>
                  <a:pt x="1552141" y="589993"/>
                  <a:pt x="1537855" y="586509"/>
                  <a:pt x="1524000" y="581891"/>
                </a:cubicBezTo>
                <a:cubicBezTo>
                  <a:pt x="1514764" y="568036"/>
                  <a:pt x="1511184" y="547774"/>
                  <a:pt x="1496291" y="540327"/>
                </a:cubicBezTo>
                <a:cubicBezTo>
                  <a:pt x="1462229" y="523296"/>
                  <a:pt x="1422072" y="523080"/>
                  <a:pt x="1385455" y="512618"/>
                </a:cubicBezTo>
                <a:cubicBezTo>
                  <a:pt x="1357371" y="504594"/>
                  <a:pt x="1330037" y="494145"/>
                  <a:pt x="1302328" y="484909"/>
                </a:cubicBezTo>
                <a:cubicBezTo>
                  <a:pt x="1136073" y="489527"/>
                  <a:pt x="969665" y="490246"/>
                  <a:pt x="803564" y="498764"/>
                </a:cubicBezTo>
                <a:cubicBezTo>
                  <a:pt x="768679" y="500553"/>
                  <a:pt x="748526" y="524276"/>
                  <a:pt x="720437" y="540327"/>
                </a:cubicBezTo>
                <a:cubicBezTo>
                  <a:pt x="702505" y="550574"/>
                  <a:pt x="684195" y="560366"/>
                  <a:pt x="665019" y="568036"/>
                </a:cubicBezTo>
                <a:cubicBezTo>
                  <a:pt x="637900" y="578884"/>
                  <a:pt x="609600" y="586509"/>
                  <a:pt x="581891" y="595746"/>
                </a:cubicBezTo>
                <a:cubicBezTo>
                  <a:pt x="542286" y="608948"/>
                  <a:pt x="528390" y="614759"/>
                  <a:pt x="484910" y="623455"/>
                </a:cubicBezTo>
                <a:cubicBezTo>
                  <a:pt x="457364" y="628964"/>
                  <a:pt x="429491" y="632691"/>
                  <a:pt x="401782" y="637309"/>
                </a:cubicBezTo>
                <a:cubicBezTo>
                  <a:pt x="387928" y="641927"/>
                  <a:pt x="374539" y="648300"/>
                  <a:pt x="360219" y="651164"/>
                </a:cubicBezTo>
                <a:cubicBezTo>
                  <a:pt x="313594" y="660489"/>
                  <a:pt x="196198" y="672135"/>
                  <a:pt x="152400" y="678873"/>
                </a:cubicBezTo>
                <a:cubicBezTo>
                  <a:pt x="129561" y="682387"/>
                  <a:pt x="67789" y="693469"/>
                  <a:pt x="41564" y="706582"/>
                </a:cubicBezTo>
                <a:cubicBezTo>
                  <a:pt x="26671" y="714029"/>
                  <a:pt x="13855" y="725055"/>
                  <a:pt x="0" y="734291"/>
                </a:cubicBezTo>
                <a:lnTo>
                  <a:pt x="41564" y="748146"/>
                </a:ln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149927" y="3671455"/>
            <a:ext cx="4821382" cy="2992581"/>
          </a:xfrm>
          <a:custGeom>
            <a:avLst/>
            <a:gdLst>
              <a:gd name="connsiteX0" fmla="*/ 0 w 4821382"/>
              <a:gd name="connsiteY0" fmla="*/ 0 h 2992581"/>
              <a:gd name="connsiteX1" fmla="*/ 83128 w 4821382"/>
              <a:gd name="connsiteY1" fmla="*/ 96981 h 2992581"/>
              <a:gd name="connsiteX2" fmla="*/ 110837 w 4821382"/>
              <a:gd name="connsiteY2" fmla="*/ 138545 h 2992581"/>
              <a:gd name="connsiteX3" fmla="*/ 193964 w 4821382"/>
              <a:gd name="connsiteY3" fmla="*/ 180109 h 2992581"/>
              <a:gd name="connsiteX4" fmla="*/ 235528 w 4821382"/>
              <a:gd name="connsiteY4" fmla="*/ 221672 h 2992581"/>
              <a:gd name="connsiteX5" fmla="*/ 512618 w 4821382"/>
              <a:gd name="connsiteY5" fmla="*/ 277090 h 2992581"/>
              <a:gd name="connsiteX6" fmla="*/ 554182 w 4821382"/>
              <a:gd name="connsiteY6" fmla="*/ 290945 h 2992581"/>
              <a:gd name="connsiteX7" fmla="*/ 651164 w 4821382"/>
              <a:gd name="connsiteY7" fmla="*/ 346363 h 2992581"/>
              <a:gd name="connsiteX8" fmla="*/ 872837 w 4821382"/>
              <a:gd name="connsiteY8" fmla="*/ 374072 h 2992581"/>
              <a:gd name="connsiteX9" fmla="*/ 955964 w 4821382"/>
              <a:gd name="connsiteY9" fmla="*/ 415636 h 2992581"/>
              <a:gd name="connsiteX10" fmla="*/ 997528 w 4821382"/>
              <a:gd name="connsiteY10" fmla="*/ 429490 h 2992581"/>
              <a:gd name="connsiteX11" fmla="*/ 1108364 w 4821382"/>
              <a:gd name="connsiteY11" fmla="*/ 484909 h 2992581"/>
              <a:gd name="connsiteX12" fmla="*/ 1149928 w 4821382"/>
              <a:gd name="connsiteY12" fmla="*/ 498763 h 2992581"/>
              <a:gd name="connsiteX13" fmla="*/ 1413164 w 4821382"/>
              <a:gd name="connsiteY13" fmla="*/ 526472 h 2992581"/>
              <a:gd name="connsiteX14" fmla="*/ 1454728 w 4821382"/>
              <a:gd name="connsiteY14" fmla="*/ 540327 h 2992581"/>
              <a:gd name="connsiteX15" fmla="*/ 1524000 w 4821382"/>
              <a:gd name="connsiteY15" fmla="*/ 609600 h 2992581"/>
              <a:gd name="connsiteX16" fmla="*/ 1565564 w 4821382"/>
              <a:gd name="connsiteY16" fmla="*/ 637309 h 2992581"/>
              <a:gd name="connsiteX17" fmla="*/ 1593273 w 4821382"/>
              <a:gd name="connsiteY17" fmla="*/ 678872 h 2992581"/>
              <a:gd name="connsiteX18" fmla="*/ 1676400 w 4821382"/>
              <a:gd name="connsiteY18" fmla="*/ 720436 h 2992581"/>
              <a:gd name="connsiteX19" fmla="*/ 1717964 w 4821382"/>
              <a:gd name="connsiteY19" fmla="*/ 748145 h 2992581"/>
              <a:gd name="connsiteX20" fmla="*/ 1801091 w 4821382"/>
              <a:gd name="connsiteY20" fmla="*/ 775854 h 2992581"/>
              <a:gd name="connsiteX21" fmla="*/ 1842655 w 4821382"/>
              <a:gd name="connsiteY21" fmla="*/ 803563 h 2992581"/>
              <a:gd name="connsiteX22" fmla="*/ 1925782 w 4821382"/>
              <a:gd name="connsiteY22" fmla="*/ 831272 h 2992581"/>
              <a:gd name="connsiteX23" fmla="*/ 1967346 w 4821382"/>
              <a:gd name="connsiteY23" fmla="*/ 858981 h 2992581"/>
              <a:gd name="connsiteX24" fmla="*/ 2022764 w 4821382"/>
              <a:gd name="connsiteY24" fmla="*/ 872836 h 2992581"/>
              <a:gd name="connsiteX25" fmla="*/ 2133600 w 4821382"/>
              <a:gd name="connsiteY25" fmla="*/ 900545 h 2992581"/>
              <a:gd name="connsiteX26" fmla="*/ 2175164 w 4821382"/>
              <a:gd name="connsiteY26" fmla="*/ 928254 h 2992581"/>
              <a:gd name="connsiteX27" fmla="*/ 2258291 w 4821382"/>
              <a:gd name="connsiteY27" fmla="*/ 955963 h 2992581"/>
              <a:gd name="connsiteX28" fmla="*/ 2341418 w 4821382"/>
              <a:gd name="connsiteY28" fmla="*/ 1011381 h 2992581"/>
              <a:gd name="connsiteX29" fmla="*/ 2382982 w 4821382"/>
              <a:gd name="connsiteY29" fmla="*/ 1025236 h 2992581"/>
              <a:gd name="connsiteX30" fmla="*/ 2424546 w 4821382"/>
              <a:gd name="connsiteY30" fmla="*/ 1052945 h 2992581"/>
              <a:gd name="connsiteX31" fmla="*/ 2479964 w 4821382"/>
              <a:gd name="connsiteY31" fmla="*/ 1066800 h 2992581"/>
              <a:gd name="connsiteX32" fmla="*/ 2563091 w 4821382"/>
              <a:gd name="connsiteY32" fmla="*/ 1094509 h 2992581"/>
              <a:gd name="connsiteX33" fmla="*/ 2604655 w 4821382"/>
              <a:gd name="connsiteY33" fmla="*/ 1108363 h 2992581"/>
              <a:gd name="connsiteX34" fmla="*/ 2646218 w 4821382"/>
              <a:gd name="connsiteY34" fmla="*/ 1122218 h 2992581"/>
              <a:gd name="connsiteX35" fmla="*/ 2743200 w 4821382"/>
              <a:gd name="connsiteY35" fmla="*/ 1136072 h 2992581"/>
              <a:gd name="connsiteX36" fmla="*/ 2826328 w 4821382"/>
              <a:gd name="connsiteY36" fmla="*/ 1163781 h 2992581"/>
              <a:gd name="connsiteX37" fmla="*/ 2909455 w 4821382"/>
              <a:gd name="connsiteY37" fmla="*/ 1246909 h 2992581"/>
              <a:gd name="connsiteX38" fmla="*/ 2992582 w 4821382"/>
              <a:gd name="connsiteY38" fmla="*/ 1274618 h 2992581"/>
              <a:gd name="connsiteX39" fmla="*/ 3089564 w 4821382"/>
              <a:gd name="connsiteY39" fmla="*/ 1316181 h 2992581"/>
              <a:gd name="connsiteX40" fmla="*/ 3172691 w 4821382"/>
              <a:gd name="connsiteY40" fmla="*/ 1357745 h 2992581"/>
              <a:gd name="connsiteX41" fmla="*/ 3255818 w 4821382"/>
              <a:gd name="connsiteY41" fmla="*/ 1399309 h 2992581"/>
              <a:gd name="connsiteX42" fmla="*/ 3325091 w 4821382"/>
              <a:gd name="connsiteY42" fmla="*/ 1440872 h 2992581"/>
              <a:gd name="connsiteX43" fmla="*/ 3366655 w 4821382"/>
              <a:gd name="connsiteY43" fmla="*/ 1482436 h 2992581"/>
              <a:gd name="connsiteX44" fmla="*/ 3449782 w 4821382"/>
              <a:gd name="connsiteY44" fmla="*/ 1537854 h 2992581"/>
              <a:gd name="connsiteX45" fmla="*/ 3546764 w 4821382"/>
              <a:gd name="connsiteY45" fmla="*/ 1607127 h 2992581"/>
              <a:gd name="connsiteX46" fmla="*/ 3574473 w 4821382"/>
              <a:gd name="connsiteY46" fmla="*/ 1662545 h 2992581"/>
              <a:gd name="connsiteX47" fmla="*/ 3629891 w 4821382"/>
              <a:gd name="connsiteY47" fmla="*/ 1745672 h 2992581"/>
              <a:gd name="connsiteX48" fmla="*/ 3643746 w 4821382"/>
              <a:gd name="connsiteY48" fmla="*/ 1787236 h 2992581"/>
              <a:gd name="connsiteX49" fmla="*/ 3671455 w 4821382"/>
              <a:gd name="connsiteY49" fmla="*/ 1828800 h 2992581"/>
              <a:gd name="connsiteX50" fmla="*/ 3713018 w 4821382"/>
              <a:gd name="connsiteY50" fmla="*/ 1884218 h 2992581"/>
              <a:gd name="connsiteX51" fmla="*/ 3782291 w 4821382"/>
              <a:gd name="connsiteY51" fmla="*/ 1939636 h 2992581"/>
              <a:gd name="connsiteX52" fmla="*/ 3823855 w 4821382"/>
              <a:gd name="connsiteY52" fmla="*/ 1953490 h 2992581"/>
              <a:gd name="connsiteX53" fmla="*/ 3906982 w 4821382"/>
              <a:gd name="connsiteY53" fmla="*/ 1995054 h 2992581"/>
              <a:gd name="connsiteX54" fmla="*/ 3990109 w 4821382"/>
              <a:gd name="connsiteY54" fmla="*/ 2050472 h 2992581"/>
              <a:gd name="connsiteX55" fmla="*/ 4031673 w 4821382"/>
              <a:gd name="connsiteY55" fmla="*/ 2064327 h 2992581"/>
              <a:gd name="connsiteX56" fmla="*/ 4114800 w 4821382"/>
              <a:gd name="connsiteY56" fmla="*/ 2119745 h 2992581"/>
              <a:gd name="connsiteX57" fmla="*/ 4142509 w 4821382"/>
              <a:gd name="connsiteY57" fmla="*/ 2161309 h 2992581"/>
              <a:gd name="connsiteX58" fmla="*/ 4156364 w 4821382"/>
              <a:gd name="connsiteY58" fmla="*/ 2202872 h 2992581"/>
              <a:gd name="connsiteX59" fmla="*/ 4239491 w 4821382"/>
              <a:gd name="connsiteY59" fmla="*/ 2286000 h 2992581"/>
              <a:gd name="connsiteX60" fmla="*/ 4253346 w 4821382"/>
              <a:gd name="connsiteY60" fmla="*/ 2327563 h 2992581"/>
              <a:gd name="connsiteX61" fmla="*/ 4281055 w 4821382"/>
              <a:gd name="connsiteY61" fmla="*/ 2369127 h 2992581"/>
              <a:gd name="connsiteX62" fmla="*/ 4350328 w 4821382"/>
              <a:gd name="connsiteY62" fmla="*/ 2452254 h 2992581"/>
              <a:gd name="connsiteX63" fmla="*/ 4391891 w 4821382"/>
              <a:gd name="connsiteY63" fmla="*/ 2479963 h 2992581"/>
              <a:gd name="connsiteX64" fmla="*/ 4433455 w 4821382"/>
              <a:gd name="connsiteY64" fmla="*/ 2521527 h 2992581"/>
              <a:gd name="connsiteX65" fmla="*/ 4516582 w 4821382"/>
              <a:gd name="connsiteY65" fmla="*/ 2535381 h 2992581"/>
              <a:gd name="connsiteX66" fmla="*/ 4558146 w 4821382"/>
              <a:gd name="connsiteY66" fmla="*/ 2549236 h 2992581"/>
              <a:gd name="connsiteX67" fmla="*/ 4627418 w 4821382"/>
              <a:gd name="connsiteY67" fmla="*/ 2563090 h 2992581"/>
              <a:gd name="connsiteX68" fmla="*/ 4655128 w 4821382"/>
              <a:gd name="connsiteY68" fmla="*/ 2590800 h 2992581"/>
              <a:gd name="connsiteX69" fmla="*/ 4738255 w 4821382"/>
              <a:gd name="connsiteY69" fmla="*/ 2632363 h 2992581"/>
              <a:gd name="connsiteX70" fmla="*/ 4821382 w 4821382"/>
              <a:gd name="connsiteY70" fmla="*/ 2743200 h 2992581"/>
              <a:gd name="connsiteX71" fmla="*/ 4724400 w 4821382"/>
              <a:gd name="connsiteY71" fmla="*/ 2978727 h 2992581"/>
              <a:gd name="connsiteX72" fmla="*/ 4682837 w 4821382"/>
              <a:gd name="connsiteY72" fmla="*/ 2992581 h 2992581"/>
              <a:gd name="connsiteX73" fmla="*/ 4599709 w 4821382"/>
              <a:gd name="connsiteY73" fmla="*/ 2964872 h 2992581"/>
              <a:gd name="connsiteX74" fmla="*/ 4516582 w 4821382"/>
              <a:gd name="connsiteY74" fmla="*/ 2881745 h 2992581"/>
              <a:gd name="connsiteX75" fmla="*/ 4461164 w 4821382"/>
              <a:gd name="connsiteY75" fmla="*/ 2812472 h 2992581"/>
              <a:gd name="connsiteX76" fmla="*/ 4364182 w 4821382"/>
              <a:gd name="connsiteY76" fmla="*/ 2715490 h 2992581"/>
              <a:gd name="connsiteX77" fmla="*/ 4322618 w 4821382"/>
              <a:gd name="connsiteY77" fmla="*/ 2673927 h 2992581"/>
              <a:gd name="connsiteX78" fmla="*/ 4281055 w 4821382"/>
              <a:gd name="connsiteY78" fmla="*/ 2646218 h 2992581"/>
              <a:gd name="connsiteX79" fmla="*/ 4142509 w 4821382"/>
              <a:gd name="connsiteY79" fmla="*/ 2563090 h 2992581"/>
              <a:gd name="connsiteX80" fmla="*/ 4100946 w 4821382"/>
              <a:gd name="connsiteY80" fmla="*/ 2521527 h 2992581"/>
              <a:gd name="connsiteX81" fmla="*/ 4031673 w 4821382"/>
              <a:gd name="connsiteY81" fmla="*/ 2438400 h 2992581"/>
              <a:gd name="connsiteX82" fmla="*/ 4017818 w 4821382"/>
              <a:gd name="connsiteY82" fmla="*/ 2396836 h 2992581"/>
              <a:gd name="connsiteX83" fmla="*/ 3990109 w 4821382"/>
              <a:gd name="connsiteY83" fmla="*/ 2355272 h 2992581"/>
              <a:gd name="connsiteX84" fmla="*/ 3879273 w 4821382"/>
              <a:gd name="connsiteY84" fmla="*/ 2382981 h 2992581"/>
              <a:gd name="connsiteX85" fmla="*/ 3754582 w 4821382"/>
              <a:gd name="connsiteY85" fmla="*/ 2327563 h 2992581"/>
              <a:gd name="connsiteX86" fmla="*/ 3740728 w 4821382"/>
              <a:gd name="connsiteY86" fmla="*/ 2286000 h 2992581"/>
              <a:gd name="connsiteX87" fmla="*/ 3671455 w 4821382"/>
              <a:gd name="connsiteY87" fmla="*/ 2202872 h 2992581"/>
              <a:gd name="connsiteX88" fmla="*/ 3629891 w 4821382"/>
              <a:gd name="connsiteY88" fmla="*/ 2119745 h 2992581"/>
              <a:gd name="connsiteX89" fmla="*/ 3560618 w 4821382"/>
              <a:gd name="connsiteY89" fmla="*/ 2050472 h 2992581"/>
              <a:gd name="connsiteX90" fmla="*/ 3491346 w 4821382"/>
              <a:gd name="connsiteY90" fmla="*/ 1981200 h 2992581"/>
              <a:gd name="connsiteX91" fmla="*/ 3449782 w 4821382"/>
              <a:gd name="connsiteY91" fmla="*/ 1967345 h 2992581"/>
              <a:gd name="connsiteX92" fmla="*/ 3408218 w 4821382"/>
              <a:gd name="connsiteY92" fmla="*/ 1939636 h 2992581"/>
              <a:gd name="connsiteX93" fmla="*/ 3325091 w 4821382"/>
              <a:gd name="connsiteY93" fmla="*/ 1898072 h 2992581"/>
              <a:gd name="connsiteX94" fmla="*/ 3255818 w 4821382"/>
              <a:gd name="connsiteY94" fmla="*/ 1828800 h 2992581"/>
              <a:gd name="connsiteX95" fmla="*/ 3214255 w 4821382"/>
              <a:gd name="connsiteY95" fmla="*/ 1814945 h 2992581"/>
              <a:gd name="connsiteX96" fmla="*/ 3131128 w 4821382"/>
              <a:gd name="connsiteY96" fmla="*/ 1759527 h 2992581"/>
              <a:gd name="connsiteX97" fmla="*/ 3061855 w 4821382"/>
              <a:gd name="connsiteY97" fmla="*/ 1690254 h 2992581"/>
              <a:gd name="connsiteX98" fmla="*/ 2978728 w 4821382"/>
              <a:gd name="connsiteY98" fmla="*/ 1620981 h 2992581"/>
              <a:gd name="connsiteX99" fmla="*/ 2784764 w 4821382"/>
              <a:gd name="connsiteY99" fmla="*/ 1593272 h 2992581"/>
              <a:gd name="connsiteX100" fmla="*/ 2743200 w 4821382"/>
              <a:gd name="connsiteY100" fmla="*/ 1551709 h 2992581"/>
              <a:gd name="connsiteX101" fmla="*/ 2687782 w 4821382"/>
              <a:gd name="connsiteY101" fmla="*/ 1510145 h 2992581"/>
              <a:gd name="connsiteX102" fmla="*/ 2618509 w 4821382"/>
              <a:gd name="connsiteY102" fmla="*/ 1427018 h 2992581"/>
              <a:gd name="connsiteX103" fmla="*/ 2576946 w 4821382"/>
              <a:gd name="connsiteY103" fmla="*/ 1413163 h 2992581"/>
              <a:gd name="connsiteX104" fmla="*/ 2493818 w 4821382"/>
              <a:gd name="connsiteY104" fmla="*/ 1330036 h 2992581"/>
              <a:gd name="connsiteX105" fmla="*/ 2313709 w 4821382"/>
              <a:gd name="connsiteY105" fmla="*/ 1274618 h 2992581"/>
              <a:gd name="connsiteX106" fmla="*/ 2230582 w 4821382"/>
              <a:gd name="connsiteY106" fmla="*/ 1219200 h 2992581"/>
              <a:gd name="connsiteX107" fmla="*/ 1939637 w 4821382"/>
              <a:gd name="connsiteY107" fmla="*/ 1246909 h 2992581"/>
              <a:gd name="connsiteX108" fmla="*/ 1801091 w 4821382"/>
              <a:gd name="connsiteY108" fmla="*/ 1219200 h 2992581"/>
              <a:gd name="connsiteX109" fmla="*/ 1759528 w 4821382"/>
              <a:gd name="connsiteY109" fmla="*/ 1191490 h 2992581"/>
              <a:gd name="connsiteX110" fmla="*/ 1607128 w 4821382"/>
              <a:gd name="connsiteY110" fmla="*/ 1122218 h 2992581"/>
              <a:gd name="connsiteX111" fmla="*/ 1579418 w 4821382"/>
              <a:gd name="connsiteY111" fmla="*/ 1094509 h 2992581"/>
              <a:gd name="connsiteX112" fmla="*/ 1524000 w 4821382"/>
              <a:gd name="connsiteY112" fmla="*/ 1052945 h 2992581"/>
              <a:gd name="connsiteX113" fmla="*/ 1496291 w 4821382"/>
              <a:gd name="connsiteY113" fmla="*/ 1011381 h 2992581"/>
              <a:gd name="connsiteX114" fmla="*/ 1427018 w 4821382"/>
              <a:gd name="connsiteY114" fmla="*/ 942109 h 2992581"/>
              <a:gd name="connsiteX115" fmla="*/ 1357746 w 4821382"/>
              <a:gd name="connsiteY115" fmla="*/ 858981 h 2992581"/>
              <a:gd name="connsiteX116" fmla="*/ 1302328 w 4821382"/>
              <a:gd name="connsiteY116" fmla="*/ 817418 h 2992581"/>
              <a:gd name="connsiteX117" fmla="*/ 1163782 w 4821382"/>
              <a:gd name="connsiteY117" fmla="*/ 762000 h 2992581"/>
              <a:gd name="connsiteX118" fmla="*/ 1108364 w 4821382"/>
              <a:gd name="connsiteY118" fmla="*/ 720436 h 2992581"/>
              <a:gd name="connsiteX119" fmla="*/ 983673 w 4821382"/>
              <a:gd name="connsiteY119" fmla="*/ 609600 h 2992581"/>
              <a:gd name="connsiteX120" fmla="*/ 872837 w 4821382"/>
              <a:gd name="connsiteY120" fmla="*/ 623454 h 2992581"/>
              <a:gd name="connsiteX121" fmla="*/ 831273 w 4821382"/>
              <a:gd name="connsiteY121" fmla="*/ 665018 h 2992581"/>
              <a:gd name="connsiteX122" fmla="*/ 665018 w 4821382"/>
              <a:gd name="connsiteY122" fmla="*/ 637309 h 2992581"/>
              <a:gd name="connsiteX123" fmla="*/ 581891 w 4821382"/>
              <a:gd name="connsiteY123" fmla="*/ 581890 h 2992581"/>
              <a:gd name="connsiteX124" fmla="*/ 540328 w 4821382"/>
              <a:gd name="connsiteY124" fmla="*/ 554181 h 2992581"/>
              <a:gd name="connsiteX125" fmla="*/ 277091 w 4821382"/>
              <a:gd name="connsiteY125" fmla="*/ 498763 h 2992581"/>
              <a:gd name="connsiteX126" fmla="*/ 166255 w 4821382"/>
              <a:gd name="connsiteY126" fmla="*/ 429490 h 2992581"/>
              <a:gd name="connsiteX127" fmla="*/ 110837 w 4821382"/>
              <a:gd name="connsiteY127" fmla="*/ 346363 h 2992581"/>
              <a:gd name="connsiteX128" fmla="*/ 124691 w 4821382"/>
              <a:gd name="connsiteY128" fmla="*/ 180109 h 299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821382" h="2992581">
                <a:moveTo>
                  <a:pt x="0" y="0"/>
                </a:moveTo>
                <a:cubicBezTo>
                  <a:pt x="50350" y="50349"/>
                  <a:pt x="38696" y="34776"/>
                  <a:pt x="83128" y="96981"/>
                </a:cubicBezTo>
                <a:cubicBezTo>
                  <a:pt x="92806" y="110531"/>
                  <a:pt x="99063" y="126771"/>
                  <a:pt x="110837" y="138545"/>
                </a:cubicBezTo>
                <a:cubicBezTo>
                  <a:pt x="137694" y="165402"/>
                  <a:pt x="160160" y="168841"/>
                  <a:pt x="193964" y="180109"/>
                </a:cubicBezTo>
                <a:cubicBezTo>
                  <a:pt x="207819" y="193963"/>
                  <a:pt x="218400" y="212157"/>
                  <a:pt x="235528" y="221672"/>
                </a:cubicBezTo>
                <a:cubicBezTo>
                  <a:pt x="302492" y="258874"/>
                  <a:pt x="464428" y="270206"/>
                  <a:pt x="512618" y="277090"/>
                </a:cubicBezTo>
                <a:cubicBezTo>
                  <a:pt x="526473" y="281708"/>
                  <a:pt x="541120" y="284414"/>
                  <a:pt x="554182" y="290945"/>
                </a:cubicBezTo>
                <a:cubicBezTo>
                  <a:pt x="614990" y="321349"/>
                  <a:pt x="578298" y="322074"/>
                  <a:pt x="651164" y="346363"/>
                </a:cubicBezTo>
                <a:cubicBezTo>
                  <a:pt x="704849" y="364258"/>
                  <a:pt x="839101" y="371005"/>
                  <a:pt x="872837" y="374072"/>
                </a:cubicBezTo>
                <a:cubicBezTo>
                  <a:pt x="977316" y="408900"/>
                  <a:pt x="848523" y="361917"/>
                  <a:pt x="955964" y="415636"/>
                </a:cubicBezTo>
                <a:cubicBezTo>
                  <a:pt x="969026" y="422167"/>
                  <a:pt x="983673" y="424872"/>
                  <a:pt x="997528" y="429490"/>
                </a:cubicBezTo>
                <a:cubicBezTo>
                  <a:pt x="1045889" y="477853"/>
                  <a:pt x="1012846" y="453070"/>
                  <a:pt x="1108364" y="484909"/>
                </a:cubicBezTo>
                <a:lnTo>
                  <a:pt x="1149928" y="498763"/>
                </a:lnTo>
                <a:cubicBezTo>
                  <a:pt x="1261733" y="536031"/>
                  <a:pt x="1176882" y="511705"/>
                  <a:pt x="1413164" y="526472"/>
                </a:cubicBezTo>
                <a:cubicBezTo>
                  <a:pt x="1427019" y="531090"/>
                  <a:pt x="1443045" y="531564"/>
                  <a:pt x="1454728" y="540327"/>
                </a:cubicBezTo>
                <a:cubicBezTo>
                  <a:pt x="1480852" y="559920"/>
                  <a:pt x="1496829" y="591486"/>
                  <a:pt x="1524000" y="609600"/>
                </a:cubicBezTo>
                <a:lnTo>
                  <a:pt x="1565564" y="637309"/>
                </a:lnTo>
                <a:cubicBezTo>
                  <a:pt x="1574800" y="651163"/>
                  <a:pt x="1581499" y="667098"/>
                  <a:pt x="1593273" y="678872"/>
                </a:cubicBezTo>
                <a:cubicBezTo>
                  <a:pt x="1632977" y="718576"/>
                  <a:pt x="1631329" y="697900"/>
                  <a:pt x="1676400" y="720436"/>
                </a:cubicBezTo>
                <a:cubicBezTo>
                  <a:pt x="1691293" y="727883"/>
                  <a:pt x="1702748" y="741382"/>
                  <a:pt x="1717964" y="748145"/>
                </a:cubicBezTo>
                <a:cubicBezTo>
                  <a:pt x="1744654" y="760007"/>
                  <a:pt x="1801091" y="775854"/>
                  <a:pt x="1801091" y="775854"/>
                </a:cubicBezTo>
                <a:cubicBezTo>
                  <a:pt x="1814946" y="785090"/>
                  <a:pt x="1827439" y="796800"/>
                  <a:pt x="1842655" y="803563"/>
                </a:cubicBezTo>
                <a:cubicBezTo>
                  <a:pt x="1869345" y="815425"/>
                  <a:pt x="1925782" y="831272"/>
                  <a:pt x="1925782" y="831272"/>
                </a:cubicBezTo>
                <a:cubicBezTo>
                  <a:pt x="1939637" y="840508"/>
                  <a:pt x="1952041" y="852422"/>
                  <a:pt x="1967346" y="858981"/>
                </a:cubicBezTo>
                <a:cubicBezTo>
                  <a:pt x="1984848" y="866482"/>
                  <a:pt x="2004455" y="867605"/>
                  <a:pt x="2022764" y="872836"/>
                </a:cubicBezTo>
                <a:cubicBezTo>
                  <a:pt x="2122163" y="901236"/>
                  <a:pt x="1992774" y="872379"/>
                  <a:pt x="2133600" y="900545"/>
                </a:cubicBezTo>
                <a:cubicBezTo>
                  <a:pt x="2147455" y="909781"/>
                  <a:pt x="2159948" y="921491"/>
                  <a:pt x="2175164" y="928254"/>
                </a:cubicBezTo>
                <a:cubicBezTo>
                  <a:pt x="2201854" y="940116"/>
                  <a:pt x="2258291" y="955963"/>
                  <a:pt x="2258291" y="955963"/>
                </a:cubicBezTo>
                <a:cubicBezTo>
                  <a:pt x="2286000" y="974436"/>
                  <a:pt x="2309825" y="1000850"/>
                  <a:pt x="2341418" y="1011381"/>
                </a:cubicBezTo>
                <a:cubicBezTo>
                  <a:pt x="2355273" y="1015999"/>
                  <a:pt x="2369920" y="1018705"/>
                  <a:pt x="2382982" y="1025236"/>
                </a:cubicBezTo>
                <a:cubicBezTo>
                  <a:pt x="2397875" y="1032683"/>
                  <a:pt x="2409241" y="1046386"/>
                  <a:pt x="2424546" y="1052945"/>
                </a:cubicBezTo>
                <a:cubicBezTo>
                  <a:pt x="2442048" y="1060446"/>
                  <a:pt x="2461726" y="1061328"/>
                  <a:pt x="2479964" y="1066800"/>
                </a:cubicBezTo>
                <a:cubicBezTo>
                  <a:pt x="2507940" y="1075193"/>
                  <a:pt x="2535382" y="1085273"/>
                  <a:pt x="2563091" y="1094509"/>
                </a:cubicBezTo>
                <a:lnTo>
                  <a:pt x="2604655" y="1108363"/>
                </a:lnTo>
                <a:cubicBezTo>
                  <a:pt x="2618509" y="1112981"/>
                  <a:pt x="2631761" y="1120153"/>
                  <a:pt x="2646218" y="1122218"/>
                </a:cubicBezTo>
                <a:lnTo>
                  <a:pt x="2743200" y="1136072"/>
                </a:lnTo>
                <a:cubicBezTo>
                  <a:pt x="2770909" y="1145308"/>
                  <a:pt x="2805675" y="1143128"/>
                  <a:pt x="2826328" y="1163781"/>
                </a:cubicBezTo>
                <a:cubicBezTo>
                  <a:pt x="2854037" y="1191490"/>
                  <a:pt x="2872279" y="1234517"/>
                  <a:pt x="2909455" y="1246909"/>
                </a:cubicBezTo>
                <a:cubicBezTo>
                  <a:pt x="2937164" y="1256145"/>
                  <a:pt x="2968280" y="1258417"/>
                  <a:pt x="2992582" y="1274618"/>
                </a:cubicBezTo>
                <a:cubicBezTo>
                  <a:pt x="3049989" y="1312889"/>
                  <a:pt x="3017992" y="1298289"/>
                  <a:pt x="3089564" y="1316181"/>
                </a:cubicBezTo>
                <a:cubicBezTo>
                  <a:pt x="3208682" y="1395592"/>
                  <a:pt x="3057970" y="1300384"/>
                  <a:pt x="3172691" y="1357745"/>
                </a:cubicBezTo>
                <a:cubicBezTo>
                  <a:pt x="3280120" y="1411460"/>
                  <a:pt x="3151349" y="1364484"/>
                  <a:pt x="3255818" y="1399309"/>
                </a:cubicBezTo>
                <a:cubicBezTo>
                  <a:pt x="3342121" y="1485609"/>
                  <a:pt x="3217174" y="1368927"/>
                  <a:pt x="3325091" y="1440872"/>
                </a:cubicBezTo>
                <a:cubicBezTo>
                  <a:pt x="3341394" y="1451740"/>
                  <a:pt x="3351189" y="1470407"/>
                  <a:pt x="3366655" y="1482436"/>
                </a:cubicBezTo>
                <a:cubicBezTo>
                  <a:pt x="3392942" y="1502882"/>
                  <a:pt x="3422073" y="1519381"/>
                  <a:pt x="3449782" y="1537854"/>
                </a:cubicBezTo>
                <a:cubicBezTo>
                  <a:pt x="3510563" y="1578374"/>
                  <a:pt x="3478020" y="1555568"/>
                  <a:pt x="3546764" y="1607127"/>
                </a:cubicBezTo>
                <a:cubicBezTo>
                  <a:pt x="3556000" y="1625600"/>
                  <a:pt x="3563847" y="1644835"/>
                  <a:pt x="3574473" y="1662545"/>
                </a:cubicBezTo>
                <a:cubicBezTo>
                  <a:pt x="3591607" y="1691101"/>
                  <a:pt x="3619360" y="1714079"/>
                  <a:pt x="3629891" y="1745672"/>
                </a:cubicBezTo>
                <a:cubicBezTo>
                  <a:pt x="3634509" y="1759527"/>
                  <a:pt x="3637215" y="1774174"/>
                  <a:pt x="3643746" y="1787236"/>
                </a:cubicBezTo>
                <a:cubicBezTo>
                  <a:pt x="3651193" y="1802129"/>
                  <a:pt x="3661777" y="1815250"/>
                  <a:pt x="3671455" y="1828800"/>
                </a:cubicBezTo>
                <a:cubicBezTo>
                  <a:pt x="3684876" y="1847590"/>
                  <a:pt x="3698236" y="1866479"/>
                  <a:pt x="3713018" y="1884218"/>
                </a:cubicBezTo>
                <a:cubicBezTo>
                  <a:pt x="3731425" y="1906307"/>
                  <a:pt x="3756727" y="1926854"/>
                  <a:pt x="3782291" y="1939636"/>
                </a:cubicBezTo>
                <a:cubicBezTo>
                  <a:pt x="3795353" y="1946167"/>
                  <a:pt x="3810000" y="1948872"/>
                  <a:pt x="3823855" y="1953490"/>
                </a:cubicBezTo>
                <a:cubicBezTo>
                  <a:pt x="3888382" y="2018019"/>
                  <a:pt x="3804848" y="1943988"/>
                  <a:pt x="3906982" y="1995054"/>
                </a:cubicBezTo>
                <a:cubicBezTo>
                  <a:pt x="3936768" y="2009947"/>
                  <a:pt x="3958516" y="2039941"/>
                  <a:pt x="3990109" y="2050472"/>
                </a:cubicBezTo>
                <a:cubicBezTo>
                  <a:pt x="4003964" y="2055090"/>
                  <a:pt x="4018907" y="2057235"/>
                  <a:pt x="4031673" y="2064327"/>
                </a:cubicBezTo>
                <a:cubicBezTo>
                  <a:pt x="4060784" y="2080500"/>
                  <a:pt x="4114800" y="2119745"/>
                  <a:pt x="4114800" y="2119745"/>
                </a:cubicBezTo>
                <a:cubicBezTo>
                  <a:pt x="4124036" y="2133600"/>
                  <a:pt x="4135062" y="2146416"/>
                  <a:pt x="4142509" y="2161309"/>
                </a:cubicBezTo>
                <a:cubicBezTo>
                  <a:pt x="4149040" y="2174371"/>
                  <a:pt x="4147398" y="2191344"/>
                  <a:pt x="4156364" y="2202872"/>
                </a:cubicBezTo>
                <a:cubicBezTo>
                  <a:pt x="4180422" y="2233804"/>
                  <a:pt x="4239491" y="2286000"/>
                  <a:pt x="4239491" y="2286000"/>
                </a:cubicBezTo>
                <a:cubicBezTo>
                  <a:pt x="4244109" y="2299854"/>
                  <a:pt x="4246815" y="2314501"/>
                  <a:pt x="4253346" y="2327563"/>
                </a:cubicBezTo>
                <a:cubicBezTo>
                  <a:pt x="4260793" y="2342456"/>
                  <a:pt x="4271377" y="2355577"/>
                  <a:pt x="4281055" y="2369127"/>
                </a:cubicBezTo>
                <a:cubicBezTo>
                  <a:pt x="4299022" y="2394282"/>
                  <a:pt x="4324072" y="2431249"/>
                  <a:pt x="4350328" y="2452254"/>
                </a:cubicBezTo>
                <a:cubicBezTo>
                  <a:pt x="4363330" y="2462656"/>
                  <a:pt x="4379099" y="2469303"/>
                  <a:pt x="4391891" y="2479963"/>
                </a:cubicBezTo>
                <a:cubicBezTo>
                  <a:pt x="4406943" y="2492506"/>
                  <a:pt x="4415550" y="2513569"/>
                  <a:pt x="4433455" y="2521527"/>
                </a:cubicBezTo>
                <a:cubicBezTo>
                  <a:pt x="4459125" y="2532936"/>
                  <a:pt x="4488873" y="2530763"/>
                  <a:pt x="4516582" y="2535381"/>
                </a:cubicBezTo>
                <a:cubicBezTo>
                  <a:pt x="4530437" y="2539999"/>
                  <a:pt x="4543978" y="2545694"/>
                  <a:pt x="4558146" y="2549236"/>
                </a:cubicBezTo>
                <a:cubicBezTo>
                  <a:pt x="4580991" y="2554947"/>
                  <a:pt x="4605774" y="2553814"/>
                  <a:pt x="4627418" y="2563090"/>
                </a:cubicBezTo>
                <a:cubicBezTo>
                  <a:pt x="4639424" y="2568236"/>
                  <a:pt x="4644928" y="2582640"/>
                  <a:pt x="4655128" y="2590800"/>
                </a:cubicBezTo>
                <a:cubicBezTo>
                  <a:pt x="4693496" y="2621495"/>
                  <a:pt x="4694354" y="2617730"/>
                  <a:pt x="4738255" y="2632363"/>
                </a:cubicBezTo>
                <a:cubicBezTo>
                  <a:pt x="4817855" y="2711963"/>
                  <a:pt x="4797202" y="2670656"/>
                  <a:pt x="4821382" y="2743200"/>
                </a:cubicBezTo>
                <a:cubicBezTo>
                  <a:pt x="4816482" y="2757899"/>
                  <a:pt x="4752528" y="2969351"/>
                  <a:pt x="4724400" y="2978727"/>
                </a:cubicBezTo>
                <a:lnTo>
                  <a:pt x="4682837" y="2992581"/>
                </a:lnTo>
                <a:cubicBezTo>
                  <a:pt x="4655128" y="2983345"/>
                  <a:pt x="4624012" y="2981074"/>
                  <a:pt x="4599709" y="2964872"/>
                </a:cubicBezTo>
                <a:cubicBezTo>
                  <a:pt x="4567104" y="2943135"/>
                  <a:pt x="4516582" y="2881745"/>
                  <a:pt x="4516582" y="2881745"/>
                </a:cubicBezTo>
                <a:cubicBezTo>
                  <a:pt x="4492228" y="2808680"/>
                  <a:pt x="4520847" y="2866187"/>
                  <a:pt x="4461164" y="2812472"/>
                </a:cubicBezTo>
                <a:cubicBezTo>
                  <a:pt x="4427182" y="2781888"/>
                  <a:pt x="4396509" y="2747817"/>
                  <a:pt x="4364182" y="2715490"/>
                </a:cubicBezTo>
                <a:cubicBezTo>
                  <a:pt x="4350327" y="2701636"/>
                  <a:pt x="4338920" y="2684795"/>
                  <a:pt x="4322618" y="2673927"/>
                </a:cubicBezTo>
                <a:cubicBezTo>
                  <a:pt x="4308764" y="2664691"/>
                  <a:pt x="4295512" y="2654479"/>
                  <a:pt x="4281055" y="2646218"/>
                </a:cubicBezTo>
                <a:cubicBezTo>
                  <a:pt x="4230034" y="2617063"/>
                  <a:pt x="4187701" y="2608282"/>
                  <a:pt x="4142509" y="2563090"/>
                </a:cubicBezTo>
                <a:lnTo>
                  <a:pt x="4100946" y="2521527"/>
                </a:lnTo>
                <a:cubicBezTo>
                  <a:pt x="4069179" y="2426227"/>
                  <a:pt x="4115550" y="2539052"/>
                  <a:pt x="4031673" y="2438400"/>
                </a:cubicBezTo>
                <a:cubicBezTo>
                  <a:pt x="4022324" y="2427181"/>
                  <a:pt x="4024349" y="2409898"/>
                  <a:pt x="4017818" y="2396836"/>
                </a:cubicBezTo>
                <a:cubicBezTo>
                  <a:pt x="4010371" y="2381943"/>
                  <a:pt x="3999345" y="2369127"/>
                  <a:pt x="3990109" y="2355272"/>
                </a:cubicBezTo>
                <a:cubicBezTo>
                  <a:pt x="3961753" y="2364725"/>
                  <a:pt x="3905549" y="2385370"/>
                  <a:pt x="3879273" y="2382981"/>
                </a:cubicBezTo>
                <a:cubicBezTo>
                  <a:pt x="3822002" y="2377774"/>
                  <a:pt x="3796703" y="2355643"/>
                  <a:pt x="3754582" y="2327563"/>
                </a:cubicBezTo>
                <a:cubicBezTo>
                  <a:pt x="3749964" y="2313709"/>
                  <a:pt x="3747259" y="2299062"/>
                  <a:pt x="3740728" y="2286000"/>
                </a:cubicBezTo>
                <a:cubicBezTo>
                  <a:pt x="3721440" y="2247425"/>
                  <a:pt x="3702093" y="2233511"/>
                  <a:pt x="3671455" y="2202872"/>
                </a:cubicBezTo>
                <a:cubicBezTo>
                  <a:pt x="3658375" y="2163633"/>
                  <a:pt x="3658813" y="2152799"/>
                  <a:pt x="3629891" y="2119745"/>
                </a:cubicBezTo>
                <a:cubicBezTo>
                  <a:pt x="3608387" y="2095169"/>
                  <a:pt x="3578732" y="2077643"/>
                  <a:pt x="3560618" y="2050472"/>
                </a:cubicBezTo>
                <a:cubicBezTo>
                  <a:pt x="3532909" y="2008909"/>
                  <a:pt x="3537527" y="2004291"/>
                  <a:pt x="3491346" y="1981200"/>
                </a:cubicBezTo>
                <a:cubicBezTo>
                  <a:pt x="3478284" y="1974669"/>
                  <a:pt x="3462844" y="1973876"/>
                  <a:pt x="3449782" y="1967345"/>
                </a:cubicBezTo>
                <a:cubicBezTo>
                  <a:pt x="3434889" y="1959898"/>
                  <a:pt x="3423111" y="1947083"/>
                  <a:pt x="3408218" y="1939636"/>
                </a:cubicBezTo>
                <a:cubicBezTo>
                  <a:pt x="3293497" y="1882275"/>
                  <a:pt x="3444209" y="1977483"/>
                  <a:pt x="3325091" y="1898072"/>
                </a:cubicBezTo>
                <a:cubicBezTo>
                  <a:pt x="3297381" y="1856508"/>
                  <a:pt x="3302001" y="1851892"/>
                  <a:pt x="3255818" y="1828800"/>
                </a:cubicBezTo>
                <a:cubicBezTo>
                  <a:pt x="3242756" y="1822269"/>
                  <a:pt x="3227021" y="1822037"/>
                  <a:pt x="3214255" y="1814945"/>
                </a:cubicBezTo>
                <a:cubicBezTo>
                  <a:pt x="3185144" y="1798772"/>
                  <a:pt x="3131128" y="1759527"/>
                  <a:pt x="3131128" y="1759527"/>
                </a:cubicBezTo>
                <a:cubicBezTo>
                  <a:pt x="3080326" y="1683326"/>
                  <a:pt x="3131128" y="1747982"/>
                  <a:pt x="3061855" y="1690254"/>
                </a:cubicBezTo>
                <a:cubicBezTo>
                  <a:pt x="3042769" y="1674349"/>
                  <a:pt x="3007486" y="1627748"/>
                  <a:pt x="2978728" y="1620981"/>
                </a:cubicBezTo>
                <a:cubicBezTo>
                  <a:pt x="2915153" y="1606022"/>
                  <a:pt x="2849419" y="1602508"/>
                  <a:pt x="2784764" y="1593272"/>
                </a:cubicBezTo>
                <a:cubicBezTo>
                  <a:pt x="2770909" y="1579418"/>
                  <a:pt x="2758076" y="1564460"/>
                  <a:pt x="2743200" y="1551709"/>
                </a:cubicBezTo>
                <a:cubicBezTo>
                  <a:pt x="2725668" y="1536682"/>
                  <a:pt x="2704110" y="1526473"/>
                  <a:pt x="2687782" y="1510145"/>
                </a:cubicBezTo>
                <a:cubicBezTo>
                  <a:pt x="2636665" y="1459027"/>
                  <a:pt x="2686603" y="1472414"/>
                  <a:pt x="2618509" y="1427018"/>
                </a:cubicBezTo>
                <a:cubicBezTo>
                  <a:pt x="2606358" y="1418917"/>
                  <a:pt x="2590800" y="1417781"/>
                  <a:pt x="2576946" y="1413163"/>
                </a:cubicBezTo>
                <a:cubicBezTo>
                  <a:pt x="2551729" y="1379541"/>
                  <a:pt x="2535602" y="1345230"/>
                  <a:pt x="2493818" y="1330036"/>
                </a:cubicBezTo>
                <a:cubicBezTo>
                  <a:pt x="2402681" y="1296895"/>
                  <a:pt x="2389720" y="1316079"/>
                  <a:pt x="2313709" y="1274618"/>
                </a:cubicBezTo>
                <a:cubicBezTo>
                  <a:pt x="2284473" y="1258671"/>
                  <a:pt x="2230582" y="1219200"/>
                  <a:pt x="2230582" y="1219200"/>
                </a:cubicBezTo>
                <a:cubicBezTo>
                  <a:pt x="2119449" y="1246982"/>
                  <a:pt x="2109163" y="1253187"/>
                  <a:pt x="1939637" y="1246909"/>
                </a:cubicBezTo>
                <a:cubicBezTo>
                  <a:pt x="1892573" y="1245166"/>
                  <a:pt x="1847273" y="1228436"/>
                  <a:pt x="1801091" y="1219200"/>
                </a:cubicBezTo>
                <a:cubicBezTo>
                  <a:pt x="1787237" y="1209963"/>
                  <a:pt x="1774687" y="1198380"/>
                  <a:pt x="1759528" y="1191490"/>
                </a:cubicBezTo>
                <a:cubicBezTo>
                  <a:pt x="1672021" y="1151714"/>
                  <a:pt x="1665097" y="1168593"/>
                  <a:pt x="1607128" y="1122218"/>
                </a:cubicBezTo>
                <a:cubicBezTo>
                  <a:pt x="1596928" y="1114058"/>
                  <a:pt x="1589453" y="1102871"/>
                  <a:pt x="1579418" y="1094509"/>
                </a:cubicBezTo>
                <a:cubicBezTo>
                  <a:pt x="1561679" y="1079727"/>
                  <a:pt x="1540328" y="1069273"/>
                  <a:pt x="1524000" y="1052945"/>
                </a:cubicBezTo>
                <a:cubicBezTo>
                  <a:pt x="1512226" y="1041171"/>
                  <a:pt x="1507256" y="1023912"/>
                  <a:pt x="1496291" y="1011381"/>
                </a:cubicBezTo>
                <a:cubicBezTo>
                  <a:pt x="1474787" y="986805"/>
                  <a:pt x="1445132" y="969280"/>
                  <a:pt x="1427018" y="942109"/>
                </a:cubicBezTo>
                <a:cubicBezTo>
                  <a:pt x="1398515" y="899354"/>
                  <a:pt x="1399229" y="894538"/>
                  <a:pt x="1357746" y="858981"/>
                </a:cubicBezTo>
                <a:cubicBezTo>
                  <a:pt x="1340214" y="843954"/>
                  <a:pt x="1322981" y="827744"/>
                  <a:pt x="1302328" y="817418"/>
                </a:cubicBezTo>
                <a:cubicBezTo>
                  <a:pt x="1257840" y="795174"/>
                  <a:pt x="1203573" y="791844"/>
                  <a:pt x="1163782" y="762000"/>
                </a:cubicBezTo>
                <a:cubicBezTo>
                  <a:pt x="1145309" y="748145"/>
                  <a:pt x="1125527" y="735883"/>
                  <a:pt x="1108364" y="720436"/>
                </a:cubicBezTo>
                <a:cubicBezTo>
                  <a:pt x="972794" y="598423"/>
                  <a:pt x="1075123" y="670566"/>
                  <a:pt x="983673" y="609600"/>
                </a:cubicBezTo>
                <a:cubicBezTo>
                  <a:pt x="946728" y="614218"/>
                  <a:pt x="907828" y="610730"/>
                  <a:pt x="872837" y="623454"/>
                </a:cubicBezTo>
                <a:cubicBezTo>
                  <a:pt x="854423" y="630150"/>
                  <a:pt x="850823" y="663715"/>
                  <a:pt x="831273" y="665018"/>
                </a:cubicBezTo>
                <a:cubicBezTo>
                  <a:pt x="775215" y="668755"/>
                  <a:pt x="720436" y="646545"/>
                  <a:pt x="665018" y="637309"/>
                </a:cubicBezTo>
                <a:lnTo>
                  <a:pt x="581891" y="581890"/>
                </a:lnTo>
                <a:cubicBezTo>
                  <a:pt x="568037" y="572654"/>
                  <a:pt x="556582" y="557793"/>
                  <a:pt x="540328" y="554181"/>
                </a:cubicBezTo>
                <a:cubicBezTo>
                  <a:pt x="369662" y="516255"/>
                  <a:pt x="457388" y="534822"/>
                  <a:pt x="277091" y="498763"/>
                </a:cubicBezTo>
                <a:cubicBezTo>
                  <a:pt x="239626" y="480031"/>
                  <a:pt x="195032" y="461864"/>
                  <a:pt x="166255" y="429490"/>
                </a:cubicBezTo>
                <a:cubicBezTo>
                  <a:pt x="144130" y="404600"/>
                  <a:pt x="110837" y="346363"/>
                  <a:pt x="110837" y="346363"/>
                </a:cubicBezTo>
                <a:lnTo>
                  <a:pt x="124691" y="180109"/>
                </a:ln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88512" y="1759527"/>
            <a:ext cx="3682782" cy="2341418"/>
          </a:xfrm>
          <a:custGeom>
            <a:avLst/>
            <a:gdLst>
              <a:gd name="connsiteX0" fmla="*/ 2668543 w 3682782"/>
              <a:gd name="connsiteY0" fmla="*/ 138546 h 2341418"/>
              <a:gd name="connsiteX1" fmla="*/ 2640833 w 3682782"/>
              <a:gd name="connsiteY1" fmla="*/ 83128 h 2341418"/>
              <a:gd name="connsiteX2" fmla="*/ 2585415 w 3682782"/>
              <a:gd name="connsiteY2" fmla="*/ 0 h 2341418"/>
              <a:gd name="connsiteX3" fmla="*/ 2488433 w 3682782"/>
              <a:gd name="connsiteY3" fmla="*/ 13855 h 2341418"/>
              <a:gd name="connsiteX4" fmla="*/ 2377597 w 3682782"/>
              <a:gd name="connsiteY4" fmla="*/ 27709 h 2341418"/>
              <a:gd name="connsiteX5" fmla="*/ 2308324 w 3682782"/>
              <a:gd name="connsiteY5" fmla="*/ 83128 h 2341418"/>
              <a:gd name="connsiteX6" fmla="*/ 2266761 w 3682782"/>
              <a:gd name="connsiteY6" fmla="*/ 110837 h 2341418"/>
              <a:gd name="connsiteX7" fmla="*/ 2239052 w 3682782"/>
              <a:gd name="connsiteY7" fmla="*/ 152400 h 2341418"/>
              <a:gd name="connsiteX8" fmla="*/ 2197488 w 3682782"/>
              <a:gd name="connsiteY8" fmla="*/ 193964 h 2341418"/>
              <a:gd name="connsiteX9" fmla="*/ 2169779 w 3682782"/>
              <a:gd name="connsiteY9" fmla="*/ 304800 h 2341418"/>
              <a:gd name="connsiteX10" fmla="*/ 2086652 w 3682782"/>
              <a:gd name="connsiteY10" fmla="*/ 609600 h 2341418"/>
              <a:gd name="connsiteX11" fmla="*/ 2045088 w 3682782"/>
              <a:gd name="connsiteY11" fmla="*/ 637309 h 2341418"/>
              <a:gd name="connsiteX12" fmla="*/ 1851124 w 3682782"/>
              <a:gd name="connsiteY12" fmla="*/ 623455 h 2341418"/>
              <a:gd name="connsiteX13" fmla="*/ 1809561 w 3682782"/>
              <a:gd name="connsiteY13" fmla="*/ 665018 h 2341418"/>
              <a:gd name="connsiteX14" fmla="*/ 1767997 w 3682782"/>
              <a:gd name="connsiteY14" fmla="*/ 692728 h 2341418"/>
              <a:gd name="connsiteX15" fmla="*/ 1712579 w 3682782"/>
              <a:gd name="connsiteY15" fmla="*/ 803564 h 2341418"/>
              <a:gd name="connsiteX16" fmla="*/ 1629452 w 3682782"/>
              <a:gd name="connsiteY16" fmla="*/ 997528 h 2341418"/>
              <a:gd name="connsiteX17" fmla="*/ 1657161 w 3682782"/>
              <a:gd name="connsiteY17" fmla="*/ 1177637 h 2341418"/>
              <a:gd name="connsiteX18" fmla="*/ 1684870 w 3682782"/>
              <a:gd name="connsiteY18" fmla="*/ 1219200 h 2341418"/>
              <a:gd name="connsiteX19" fmla="*/ 1518615 w 3682782"/>
              <a:gd name="connsiteY19" fmla="*/ 1274618 h 2341418"/>
              <a:gd name="connsiteX20" fmla="*/ 1463197 w 3682782"/>
              <a:gd name="connsiteY20" fmla="*/ 1288473 h 2341418"/>
              <a:gd name="connsiteX21" fmla="*/ 1421633 w 3682782"/>
              <a:gd name="connsiteY21" fmla="*/ 1260764 h 2341418"/>
              <a:gd name="connsiteX22" fmla="*/ 1380070 w 3682782"/>
              <a:gd name="connsiteY22" fmla="*/ 1288473 h 2341418"/>
              <a:gd name="connsiteX23" fmla="*/ 1338506 w 3682782"/>
              <a:gd name="connsiteY23" fmla="*/ 1302328 h 2341418"/>
              <a:gd name="connsiteX24" fmla="*/ 1089124 w 3682782"/>
              <a:gd name="connsiteY24" fmla="*/ 1274618 h 2341418"/>
              <a:gd name="connsiteX25" fmla="*/ 1047561 w 3682782"/>
              <a:gd name="connsiteY25" fmla="*/ 1260764 h 2341418"/>
              <a:gd name="connsiteX26" fmla="*/ 964433 w 3682782"/>
              <a:gd name="connsiteY26" fmla="*/ 1205346 h 2341418"/>
              <a:gd name="connsiteX27" fmla="*/ 742761 w 3682782"/>
              <a:gd name="connsiteY27" fmla="*/ 1177637 h 2341418"/>
              <a:gd name="connsiteX28" fmla="*/ 659633 w 3682782"/>
              <a:gd name="connsiteY28" fmla="*/ 1108364 h 2341418"/>
              <a:gd name="connsiteX29" fmla="*/ 618070 w 3682782"/>
              <a:gd name="connsiteY29" fmla="*/ 1066800 h 2341418"/>
              <a:gd name="connsiteX30" fmla="*/ 396397 w 3682782"/>
              <a:gd name="connsiteY30" fmla="*/ 1094509 h 2341418"/>
              <a:gd name="connsiteX31" fmla="*/ 354833 w 3682782"/>
              <a:gd name="connsiteY31" fmla="*/ 1108364 h 2341418"/>
              <a:gd name="connsiteX32" fmla="*/ 271706 w 3682782"/>
              <a:gd name="connsiteY32" fmla="*/ 1163782 h 2341418"/>
              <a:gd name="connsiteX33" fmla="*/ 271706 w 3682782"/>
              <a:gd name="connsiteY33" fmla="*/ 1274618 h 2341418"/>
              <a:gd name="connsiteX34" fmla="*/ 313270 w 3682782"/>
              <a:gd name="connsiteY34" fmla="*/ 1260764 h 2341418"/>
              <a:gd name="connsiteX35" fmla="*/ 354833 w 3682782"/>
              <a:gd name="connsiteY35" fmla="*/ 1219200 h 2341418"/>
              <a:gd name="connsiteX36" fmla="*/ 424106 w 3682782"/>
              <a:gd name="connsiteY36" fmla="*/ 1274618 h 2341418"/>
              <a:gd name="connsiteX37" fmla="*/ 368688 w 3682782"/>
              <a:gd name="connsiteY37" fmla="*/ 1343891 h 2341418"/>
              <a:gd name="connsiteX38" fmla="*/ 424106 w 3682782"/>
              <a:gd name="connsiteY38" fmla="*/ 1316182 h 2341418"/>
              <a:gd name="connsiteX39" fmla="*/ 534943 w 3682782"/>
              <a:gd name="connsiteY39" fmla="*/ 1330037 h 2341418"/>
              <a:gd name="connsiteX40" fmla="*/ 576506 w 3682782"/>
              <a:gd name="connsiteY40" fmla="*/ 1343891 h 2341418"/>
              <a:gd name="connsiteX41" fmla="*/ 604215 w 3682782"/>
              <a:gd name="connsiteY41" fmla="*/ 1385455 h 2341418"/>
              <a:gd name="connsiteX42" fmla="*/ 576506 w 3682782"/>
              <a:gd name="connsiteY42" fmla="*/ 1427018 h 2341418"/>
              <a:gd name="connsiteX43" fmla="*/ 299415 w 3682782"/>
              <a:gd name="connsiteY43" fmla="*/ 1468582 h 2341418"/>
              <a:gd name="connsiteX44" fmla="*/ 243997 w 3682782"/>
              <a:gd name="connsiteY44" fmla="*/ 1482437 h 2341418"/>
              <a:gd name="connsiteX45" fmla="*/ 160870 w 3682782"/>
              <a:gd name="connsiteY45" fmla="*/ 1510146 h 2341418"/>
              <a:gd name="connsiteX46" fmla="*/ 63888 w 3682782"/>
              <a:gd name="connsiteY46" fmla="*/ 1524000 h 2341418"/>
              <a:gd name="connsiteX47" fmla="*/ 8470 w 3682782"/>
              <a:gd name="connsiteY47" fmla="*/ 1565564 h 2341418"/>
              <a:gd name="connsiteX48" fmla="*/ 77743 w 3682782"/>
              <a:gd name="connsiteY48" fmla="*/ 1745673 h 2341418"/>
              <a:gd name="connsiteX49" fmla="*/ 174724 w 3682782"/>
              <a:gd name="connsiteY49" fmla="*/ 1759528 h 2341418"/>
              <a:gd name="connsiteX50" fmla="*/ 396397 w 3682782"/>
              <a:gd name="connsiteY50" fmla="*/ 1731818 h 2341418"/>
              <a:gd name="connsiteX51" fmla="*/ 507233 w 3682782"/>
              <a:gd name="connsiteY51" fmla="*/ 1676400 h 2341418"/>
              <a:gd name="connsiteX52" fmla="*/ 618070 w 3682782"/>
              <a:gd name="connsiteY52" fmla="*/ 1648691 h 2341418"/>
              <a:gd name="connsiteX53" fmla="*/ 659633 w 3682782"/>
              <a:gd name="connsiteY53" fmla="*/ 1620982 h 2341418"/>
              <a:gd name="connsiteX54" fmla="*/ 798179 w 3682782"/>
              <a:gd name="connsiteY54" fmla="*/ 1648691 h 2341418"/>
              <a:gd name="connsiteX55" fmla="*/ 881306 w 3682782"/>
              <a:gd name="connsiteY55" fmla="*/ 1717964 h 2341418"/>
              <a:gd name="connsiteX56" fmla="*/ 922870 w 3682782"/>
              <a:gd name="connsiteY56" fmla="*/ 1814946 h 2341418"/>
              <a:gd name="connsiteX57" fmla="*/ 1019852 w 3682782"/>
              <a:gd name="connsiteY57" fmla="*/ 1870364 h 2341418"/>
              <a:gd name="connsiteX58" fmla="*/ 1061415 w 3682782"/>
              <a:gd name="connsiteY58" fmla="*/ 1911928 h 2341418"/>
              <a:gd name="connsiteX59" fmla="*/ 1144543 w 3682782"/>
              <a:gd name="connsiteY59" fmla="*/ 1967346 h 2341418"/>
              <a:gd name="connsiteX60" fmla="*/ 1283088 w 3682782"/>
              <a:gd name="connsiteY60" fmla="*/ 2092037 h 2341418"/>
              <a:gd name="connsiteX61" fmla="*/ 1407779 w 3682782"/>
              <a:gd name="connsiteY61" fmla="*/ 2147455 h 2341418"/>
              <a:gd name="connsiteX62" fmla="*/ 1463197 w 3682782"/>
              <a:gd name="connsiteY62" fmla="*/ 2216728 h 2341418"/>
              <a:gd name="connsiteX63" fmla="*/ 1490906 w 3682782"/>
              <a:gd name="connsiteY63" fmla="*/ 2258291 h 2341418"/>
              <a:gd name="connsiteX64" fmla="*/ 1546324 w 3682782"/>
              <a:gd name="connsiteY64" fmla="*/ 2272146 h 2341418"/>
              <a:gd name="connsiteX65" fmla="*/ 1629452 w 3682782"/>
              <a:gd name="connsiteY65" fmla="*/ 2299855 h 2341418"/>
              <a:gd name="connsiteX66" fmla="*/ 1671015 w 3682782"/>
              <a:gd name="connsiteY66" fmla="*/ 2313709 h 2341418"/>
              <a:gd name="connsiteX67" fmla="*/ 1712579 w 3682782"/>
              <a:gd name="connsiteY67" fmla="*/ 2327564 h 2341418"/>
              <a:gd name="connsiteX68" fmla="*/ 1767997 w 3682782"/>
              <a:gd name="connsiteY68" fmla="*/ 2341418 h 2341418"/>
              <a:gd name="connsiteX69" fmla="*/ 2349888 w 3682782"/>
              <a:gd name="connsiteY69" fmla="*/ 2313709 h 2341418"/>
              <a:gd name="connsiteX70" fmla="*/ 2474579 w 3682782"/>
              <a:gd name="connsiteY70" fmla="*/ 2286000 h 2341418"/>
              <a:gd name="connsiteX71" fmla="*/ 2516143 w 3682782"/>
              <a:gd name="connsiteY71" fmla="*/ 2258291 h 2341418"/>
              <a:gd name="connsiteX72" fmla="*/ 2571561 w 3682782"/>
              <a:gd name="connsiteY72" fmla="*/ 2230582 h 2341418"/>
              <a:gd name="connsiteX73" fmla="*/ 2613124 w 3682782"/>
              <a:gd name="connsiteY73" fmla="*/ 2202873 h 2341418"/>
              <a:gd name="connsiteX74" fmla="*/ 2834797 w 3682782"/>
              <a:gd name="connsiteY74" fmla="*/ 2147455 h 2341418"/>
              <a:gd name="connsiteX75" fmla="*/ 2945633 w 3682782"/>
              <a:gd name="connsiteY75" fmla="*/ 2092037 h 2341418"/>
              <a:gd name="connsiteX76" fmla="*/ 3042615 w 3682782"/>
              <a:gd name="connsiteY76" fmla="*/ 2050473 h 2341418"/>
              <a:gd name="connsiteX77" fmla="*/ 3208870 w 3682782"/>
              <a:gd name="connsiteY77" fmla="*/ 2036618 h 2341418"/>
              <a:gd name="connsiteX78" fmla="*/ 3527524 w 3682782"/>
              <a:gd name="connsiteY78" fmla="*/ 2008909 h 2341418"/>
              <a:gd name="connsiteX79" fmla="*/ 3624506 w 3682782"/>
              <a:gd name="connsiteY79" fmla="*/ 1925782 h 2341418"/>
              <a:gd name="connsiteX80" fmla="*/ 3638361 w 3682782"/>
              <a:gd name="connsiteY80" fmla="*/ 1870364 h 2341418"/>
              <a:gd name="connsiteX81" fmla="*/ 3652215 w 3682782"/>
              <a:gd name="connsiteY81" fmla="*/ 1828800 h 2341418"/>
              <a:gd name="connsiteX82" fmla="*/ 3638361 w 3682782"/>
              <a:gd name="connsiteY82" fmla="*/ 1496291 h 2341418"/>
              <a:gd name="connsiteX83" fmla="*/ 3596797 w 3682782"/>
              <a:gd name="connsiteY83" fmla="*/ 1454728 h 2341418"/>
              <a:gd name="connsiteX84" fmla="*/ 3499815 w 3682782"/>
              <a:gd name="connsiteY84" fmla="*/ 1385455 h 2341418"/>
              <a:gd name="connsiteX85" fmla="*/ 3416688 w 3682782"/>
              <a:gd name="connsiteY85" fmla="*/ 1302328 h 2341418"/>
              <a:gd name="connsiteX86" fmla="*/ 3319706 w 3682782"/>
              <a:gd name="connsiteY86" fmla="*/ 1163782 h 2341418"/>
              <a:gd name="connsiteX87" fmla="*/ 3250433 w 3682782"/>
              <a:gd name="connsiteY87" fmla="*/ 1080655 h 2341418"/>
              <a:gd name="connsiteX88" fmla="*/ 3181161 w 3682782"/>
              <a:gd name="connsiteY88" fmla="*/ 997528 h 2341418"/>
              <a:gd name="connsiteX89" fmla="*/ 3125743 w 3682782"/>
              <a:gd name="connsiteY89" fmla="*/ 928255 h 2341418"/>
              <a:gd name="connsiteX90" fmla="*/ 3098033 w 3682782"/>
              <a:gd name="connsiteY90" fmla="*/ 900546 h 2341418"/>
              <a:gd name="connsiteX91" fmla="*/ 3001052 w 3682782"/>
              <a:gd name="connsiteY91" fmla="*/ 831273 h 2341418"/>
              <a:gd name="connsiteX92" fmla="*/ 2931779 w 3682782"/>
              <a:gd name="connsiteY92" fmla="*/ 775855 h 2341418"/>
              <a:gd name="connsiteX93" fmla="*/ 2848652 w 3682782"/>
              <a:gd name="connsiteY93" fmla="*/ 692728 h 2341418"/>
              <a:gd name="connsiteX94" fmla="*/ 2765524 w 3682782"/>
              <a:gd name="connsiteY94" fmla="*/ 512618 h 2341418"/>
              <a:gd name="connsiteX95" fmla="*/ 2737815 w 3682782"/>
              <a:gd name="connsiteY95" fmla="*/ 401782 h 2341418"/>
              <a:gd name="connsiteX96" fmla="*/ 2710106 w 3682782"/>
              <a:gd name="connsiteY96" fmla="*/ 277091 h 2341418"/>
              <a:gd name="connsiteX97" fmla="*/ 2682397 w 3682782"/>
              <a:gd name="connsiteY97" fmla="*/ 193964 h 2341418"/>
              <a:gd name="connsiteX98" fmla="*/ 2654688 w 3682782"/>
              <a:gd name="connsiteY98" fmla="*/ 41564 h 234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3682782" h="2341418">
                <a:moveTo>
                  <a:pt x="2668543" y="138546"/>
                </a:moveTo>
                <a:cubicBezTo>
                  <a:pt x="2659306" y="120073"/>
                  <a:pt x="2651459" y="100838"/>
                  <a:pt x="2640833" y="83128"/>
                </a:cubicBezTo>
                <a:cubicBezTo>
                  <a:pt x="2623699" y="54572"/>
                  <a:pt x="2585415" y="0"/>
                  <a:pt x="2585415" y="0"/>
                </a:cubicBezTo>
                <a:lnTo>
                  <a:pt x="2488433" y="13855"/>
                </a:lnTo>
                <a:cubicBezTo>
                  <a:pt x="2451527" y="18776"/>
                  <a:pt x="2413518" y="17913"/>
                  <a:pt x="2377597" y="27709"/>
                </a:cubicBezTo>
                <a:cubicBezTo>
                  <a:pt x="2345244" y="36532"/>
                  <a:pt x="2332055" y="64143"/>
                  <a:pt x="2308324" y="83128"/>
                </a:cubicBezTo>
                <a:cubicBezTo>
                  <a:pt x="2295322" y="93530"/>
                  <a:pt x="2280615" y="101601"/>
                  <a:pt x="2266761" y="110837"/>
                </a:cubicBezTo>
                <a:cubicBezTo>
                  <a:pt x="2257525" y="124691"/>
                  <a:pt x="2249712" y="139608"/>
                  <a:pt x="2239052" y="152400"/>
                </a:cubicBezTo>
                <a:cubicBezTo>
                  <a:pt x="2226509" y="167452"/>
                  <a:pt x="2205596" y="176127"/>
                  <a:pt x="2197488" y="193964"/>
                </a:cubicBezTo>
                <a:cubicBezTo>
                  <a:pt x="2181729" y="228633"/>
                  <a:pt x="2179015" y="267855"/>
                  <a:pt x="2169779" y="304800"/>
                </a:cubicBezTo>
                <a:cubicBezTo>
                  <a:pt x="2162517" y="362895"/>
                  <a:pt x="2172385" y="552445"/>
                  <a:pt x="2086652" y="609600"/>
                </a:cubicBezTo>
                <a:lnTo>
                  <a:pt x="2045088" y="637309"/>
                </a:lnTo>
                <a:cubicBezTo>
                  <a:pt x="1972445" y="619148"/>
                  <a:pt x="1923540" y="591270"/>
                  <a:pt x="1851124" y="623455"/>
                </a:cubicBezTo>
                <a:cubicBezTo>
                  <a:pt x="1833220" y="631412"/>
                  <a:pt x="1824613" y="652475"/>
                  <a:pt x="1809561" y="665018"/>
                </a:cubicBezTo>
                <a:cubicBezTo>
                  <a:pt x="1796769" y="675678"/>
                  <a:pt x="1781852" y="683491"/>
                  <a:pt x="1767997" y="692728"/>
                </a:cubicBezTo>
                <a:cubicBezTo>
                  <a:pt x="1749524" y="729673"/>
                  <a:pt x="1725641" y="764378"/>
                  <a:pt x="1712579" y="803564"/>
                </a:cubicBezTo>
                <a:cubicBezTo>
                  <a:pt x="1653030" y="982210"/>
                  <a:pt x="1698466" y="928511"/>
                  <a:pt x="1629452" y="997528"/>
                </a:cubicBezTo>
                <a:cubicBezTo>
                  <a:pt x="1633426" y="1037268"/>
                  <a:pt x="1632195" y="1127706"/>
                  <a:pt x="1657161" y="1177637"/>
                </a:cubicBezTo>
                <a:cubicBezTo>
                  <a:pt x="1664608" y="1192530"/>
                  <a:pt x="1675634" y="1205346"/>
                  <a:pt x="1684870" y="1219200"/>
                </a:cubicBezTo>
                <a:cubicBezTo>
                  <a:pt x="1718381" y="1319738"/>
                  <a:pt x="1710742" y="1252015"/>
                  <a:pt x="1518615" y="1274618"/>
                </a:cubicBezTo>
                <a:cubicBezTo>
                  <a:pt x="1499704" y="1276843"/>
                  <a:pt x="1481670" y="1283855"/>
                  <a:pt x="1463197" y="1288473"/>
                </a:cubicBezTo>
                <a:cubicBezTo>
                  <a:pt x="1449342" y="1279237"/>
                  <a:pt x="1438284" y="1260764"/>
                  <a:pt x="1421633" y="1260764"/>
                </a:cubicBezTo>
                <a:cubicBezTo>
                  <a:pt x="1404982" y="1260764"/>
                  <a:pt x="1394963" y="1281026"/>
                  <a:pt x="1380070" y="1288473"/>
                </a:cubicBezTo>
                <a:cubicBezTo>
                  <a:pt x="1367008" y="1295004"/>
                  <a:pt x="1352361" y="1297710"/>
                  <a:pt x="1338506" y="1302328"/>
                </a:cubicBezTo>
                <a:cubicBezTo>
                  <a:pt x="1255379" y="1293091"/>
                  <a:pt x="1171922" y="1286446"/>
                  <a:pt x="1089124" y="1274618"/>
                </a:cubicBezTo>
                <a:cubicBezTo>
                  <a:pt x="1074667" y="1272553"/>
                  <a:pt x="1060327" y="1267856"/>
                  <a:pt x="1047561" y="1260764"/>
                </a:cubicBezTo>
                <a:cubicBezTo>
                  <a:pt x="1018449" y="1244591"/>
                  <a:pt x="997478" y="1209477"/>
                  <a:pt x="964433" y="1205346"/>
                </a:cubicBezTo>
                <a:lnTo>
                  <a:pt x="742761" y="1177637"/>
                </a:lnTo>
                <a:cubicBezTo>
                  <a:pt x="621323" y="1056199"/>
                  <a:pt x="775374" y="1204815"/>
                  <a:pt x="659633" y="1108364"/>
                </a:cubicBezTo>
                <a:cubicBezTo>
                  <a:pt x="644581" y="1095821"/>
                  <a:pt x="631924" y="1080655"/>
                  <a:pt x="618070" y="1066800"/>
                </a:cubicBezTo>
                <a:cubicBezTo>
                  <a:pt x="508487" y="1103329"/>
                  <a:pt x="635991" y="1064560"/>
                  <a:pt x="396397" y="1094509"/>
                </a:cubicBezTo>
                <a:cubicBezTo>
                  <a:pt x="381906" y="1096320"/>
                  <a:pt x="367599" y="1101272"/>
                  <a:pt x="354833" y="1108364"/>
                </a:cubicBezTo>
                <a:cubicBezTo>
                  <a:pt x="325722" y="1124537"/>
                  <a:pt x="271706" y="1163782"/>
                  <a:pt x="271706" y="1163782"/>
                </a:cubicBezTo>
                <a:cubicBezTo>
                  <a:pt x="260774" y="1196579"/>
                  <a:pt x="238270" y="1241182"/>
                  <a:pt x="271706" y="1274618"/>
                </a:cubicBezTo>
                <a:cubicBezTo>
                  <a:pt x="282033" y="1284945"/>
                  <a:pt x="299415" y="1265382"/>
                  <a:pt x="313270" y="1260764"/>
                </a:cubicBezTo>
                <a:cubicBezTo>
                  <a:pt x="327124" y="1246909"/>
                  <a:pt x="336245" y="1225396"/>
                  <a:pt x="354833" y="1219200"/>
                </a:cubicBezTo>
                <a:cubicBezTo>
                  <a:pt x="391335" y="1207033"/>
                  <a:pt x="412078" y="1256576"/>
                  <a:pt x="424106" y="1274618"/>
                </a:cubicBezTo>
                <a:cubicBezTo>
                  <a:pt x="421184" y="1277540"/>
                  <a:pt x="357038" y="1338066"/>
                  <a:pt x="368688" y="1343891"/>
                </a:cubicBezTo>
                <a:lnTo>
                  <a:pt x="424106" y="1316182"/>
                </a:lnTo>
                <a:cubicBezTo>
                  <a:pt x="461052" y="1320800"/>
                  <a:pt x="498310" y="1323377"/>
                  <a:pt x="534943" y="1330037"/>
                </a:cubicBezTo>
                <a:cubicBezTo>
                  <a:pt x="549311" y="1332649"/>
                  <a:pt x="565102" y="1334768"/>
                  <a:pt x="576506" y="1343891"/>
                </a:cubicBezTo>
                <a:cubicBezTo>
                  <a:pt x="589508" y="1354293"/>
                  <a:pt x="594979" y="1371600"/>
                  <a:pt x="604215" y="1385455"/>
                </a:cubicBezTo>
                <a:cubicBezTo>
                  <a:pt x="594979" y="1399309"/>
                  <a:pt x="588280" y="1415244"/>
                  <a:pt x="576506" y="1427018"/>
                </a:cubicBezTo>
                <a:cubicBezTo>
                  <a:pt x="507400" y="1496125"/>
                  <a:pt x="372594" y="1464278"/>
                  <a:pt x="299415" y="1468582"/>
                </a:cubicBezTo>
                <a:cubicBezTo>
                  <a:pt x="280942" y="1473200"/>
                  <a:pt x="262235" y="1476965"/>
                  <a:pt x="243997" y="1482437"/>
                </a:cubicBezTo>
                <a:cubicBezTo>
                  <a:pt x="216021" y="1490830"/>
                  <a:pt x="189784" y="1506016"/>
                  <a:pt x="160870" y="1510146"/>
                </a:cubicBezTo>
                <a:lnTo>
                  <a:pt x="63888" y="1524000"/>
                </a:lnTo>
                <a:cubicBezTo>
                  <a:pt x="45415" y="1537855"/>
                  <a:pt x="15105" y="1543447"/>
                  <a:pt x="8470" y="1565564"/>
                </a:cubicBezTo>
                <a:cubicBezTo>
                  <a:pt x="0" y="1593797"/>
                  <a:pt x="31779" y="1739106"/>
                  <a:pt x="77743" y="1745673"/>
                </a:cubicBezTo>
                <a:lnTo>
                  <a:pt x="174724" y="1759528"/>
                </a:lnTo>
                <a:cubicBezTo>
                  <a:pt x="248615" y="1750291"/>
                  <a:pt x="324154" y="1749879"/>
                  <a:pt x="396397" y="1731818"/>
                </a:cubicBezTo>
                <a:cubicBezTo>
                  <a:pt x="436470" y="1721800"/>
                  <a:pt x="467160" y="1686418"/>
                  <a:pt x="507233" y="1676400"/>
                </a:cubicBezTo>
                <a:lnTo>
                  <a:pt x="618070" y="1648691"/>
                </a:lnTo>
                <a:cubicBezTo>
                  <a:pt x="631924" y="1639455"/>
                  <a:pt x="643065" y="1622639"/>
                  <a:pt x="659633" y="1620982"/>
                </a:cubicBezTo>
                <a:cubicBezTo>
                  <a:pt x="708614" y="1616084"/>
                  <a:pt x="753567" y="1633821"/>
                  <a:pt x="798179" y="1648691"/>
                </a:cubicBezTo>
                <a:cubicBezTo>
                  <a:pt x="824666" y="1666349"/>
                  <a:pt x="864893" y="1689242"/>
                  <a:pt x="881306" y="1717964"/>
                </a:cubicBezTo>
                <a:cubicBezTo>
                  <a:pt x="923701" y="1792155"/>
                  <a:pt x="863173" y="1755248"/>
                  <a:pt x="922870" y="1814946"/>
                </a:cubicBezTo>
                <a:cubicBezTo>
                  <a:pt x="942454" y="1834530"/>
                  <a:pt x="998118" y="1859497"/>
                  <a:pt x="1019852" y="1870364"/>
                </a:cubicBezTo>
                <a:cubicBezTo>
                  <a:pt x="1033706" y="1884219"/>
                  <a:pt x="1045949" y="1899899"/>
                  <a:pt x="1061415" y="1911928"/>
                </a:cubicBezTo>
                <a:cubicBezTo>
                  <a:pt x="1087702" y="1932374"/>
                  <a:pt x="1120995" y="1943798"/>
                  <a:pt x="1144543" y="1967346"/>
                </a:cubicBezTo>
                <a:cubicBezTo>
                  <a:pt x="1165879" y="1988682"/>
                  <a:pt x="1235324" y="2070809"/>
                  <a:pt x="1283088" y="2092037"/>
                </a:cubicBezTo>
                <a:cubicBezTo>
                  <a:pt x="1431474" y="2157986"/>
                  <a:pt x="1313714" y="2084746"/>
                  <a:pt x="1407779" y="2147455"/>
                </a:cubicBezTo>
                <a:cubicBezTo>
                  <a:pt x="1493063" y="2275380"/>
                  <a:pt x="1384231" y="2118020"/>
                  <a:pt x="1463197" y="2216728"/>
                </a:cubicBezTo>
                <a:cubicBezTo>
                  <a:pt x="1473599" y="2229730"/>
                  <a:pt x="1477052" y="2249055"/>
                  <a:pt x="1490906" y="2258291"/>
                </a:cubicBezTo>
                <a:cubicBezTo>
                  <a:pt x="1506749" y="2268853"/>
                  <a:pt x="1528086" y="2266675"/>
                  <a:pt x="1546324" y="2272146"/>
                </a:cubicBezTo>
                <a:cubicBezTo>
                  <a:pt x="1574300" y="2280539"/>
                  <a:pt x="1601743" y="2290619"/>
                  <a:pt x="1629452" y="2299855"/>
                </a:cubicBezTo>
                <a:lnTo>
                  <a:pt x="1671015" y="2313709"/>
                </a:lnTo>
                <a:cubicBezTo>
                  <a:pt x="1684870" y="2318327"/>
                  <a:pt x="1698411" y="2324022"/>
                  <a:pt x="1712579" y="2327564"/>
                </a:cubicBezTo>
                <a:lnTo>
                  <a:pt x="1767997" y="2341418"/>
                </a:lnTo>
                <a:cubicBezTo>
                  <a:pt x="1961961" y="2332182"/>
                  <a:pt x="2156299" y="2328892"/>
                  <a:pt x="2349888" y="2313709"/>
                </a:cubicBezTo>
                <a:cubicBezTo>
                  <a:pt x="2392335" y="2310380"/>
                  <a:pt x="2434186" y="2299464"/>
                  <a:pt x="2474579" y="2286000"/>
                </a:cubicBezTo>
                <a:cubicBezTo>
                  <a:pt x="2490376" y="2280734"/>
                  <a:pt x="2501686" y="2266552"/>
                  <a:pt x="2516143" y="2258291"/>
                </a:cubicBezTo>
                <a:cubicBezTo>
                  <a:pt x="2534075" y="2248044"/>
                  <a:pt x="2553629" y="2240829"/>
                  <a:pt x="2571561" y="2230582"/>
                </a:cubicBezTo>
                <a:cubicBezTo>
                  <a:pt x="2586018" y="2222321"/>
                  <a:pt x="2597664" y="2209057"/>
                  <a:pt x="2613124" y="2202873"/>
                </a:cubicBezTo>
                <a:cubicBezTo>
                  <a:pt x="2662381" y="2183170"/>
                  <a:pt x="2789570" y="2157505"/>
                  <a:pt x="2834797" y="2147455"/>
                </a:cubicBezTo>
                <a:cubicBezTo>
                  <a:pt x="2908399" y="2098387"/>
                  <a:pt x="2843956" y="2137227"/>
                  <a:pt x="2945633" y="2092037"/>
                </a:cubicBezTo>
                <a:cubicBezTo>
                  <a:pt x="3048356" y="2046383"/>
                  <a:pt x="2957247" y="2078930"/>
                  <a:pt x="3042615" y="2050473"/>
                </a:cubicBezTo>
                <a:cubicBezTo>
                  <a:pt x="3134681" y="2081163"/>
                  <a:pt x="3040448" y="2057671"/>
                  <a:pt x="3208870" y="2036618"/>
                </a:cubicBezTo>
                <a:cubicBezTo>
                  <a:pt x="3314665" y="2023393"/>
                  <a:pt x="3421306" y="2018145"/>
                  <a:pt x="3527524" y="2008909"/>
                </a:cubicBezTo>
                <a:cubicBezTo>
                  <a:pt x="3547451" y="1993964"/>
                  <a:pt x="3610031" y="1951113"/>
                  <a:pt x="3624506" y="1925782"/>
                </a:cubicBezTo>
                <a:cubicBezTo>
                  <a:pt x="3633953" y="1909250"/>
                  <a:pt x="3633130" y="1888673"/>
                  <a:pt x="3638361" y="1870364"/>
                </a:cubicBezTo>
                <a:cubicBezTo>
                  <a:pt x="3642373" y="1856322"/>
                  <a:pt x="3647597" y="1842655"/>
                  <a:pt x="3652215" y="1828800"/>
                </a:cubicBezTo>
                <a:cubicBezTo>
                  <a:pt x="3671922" y="1690854"/>
                  <a:pt x="3682782" y="1673975"/>
                  <a:pt x="3638361" y="1496291"/>
                </a:cubicBezTo>
                <a:cubicBezTo>
                  <a:pt x="3633609" y="1477283"/>
                  <a:pt x="3611849" y="1467271"/>
                  <a:pt x="3596797" y="1454728"/>
                </a:cubicBezTo>
                <a:cubicBezTo>
                  <a:pt x="3495634" y="1370426"/>
                  <a:pt x="3624559" y="1497725"/>
                  <a:pt x="3499815" y="1385455"/>
                </a:cubicBezTo>
                <a:cubicBezTo>
                  <a:pt x="3470688" y="1359241"/>
                  <a:pt x="3438425" y="1334933"/>
                  <a:pt x="3416688" y="1302328"/>
                </a:cubicBezTo>
                <a:cubicBezTo>
                  <a:pt x="3392835" y="1266549"/>
                  <a:pt x="3350484" y="1199690"/>
                  <a:pt x="3319706" y="1163782"/>
                </a:cubicBezTo>
                <a:cubicBezTo>
                  <a:pt x="3239697" y="1070438"/>
                  <a:pt x="3311678" y="1172519"/>
                  <a:pt x="3250433" y="1080655"/>
                </a:cubicBezTo>
                <a:cubicBezTo>
                  <a:pt x="3227645" y="1012287"/>
                  <a:pt x="3250843" y="1055597"/>
                  <a:pt x="3181161" y="997528"/>
                </a:cubicBezTo>
                <a:cubicBezTo>
                  <a:pt x="3141020" y="964077"/>
                  <a:pt x="3161536" y="972996"/>
                  <a:pt x="3125743" y="928255"/>
                </a:cubicBezTo>
                <a:cubicBezTo>
                  <a:pt x="3117583" y="918055"/>
                  <a:pt x="3108068" y="908908"/>
                  <a:pt x="3098033" y="900546"/>
                </a:cubicBezTo>
                <a:cubicBezTo>
                  <a:pt x="3013748" y="830309"/>
                  <a:pt x="3073038" y="885263"/>
                  <a:pt x="3001052" y="831273"/>
                </a:cubicBezTo>
                <a:cubicBezTo>
                  <a:pt x="2977395" y="813531"/>
                  <a:pt x="2953660" y="795746"/>
                  <a:pt x="2931779" y="775855"/>
                </a:cubicBezTo>
                <a:cubicBezTo>
                  <a:pt x="2902783" y="749495"/>
                  <a:pt x="2848652" y="692728"/>
                  <a:pt x="2848652" y="692728"/>
                </a:cubicBezTo>
                <a:cubicBezTo>
                  <a:pt x="2787049" y="538722"/>
                  <a:pt x="2820823" y="595568"/>
                  <a:pt x="2765524" y="512618"/>
                </a:cubicBezTo>
                <a:cubicBezTo>
                  <a:pt x="2756288" y="475673"/>
                  <a:pt x="2746537" y="438852"/>
                  <a:pt x="2737815" y="401782"/>
                </a:cubicBezTo>
                <a:cubicBezTo>
                  <a:pt x="2728063" y="360336"/>
                  <a:pt x="2721077" y="318231"/>
                  <a:pt x="2710106" y="277091"/>
                </a:cubicBezTo>
                <a:cubicBezTo>
                  <a:pt x="2702580" y="248869"/>
                  <a:pt x="2689923" y="222186"/>
                  <a:pt x="2682397" y="193964"/>
                </a:cubicBezTo>
                <a:cubicBezTo>
                  <a:pt x="2652684" y="82541"/>
                  <a:pt x="2654688" y="107016"/>
                  <a:pt x="2654688" y="41564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004870" y="193964"/>
            <a:ext cx="4426040" cy="1385454"/>
          </a:xfrm>
          <a:custGeom>
            <a:avLst/>
            <a:gdLst>
              <a:gd name="connsiteX0" fmla="*/ 1389494 w 4426040"/>
              <a:gd name="connsiteY0" fmla="*/ 0 h 1385454"/>
              <a:gd name="connsiteX1" fmla="*/ 1361785 w 4426040"/>
              <a:gd name="connsiteY1" fmla="*/ 41563 h 1385454"/>
              <a:gd name="connsiteX2" fmla="*/ 1417203 w 4426040"/>
              <a:gd name="connsiteY2" fmla="*/ 124691 h 1385454"/>
              <a:gd name="connsiteX3" fmla="*/ 1444912 w 4426040"/>
              <a:gd name="connsiteY3" fmla="*/ 83127 h 1385454"/>
              <a:gd name="connsiteX4" fmla="*/ 1486475 w 4426040"/>
              <a:gd name="connsiteY4" fmla="*/ 69272 h 1385454"/>
              <a:gd name="connsiteX5" fmla="*/ 1597312 w 4426040"/>
              <a:gd name="connsiteY5" fmla="*/ 41563 h 1385454"/>
              <a:gd name="connsiteX6" fmla="*/ 1722003 w 4426040"/>
              <a:gd name="connsiteY6" fmla="*/ 55418 h 1385454"/>
              <a:gd name="connsiteX7" fmla="*/ 1763566 w 4426040"/>
              <a:gd name="connsiteY7" fmla="*/ 96981 h 1385454"/>
              <a:gd name="connsiteX8" fmla="*/ 1846694 w 4426040"/>
              <a:gd name="connsiteY8" fmla="*/ 124691 h 1385454"/>
              <a:gd name="connsiteX9" fmla="*/ 1888257 w 4426040"/>
              <a:gd name="connsiteY9" fmla="*/ 152400 h 1385454"/>
              <a:gd name="connsiteX10" fmla="*/ 1929821 w 4426040"/>
              <a:gd name="connsiteY10" fmla="*/ 235527 h 1385454"/>
              <a:gd name="connsiteX11" fmla="*/ 1957530 w 4426040"/>
              <a:gd name="connsiteY11" fmla="*/ 318654 h 1385454"/>
              <a:gd name="connsiteX12" fmla="*/ 1985239 w 4426040"/>
              <a:gd name="connsiteY12" fmla="*/ 443345 h 1385454"/>
              <a:gd name="connsiteX13" fmla="*/ 1999094 w 4426040"/>
              <a:gd name="connsiteY13" fmla="*/ 568036 h 1385454"/>
              <a:gd name="connsiteX14" fmla="*/ 2012948 w 4426040"/>
              <a:gd name="connsiteY14" fmla="*/ 526472 h 1385454"/>
              <a:gd name="connsiteX15" fmla="*/ 2276185 w 4426040"/>
              <a:gd name="connsiteY15" fmla="*/ 443345 h 1385454"/>
              <a:gd name="connsiteX16" fmla="*/ 2400875 w 4426040"/>
              <a:gd name="connsiteY16" fmla="*/ 471054 h 1385454"/>
              <a:gd name="connsiteX17" fmla="*/ 2484003 w 4426040"/>
              <a:gd name="connsiteY17" fmla="*/ 415636 h 1385454"/>
              <a:gd name="connsiteX18" fmla="*/ 2511712 w 4426040"/>
              <a:gd name="connsiteY18" fmla="*/ 374072 h 1385454"/>
              <a:gd name="connsiteX19" fmla="*/ 2567130 w 4426040"/>
              <a:gd name="connsiteY19" fmla="*/ 290945 h 1385454"/>
              <a:gd name="connsiteX20" fmla="*/ 2608694 w 4426040"/>
              <a:gd name="connsiteY20" fmla="*/ 277091 h 1385454"/>
              <a:gd name="connsiteX21" fmla="*/ 2677966 w 4426040"/>
              <a:gd name="connsiteY21" fmla="*/ 235527 h 1385454"/>
              <a:gd name="connsiteX22" fmla="*/ 2719530 w 4426040"/>
              <a:gd name="connsiteY22" fmla="*/ 207818 h 1385454"/>
              <a:gd name="connsiteX23" fmla="*/ 2927348 w 4426040"/>
              <a:gd name="connsiteY23" fmla="*/ 180109 h 1385454"/>
              <a:gd name="connsiteX24" fmla="*/ 2968912 w 4426040"/>
              <a:gd name="connsiteY24" fmla="*/ 138545 h 1385454"/>
              <a:gd name="connsiteX25" fmla="*/ 3176730 w 4426040"/>
              <a:gd name="connsiteY25" fmla="*/ 166254 h 1385454"/>
              <a:gd name="connsiteX26" fmla="*/ 3329130 w 4426040"/>
              <a:gd name="connsiteY26" fmla="*/ 180109 h 1385454"/>
              <a:gd name="connsiteX27" fmla="*/ 3398403 w 4426040"/>
              <a:gd name="connsiteY27" fmla="*/ 193963 h 1385454"/>
              <a:gd name="connsiteX28" fmla="*/ 3439966 w 4426040"/>
              <a:gd name="connsiteY28" fmla="*/ 207818 h 1385454"/>
              <a:gd name="connsiteX29" fmla="*/ 4063421 w 4426040"/>
              <a:gd name="connsiteY29" fmla="*/ 235527 h 1385454"/>
              <a:gd name="connsiteX30" fmla="*/ 4132694 w 4426040"/>
              <a:gd name="connsiteY30" fmla="*/ 318654 h 1385454"/>
              <a:gd name="connsiteX31" fmla="*/ 4077275 w 4426040"/>
              <a:gd name="connsiteY31" fmla="*/ 387927 h 1385454"/>
              <a:gd name="connsiteX32" fmla="*/ 3994148 w 4426040"/>
              <a:gd name="connsiteY32" fmla="*/ 415636 h 1385454"/>
              <a:gd name="connsiteX33" fmla="*/ 4008003 w 4426040"/>
              <a:gd name="connsiteY33" fmla="*/ 457200 h 1385454"/>
              <a:gd name="connsiteX34" fmla="*/ 4049566 w 4426040"/>
              <a:gd name="connsiteY34" fmla="*/ 498763 h 1385454"/>
              <a:gd name="connsiteX35" fmla="*/ 4077275 w 4426040"/>
              <a:gd name="connsiteY35" fmla="*/ 609600 h 1385454"/>
              <a:gd name="connsiteX36" fmla="*/ 4091130 w 4426040"/>
              <a:gd name="connsiteY36" fmla="*/ 665018 h 1385454"/>
              <a:gd name="connsiteX37" fmla="*/ 4132694 w 4426040"/>
              <a:gd name="connsiteY37" fmla="*/ 706581 h 1385454"/>
              <a:gd name="connsiteX38" fmla="*/ 4188112 w 4426040"/>
              <a:gd name="connsiteY38" fmla="*/ 762000 h 1385454"/>
              <a:gd name="connsiteX39" fmla="*/ 4271239 w 4426040"/>
              <a:gd name="connsiteY39" fmla="*/ 817418 h 1385454"/>
              <a:gd name="connsiteX40" fmla="*/ 4298948 w 4426040"/>
              <a:gd name="connsiteY40" fmla="*/ 900545 h 1385454"/>
              <a:gd name="connsiteX41" fmla="*/ 4368221 w 4426040"/>
              <a:gd name="connsiteY41" fmla="*/ 983672 h 1385454"/>
              <a:gd name="connsiteX42" fmla="*/ 4395930 w 4426040"/>
              <a:gd name="connsiteY42" fmla="*/ 1025236 h 1385454"/>
              <a:gd name="connsiteX43" fmla="*/ 4409785 w 4426040"/>
              <a:gd name="connsiteY43" fmla="*/ 1080654 h 1385454"/>
              <a:gd name="connsiteX44" fmla="*/ 4423639 w 4426040"/>
              <a:gd name="connsiteY44" fmla="*/ 1122218 h 1385454"/>
              <a:gd name="connsiteX45" fmla="*/ 4340512 w 4426040"/>
              <a:gd name="connsiteY45" fmla="*/ 1177636 h 1385454"/>
              <a:gd name="connsiteX46" fmla="*/ 4229675 w 4426040"/>
              <a:gd name="connsiteY46" fmla="*/ 1191491 h 1385454"/>
              <a:gd name="connsiteX47" fmla="*/ 4118839 w 4426040"/>
              <a:gd name="connsiteY47" fmla="*/ 1219200 h 1385454"/>
              <a:gd name="connsiteX48" fmla="*/ 3758621 w 4426040"/>
              <a:gd name="connsiteY48" fmla="*/ 1191491 h 1385454"/>
              <a:gd name="connsiteX49" fmla="*/ 3647785 w 4426040"/>
              <a:gd name="connsiteY49" fmla="*/ 1136072 h 1385454"/>
              <a:gd name="connsiteX50" fmla="*/ 3578512 w 4426040"/>
              <a:gd name="connsiteY50" fmla="*/ 1108363 h 1385454"/>
              <a:gd name="connsiteX51" fmla="*/ 3439966 w 4426040"/>
              <a:gd name="connsiteY51" fmla="*/ 1136072 h 1385454"/>
              <a:gd name="connsiteX52" fmla="*/ 3356839 w 4426040"/>
              <a:gd name="connsiteY52" fmla="*/ 1163781 h 1385454"/>
              <a:gd name="connsiteX53" fmla="*/ 3315275 w 4426040"/>
              <a:gd name="connsiteY53" fmla="*/ 1177636 h 1385454"/>
              <a:gd name="connsiteX54" fmla="*/ 3246003 w 4426040"/>
              <a:gd name="connsiteY54" fmla="*/ 1205345 h 1385454"/>
              <a:gd name="connsiteX55" fmla="*/ 3135166 w 4426040"/>
              <a:gd name="connsiteY55" fmla="*/ 1233054 h 1385454"/>
              <a:gd name="connsiteX56" fmla="*/ 3052039 w 4426040"/>
              <a:gd name="connsiteY56" fmla="*/ 1260763 h 1385454"/>
              <a:gd name="connsiteX57" fmla="*/ 2470148 w 4426040"/>
              <a:gd name="connsiteY57" fmla="*/ 1288472 h 1385454"/>
              <a:gd name="connsiteX58" fmla="*/ 2428585 w 4426040"/>
              <a:gd name="connsiteY58" fmla="*/ 1316181 h 1385454"/>
              <a:gd name="connsiteX59" fmla="*/ 2248475 w 4426040"/>
              <a:gd name="connsiteY59" fmla="*/ 1343891 h 1385454"/>
              <a:gd name="connsiteX60" fmla="*/ 2206912 w 4426040"/>
              <a:gd name="connsiteY60" fmla="*/ 1357745 h 1385454"/>
              <a:gd name="connsiteX61" fmla="*/ 1957530 w 4426040"/>
              <a:gd name="connsiteY61" fmla="*/ 1385454 h 1385454"/>
              <a:gd name="connsiteX62" fmla="*/ 1458766 w 4426040"/>
              <a:gd name="connsiteY62" fmla="*/ 1357745 h 1385454"/>
              <a:gd name="connsiteX63" fmla="*/ 1389494 w 4426040"/>
              <a:gd name="connsiteY63" fmla="*/ 1330036 h 1385454"/>
              <a:gd name="connsiteX64" fmla="*/ 1278657 w 4426040"/>
              <a:gd name="connsiteY64" fmla="*/ 1302327 h 1385454"/>
              <a:gd name="connsiteX65" fmla="*/ 1237094 w 4426040"/>
              <a:gd name="connsiteY65" fmla="*/ 1274618 h 1385454"/>
              <a:gd name="connsiteX66" fmla="*/ 1153966 w 4426040"/>
              <a:gd name="connsiteY66" fmla="*/ 1246909 h 1385454"/>
              <a:gd name="connsiteX67" fmla="*/ 1112403 w 4426040"/>
              <a:gd name="connsiteY67" fmla="*/ 1205345 h 1385454"/>
              <a:gd name="connsiteX68" fmla="*/ 1056985 w 4426040"/>
              <a:gd name="connsiteY68" fmla="*/ 1177636 h 1385454"/>
              <a:gd name="connsiteX69" fmla="*/ 973857 w 4426040"/>
              <a:gd name="connsiteY69" fmla="*/ 1094509 h 1385454"/>
              <a:gd name="connsiteX70" fmla="*/ 946148 w 4426040"/>
              <a:gd name="connsiteY70" fmla="*/ 1052945 h 1385454"/>
              <a:gd name="connsiteX71" fmla="*/ 849166 w 4426040"/>
              <a:gd name="connsiteY71" fmla="*/ 997527 h 1385454"/>
              <a:gd name="connsiteX72" fmla="*/ 682912 w 4426040"/>
              <a:gd name="connsiteY72" fmla="*/ 942109 h 1385454"/>
              <a:gd name="connsiteX73" fmla="*/ 585930 w 4426040"/>
              <a:gd name="connsiteY73" fmla="*/ 872836 h 1385454"/>
              <a:gd name="connsiteX74" fmla="*/ 544366 w 4426040"/>
              <a:gd name="connsiteY74" fmla="*/ 955963 h 1385454"/>
              <a:gd name="connsiteX75" fmla="*/ 502803 w 4426040"/>
              <a:gd name="connsiteY75" fmla="*/ 928254 h 1385454"/>
              <a:gd name="connsiteX76" fmla="*/ 447385 w 4426040"/>
              <a:gd name="connsiteY76" fmla="*/ 886691 h 1385454"/>
              <a:gd name="connsiteX77" fmla="*/ 391966 w 4426040"/>
              <a:gd name="connsiteY77" fmla="*/ 858981 h 1385454"/>
              <a:gd name="connsiteX78" fmla="*/ 350403 w 4426040"/>
              <a:gd name="connsiteY78" fmla="*/ 817418 h 1385454"/>
              <a:gd name="connsiteX79" fmla="*/ 294985 w 4426040"/>
              <a:gd name="connsiteY79" fmla="*/ 775854 h 1385454"/>
              <a:gd name="connsiteX80" fmla="*/ 267275 w 4426040"/>
              <a:gd name="connsiteY80" fmla="*/ 734291 h 1385454"/>
              <a:gd name="connsiteX81" fmla="*/ 225712 w 4426040"/>
              <a:gd name="connsiteY81" fmla="*/ 692727 h 1385454"/>
              <a:gd name="connsiteX82" fmla="*/ 156439 w 4426040"/>
              <a:gd name="connsiteY82" fmla="*/ 595745 h 1385454"/>
              <a:gd name="connsiteX83" fmla="*/ 101021 w 4426040"/>
              <a:gd name="connsiteY83" fmla="*/ 512618 h 1385454"/>
              <a:gd name="connsiteX84" fmla="*/ 73312 w 4426040"/>
              <a:gd name="connsiteY84" fmla="*/ 471054 h 1385454"/>
              <a:gd name="connsiteX85" fmla="*/ 31748 w 4426040"/>
              <a:gd name="connsiteY85" fmla="*/ 443345 h 1385454"/>
              <a:gd name="connsiteX86" fmla="*/ 4039 w 4426040"/>
              <a:gd name="connsiteY86" fmla="*/ 401781 h 1385454"/>
              <a:gd name="connsiteX87" fmla="*/ 101021 w 4426040"/>
              <a:gd name="connsiteY87" fmla="*/ 401781 h 1385454"/>
              <a:gd name="connsiteX88" fmla="*/ 350403 w 4426040"/>
              <a:gd name="connsiteY88" fmla="*/ 429491 h 1385454"/>
              <a:gd name="connsiteX89" fmla="*/ 461239 w 4426040"/>
              <a:gd name="connsiteY89" fmla="*/ 443345 h 1385454"/>
              <a:gd name="connsiteX90" fmla="*/ 682912 w 4426040"/>
              <a:gd name="connsiteY90" fmla="*/ 429491 h 1385454"/>
              <a:gd name="connsiteX91" fmla="*/ 710621 w 4426040"/>
              <a:gd name="connsiteY91" fmla="*/ 387927 h 1385454"/>
              <a:gd name="connsiteX92" fmla="*/ 752185 w 4426040"/>
              <a:gd name="connsiteY92" fmla="*/ 360218 h 1385454"/>
              <a:gd name="connsiteX93" fmla="*/ 918439 w 4426040"/>
              <a:gd name="connsiteY93" fmla="*/ 374072 h 1385454"/>
              <a:gd name="connsiteX94" fmla="*/ 960003 w 4426040"/>
              <a:gd name="connsiteY94" fmla="*/ 387927 h 1385454"/>
              <a:gd name="connsiteX95" fmla="*/ 1112403 w 4426040"/>
              <a:gd name="connsiteY95" fmla="*/ 429491 h 1385454"/>
              <a:gd name="connsiteX96" fmla="*/ 1153966 w 4426040"/>
              <a:gd name="connsiteY96" fmla="*/ 443345 h 1385454"/>
              <a:gd name="connsiteX97" fmla="*/ 1292512 w 4426040"/>
              <a:gd name="connsiteY97" fmla="*/ 457200 h 1385454"/>
              <a:gd name="connsiteX98" fmla="*/ 1334075 w 4426040"/>
              <a:gd name="connsiteY98" fmla="*/ 429491 h 1385454"/>
              <a:gd name="connsiteX99" fmla="*/ 1389494 w 4426040"/>
              <a:gd name="connsiteY99" fmla="*/ 401781 h 1385454"/>
              <a:gd name="connsiteX100" fmla="*/ 1431057 w 4426040"/>
              <a:gd name="connsiteY100" fmla="*/ 360218 h 1385454"/>
              <a:gd name="connsiteX101" fmla="*/ 1375639 w 4426040"/>
              <a:gd name="connsiteY101" fmla="*/ 318654 h 1385454"/>
              <a:gd name="connsiteX102" fmla="*/ 1334075 w 4426040"/>
              <a:gd name="connsiteY102" fmla="*/ 290945 h 1385454"/>
              <a:gd name="connsiteX103" fmla="*/ 1223239 w 4426040"/>
              <a:gd name="connsiteY103" fmla="*/ 207818 h 1385454"/>
              <a:gd name="connsiteX104" fmla="*/ 1181675 w 4426040"/>
              <a:gd name="connsiteY104" fmla="*/ 166254 h 1385454"/>
              <a:gd name="connsiteX105" fmla="*/ 1140112 w 4426040"/>
              <a:gd name="connsiteY105" fmla="*/ 138545 h 1385454"/>
              <a:gd name="connsiteX106" fmla="*/ 1195530 w 4426040"/>
              <a:gd name="connsiteY106" fmla="*/ 27709 h 1385454"/>
              <a:gd name="connsiteX107" fmla="*/ 1250948 w 4426040"/>
              <a:gd name="connsiteY107" fmla="*/ 41563 h 1385454"/>
              <a:gd name="connsiteX108" fmla="*/ 1334075 w 4426040"/>
              <a:gd name="connsiteY108" fmla="*/ 55418 h 1385454"/>
              <a:gd name="connsiteX109" fmla="*/ 1375639 w 4426040"/>
              <a:gd name="connsiteY109" fmla="*/ 83127 h 138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426040" h="1385454">
                <a:moveTo>
                  <a:pt x="1389494" y="0"/>
                </a:moveTo>
                <a:cubicBezTo>
                  <a:pt x="1380258" y="13854"/>
                  <a:pt x="1358173" y="25309"/>
                  <a:pt x="1361785" y="41563"/>
                </a:cubicBezTo>
                <a:cubicBezTo>
                  <a:pt x="1369009" y="74072"/>
                  <a:pt x="1417203" y="124691"/>
                  <a:pt x="1417203" y="124691"/>
                </a:cubicBezTo>
                <a:cubicBezTo>
                  <a:pt x="1426439" y="110836"/>
                  <a:pt x="1431910" y="93529"/>
                  <a:pt x="1444912" y="83127"/>
                </a:cubicBezTo>
                <a:cubicBezTo>
                  <a:pt x="1456316" y="74004"/>
                  <a:pt x="1472386" y="73115"/>
                  <a:pt x="1486475" y="69272"/>
                </a:cubicBezTo>
                <a:cubicBezTo>
                  <a:pt x="1523216" y="59252"/>
                  <a:pt x="1560366" y="50799"/>
                  <a:pt x="1597312" y="41563"/>
                </a:cubicBezTo>
                <a:cubicBezTo>
                  <a:pt x="1638876" y="46181"/>
                  <a:pt x="1682330" y="42194"/>
                  <a:pt x="1722003" y="55418"/>
                </a:cubicBezTo>
                <a:cubicBezTo>
                  <a:pt x="1740591" y="61614"/>
                  <a:pt x="1746439" y="87466"/>
                  <a:pt x="1763566" y="96981"/>
                </a:cubicBezTo>
                <a:cubicBezTo>
                  <a:pt x="1789099" y="111166"/>
                  <a:pt x="1822391" y="108489"/>
                  <a:pt x="1846694" y="124691"/>
                </a:cubicBezTo>
                <a:lnTo>
                  <a:pt x="1888257" y="152400"/>
                </a:lnTo>
                <a:cubicBezTo>
                  <a:pt x="1938791" y="303993"/>
                  <a:pt x="1858195" y="74367"/>
                  <a:pt x="1929821" y="235527"/>
                </a:cubicBezTo>
                <a:cubicBezTo>
                  <a:pt x="1941683" y="262217"/>
                  <a:pt x="1950446" y="290318"/>
                  <a:pt x="1957530" y="318654"/>
                </a:cubicBezTo>
                <a:cubicBezTo>
                  <a:pt x="1967617" y="358999"/>
                  <a:pt x="1979375" y="402293"/>
                  <a:pt x="1985239" y="443345"/>
                </a:cubicBezTo>
                <a:cubicBezTo>
                  <a:pt x="1991153" y="484744"/>
                  <a:pt x="1994476" y="526472"/>
                  <a:pt x="1999094" y="568036"/>
                </a:cubicBezTo>
                <a:cubicBezTo>
                  <a:pt x="2003712" y="554181"/>
                  <a:pt x="2010084" y="540792"/>
                  <a:pt x="2012948" y="526472"/>
                </a:cubicBezTo>
                <a:cubicBezTo>
                  <a:pt x="2048715" y="347636"/>
                  <a:pt x="1968352" y="426244"/>
                  <a:pt x="2276185" y="443345"/>
                </a:cubicBezTo>
                <a:cubicBezTo>
                  <a:pt x="2308182" y="454011"/>
                  <a:pt x="2373006" y="478021"/>
                  <a:pt x="2400875" y="471054"/>
                </a:cubicBezTo>
                <a:cubicBezTo>
                  <a:pt x="2433183" y="462977"/>
                  <a:pt x="2484003" y="415636"/>
                  <a:pt x="2484003" y="415636"/>
                </a:cubicBezTo>
                <a:cubicBezTo>
                  <a:pt x="2493239" y="401781"/>
                  <a:pt x="2504265" y="388965"/>
                  <a:pt x="2511712" y="374072"/>
                </a:cubicBezTo>
                <a:cubicBezTo>
                  <a:pt x="2537131" y="323234"/>
                  <a:pt x="2508036" y="330340"/>
                  <a:pt x="2567130" y="290945"/>
                </a:cubicBezTo>
                <a:cubicBezTo>
                  <a:pt x="2579281" y="282844"/>
                  <a:pt x="2594839" y="281709"/>
                  <a:pt x="2608694" y="277091"/>
                </a:cubicBezTo>
                <a:cubicBezTo>
                  <a:pt x="2662815" y="222968"/>
                  <a:pt x="2606027" y="271496"/>
                  <a:pt x="2677966" y="235527"/>
                </a:cubicBezTo>
                <a:cubicBezTo>
                  <a:pt x="2692859" y="228080"/>
                  <a:pt x="2703275" y="211430"/>
                  <a:pt x="2719530" y="207818"/>
                </a:cubicBezTo>
                <a:cubicBezTo>
                  <a:pt x="2787752" y="192658"/>
                  <a:pt x="2858075" y="189345"/>
                  <a:pt x="2927348" y="180109"/>
                </a:cubicBezTo>
                <a:cubicBezTo>
                  <a:pt x="2941203" y="166254"/>
                  <a:pt x="2949515" y="141316"/>
                  <a:pt x="2968912" y="138545"/>
                </a:cubicBezTo>
                <a:lnTo>
                  <a:pt x="3176730" y="166254"/>
                </a:lnTo>
                <a:cubicBezTo>
                  <a:pt x="3227292" y="172996"/>
                  <a:pt x="3278330" y="175491"/>
                  <a:pt x="3329130" y="180109"/>
                </a:cubicBezTo>
                <a:cubicBezTo>
                  <a:pt x="3352221" y="184727"/>
                  <a:pt x="3375558" y="188252"/>
                  <a:pt x="3398403" y="193963"/>
                </a:cubicBezTo>
                <a:cubicBezTo>
                  <a:pt x="3412571" y="197505"/>
                  <a:pt x="3425462" y="206112"/>
                  <a:pt x="3439966" y="207818"/>
                </a:cubicBezTo>
                <a:cubicBezTo>
                  <a:pt x="3594470" y="225995"/>
                  <a:pt x="3972066" y="232580"/>
                  <a:pt x="4063421" y="235527"/>
                </a:cubicBezTo>
                <a:cubicBezTo>
                  <a:pt x="4071364" y="243470"/>
                  <a:pt x="4132694" y="299366"/>
                  <a:pt x="4132694" y="318654"/>
                </a:cubicBezTo>
                <a:cubicBezTo>
                  <a:pt x="4132694" y="328445"/>
                  <a:pt x="4089338" y="381895"/>
                  <a:pt x="4077275" y="387927"/>
                </a:cubicBezTo>
                <a:cubicBezTo>
                  <a:pt x="4051151" y="400989"/>
                  <a:pt x="3994148" y="415636"/>
                  <a:pt x="3994148" y="415636"/>
                </a:cubicBezTo>
                <a:cubicBezTo>
                  <a:pt x="3998766" y="429491"/>
                  <a:pt x="3999902" y="445049"/>
                  <a:pt x="4008003" y="457200"/>
                </a:cubicBezTo>
                <a:cubicBezTo>
                  <a:pt x="4018871" y="473502"/>
                  <a:pt x="4041458" y="480926"/>
                  <a:pt x="4049566" y="498763"/>
                </a:cubicBezTo>
                <a:cubicBezTo>
                  <a:pt x="4065325" y="533432"/>
                  <a:pt x="4068039" y="572654"/>
                  <a:pt x="4077275" y="609600"/>
                </a:cubicBezTo>
                <a:cubicBezTo>
                  <a:pt x="4081893" y="628073"/>
                  <a:pt x="4077666" y="651554"/>
                  <a:pt x="4091130" y="665018"/>
                </a:cubicBezTo>
                <a:lnTo>
                  <a:pt x="4132694" y="706581"/>
                </a:lnTo>
                <a:cubicBezTo>
                  <a:pt x="4156204" y="777113"/>
                  <a:pt x="4127656" y="728413"/>
                  <a:pt x="4188112" y="762000"/>
                </a:cubicBezTo>
                <a:cubicBezTo>
                  <a:pt x="4217223" y="778173"/>
                  <a:pt x="4271239" y="817418"/>
                  <a:pt x="4271239" y="817418"/>
                </a:cubicBezTo>
                <a:cubicBezTo>
                  <a:pt x="4280475" y="845127"/>
                  <a:pt x="4282747" y="876243"/>
                  <a:pt x="4298948" y="900545"/>
                </a:cubicBezTo>
                <a:cubicBezTo>
                  <a:pt x="4367744" y="1003741"/>
                  <a:pt x="4279324" y="876997"/>
                  <a:pt x="4368221" y="983672"/>
                </a:cubicBezTo>
                <a:cubicBezTo>
                  <a:pt x="4378881" y="996464"/>
                  <a:pt x="4386694" y="1011381"/>
                  <a:pt x="4395930" y="1025236"/>
                </a:cubicBezTo>
                <a:cubicBezTo>
                  <a:pt x="4400548" y="1043709"/>
                  <a:pt x="4404554" y="1062345"/>
                  <a:pt x="4409785" y="1080654"/>
                </a:cubicBezTo>
                <a:cubicBezTo>
                  <a:pt x="4413797" y="1094696"/>
                  <a:pt x="4426040" y="1107813"/>
                  <a:pt x="4423639" y="1122218"/>
                </a:cubicBezTo>
                <a:cubicBezTo>
                  <a:pt x="4415785" y="1169339"/>
                  <a:pt x="4377300" y="1171505"/>
                  <a:pt x="4340512" y="1177636"/>
                </a:cubicBezTo>
                <a:cubicBezTo>
                  <a:pt x="4303785" y="1183757"/>
                  <a:pt x="4266475" y="1185829"/>
                  <a:pt x="4229675" y="1191491"/>
                </a:cubicBezTo>
                <a:cubicBezTo>
                  <a:pt x="4167574" y="1201045"/>
                  <a:pt x="4169414" y="1202341"/>
                  <a:pt x="4118839" y="1219200"/>
                </a:cubicBezTo>
                <a:cubicBezTo>
                  <a:pt x="3998766" y="1209964"/>
                  <a:pt x="3878058" y="1206902"/>
                  <a:pt x="3758621" y="1191491"/>
                </a:cubicBezTo>
                <a:cubicBezTo>
                  <a:pt x="3694004" y="1183153"/>
                  <a:pt x="3696573" y="1160466"/>
                  <a:pt x="3647785" y="1136072"/>
                </a:cubicBezTo>
                <a:cubicBezTo>
                  <a:pt x="3625541" y="1124950"/>
                  <a:pt x="3601603" y="1117599"/>
                  <a:pt x="3578512" y="1108363"/>
                </a:cubicBezTo>
                <a:cubicBezTo>
                  <a:pt x="3532330" y="1117599"/>
                  <a:pt x="3484646" y="1121179"/>
                  <a:pt x="3439966" y="1136072"/>
                </a:cubicBezTo>
                <a:lnTo>
                  <a:pt x="3356839" y="1163781"/>
                </a:lnTo>
                <a:cubicBezTo>
                  <a:pt x="3342984" y="1168399"/>
                  <a:pt x="3328835" y="1172212"/>
                  <a:pt x="3315275" y="1177636"/>
                </a:cubicBezTo>
                <a:cubicBezTo>
                  <a:pt x="3292184" y="1186872"/>
                  <a:pt x="3269773" y="1198031"/>
                  <a:pt x="3246003" y="1205345"/>
                </a:cubicBezTo>
                <a:cubicBezTo>
                  <a:pt x="3209604" y="1216545"/>
                  <a:pt x="3171294" y="1221011"/>
                  <a:pt x="3135166" y="1233054"/>
                </a:cubicBezTo>
                <a:cubicBezTo>
                  <a:pt x="3107457" y="1242290"/>
                  <a:pt x="3081228" y="1259720"/>
                  <a:pt x="3052039" y="1260763"/>
                </a:cubicBezTo>
                <a:cubicBezTo>
                  <a:pt x="2599334" y="1276932"/>
                  <a:pt x="2793175" y="1265400"/>
                  <a:pt x="2470148" y="1288472"/>
                </a:cubicBezTo>
                <a:cubicBezTo>
                  <a:pt x="2456294" y="1297708"/>
                  <a:pt x="2443478" y="1308734"/>
                  <a:pt x="2428585" y="1316181"/>
                </a:cubicBezTo>
                <a:cubicBezTo>
                  <a:pt x="2378654" y="1341147"/>
                  <a:pt x="2288213" y="1339917"/>
                  <a:pt x="2248475" y="1343891"/>
                </a:cubicBezTo>
                <a:cubicBezTo>
                  <a:pt x="2234621" y="1348509"/>
                  <a:pt x="2221168" y="1354577"/>
                  <a:pt x="2206912" y="1357745"/>
                </a:cubicBezTo>
                <a:cubicBezTo>
                  <a:pt x="2124117" y="1376144"/>
                  <a:pt x="2042532" y="1378371"/>
                  <a:pt x="1957530" y="1385454"/>
                </a:cubicBezTo>
                <a:cubicBezTo>
                  <a:pt x="1791275" y="1376218"/>
                  <a:pt x="1624490" y="1373913"/>
                  <a:pt x="1458766" y="1357745"/>
                </a:cubicBezTo>
                <a:cubicBezTo>
                  <a:pt x="1434014" y="1355330"/>
                  <a:pt x="1413264" y="1337350"/>
                  <a:pt x="1389494" y="1330036"/>
                </a:cubicBezTo>
                <a:cubicBezTo>
                  <a:pt x="1353095" y="1318836"/>
                  <a:pt x="1315603" y="1311563"/>
                  <a:pt x="1278657" y="1302327"/>
                </a:cubicBezTo>
                <a:cubicBezTo>
                  <a:pt x="1264803" y="1293091"/>
                  <a:pt x="1252310" y="1281381"/>
                  <a:pt x="1237094" y="1274618"/>
                </a:cubicBezTo>
                <a:cubicBezTo>
                  <a:pt x="1210403" y="1262755"/>
                  <a:pt x="1179499" y="1261094"/>
                  <a:pt x="1153966" y="1246909"/>
                </a:cubicBezTo>
                <a:cubicBezTo>
                  <a:pt x="1136838" y="1237394"/>
                  <a:pt x="1128347" y="1216733"/>
                  <a:pt x="1112403" y="1205345"/>
                </a:cubicBezTo>
                <a:cubicBezTo>
                  <a:pt x="1095597" y="1193341"/>
                  <a:pt x="1073112" y="1190538"/>
                  <a:pt x="1056985" y="1177636"/>
                </a:cubicBezTo>
                <a:cubicBezTo>
                  <a:pt x="1026385" y="1153156"/>
                  <a:pt x="995594" y="1127114"/>
                  <a:pt x="973857" y="1094509"/>
                </a:cubicBezTo>
                <a:cubicBezTo>
                  <a:pt x="964621" y="1080654"/>
                  <a:pt x="957922" y="1064719"/>
                  <a:pt x="946148" y="1052945"/>
                </a:cubicBezTo>
                <a:cubicBezTo>
                  <a:pt x="928316" y="1035113"/>
                  <a:pt x="868727" y="1006221"/>
                  <a:pt x="849166" y="997527"/>
                </a:cubicBezTo>
                <a:cubicBezTo>
                  <a:pt x="776812" y="965370"/>
                  <a:pt x="765773" y="965783"/>
                  <a:pt x="682912" y="942109"/>
                </a:cubicBezTo>
                <a:cubicBezTo>
                  <a:pt x="666287" y="925484"/>
                  <a:pt x="617191" y="867626"/>
                  <a:pt x="585930" y="872836"/>
                </a:cubicBezTo>
                <a:cubicBezTo>
                  <a:pt x="566973" y="875996"/>
                  <a:pt x="548706" y="942943"/>
                  <a:pt x="544366" y="955963"/>
                </a:cubicBezTo>
                <a:cubicBezTo>
                  <a:pt x="530512" y="946727"/>
                  <a:pt x="516352" y="937932"/>
                  <a:pt x="502803" y="928254"/>
                </a:cubicBezTo>
                <a:cubicBezTo>
                  <a:pt x="484013" y="914833"/>
                  <a:pt x="466966" y="898929"/>
                  <a:pt x="447385" y="886691"/>
                </a:cubicBezTo>
                <a:cubicBezTo>
                  <a:pt x="429871" y="875745"/>
                  <a:pt x="408772" y="870986"/>
                  <a:pt x="391966" y="858981"/>
                </a:cubicBezTo>
                <a:cubicBezTo>
                  <a:pt x="376023" y="847593"/>
                  <a:pt x="365279" y="830169"/>
                  <a:pt x="350403" y="817418"/>
                </a:cubicBezTo>
                <a:cubicBezTo>
                  <a:pt x="332871" y="802391"/>
                  <a:pt x="311313" y="792182"/>
                  <a:pt x="294985" y="775854"/>
                </a:cubicBezTo>
                <a:cubicBezTo>
                  <a:pt x="283211" y="764080"/>
                  <a:pt x="277935" y="747083"/>
                  <a:pt x="267275" y="734291"/>
                </a:cubicBezTo>
                <a:cubicBezTo>
                  <a:pt x="254732" y="719239"/>
                  <a:pt x="239566" y="706582"/>
                  <a:pt x="225712" y="692727"/>
                </a:cubicBezTo>
                <a:cubicBezTo>
                  <a:pt x="198657" y="584511"/>
                  <a:pt x="236306" y="685595"/>
                  <a:pt x="156439" y="595745"/>
                </a:cubicBezTo>
                <a:cubicBezTo>
                  <a:pt x="134314" y="570855"/>
                  <a:pt x="119494" y="540327"/>
                  <a:pt x="101021" y="512618"/>
                </a:cubicBezTo>
                <a:cubicBezTo>
                  <a:pt x="91785" y="498763"/>
                  <a:pt x="87167" y="480290"/>
                  <a:pt x="73312" y="471054"/>
                </a:cubicBezTo>
                <a:lnTo>
                  <a:pt x="31748" y="443345"/>
                </a:lnTo>
                <a:cubicBezTo>
                  <a:pt x="22512" y="429490"/>
                  <a:pt x="0" y="417935"/>
                  <a:pt x="4039" y="401781"/>
                </a:cubicBezTo>
                <a:cubicBezTo>
                  <a:pt x="12262" y="368891"/>
                  <a:pt x="98459" y="401354"/>
                  <a:pt x="101021" y="401781"/>
                </a:cubicBezTo>
                <a:cubicBezTo>
                  <a:pt x="168421" y="413014"/>
                  <a:pt x="286361" y="422375"/>
                  <a:pt x="350403" y="429491"/>
                </a:cubicBezTo>
                <a:cubicBezTo>
                  <a:pt x="387408" y="433603"/>
                  <a:pt x="424294" y="438727"/>
                  <a:pt x="461239" y="443345"/>
                </a:cubicBezTo>
                <a:cubicBezTo>
                  <a:pt x="547836" y="472211"/>
                  <a:pt x="540746" y="476880"/>
                  <a:pt x="682912" y="429491"/>
                </a:cubicBezTo>
                <a:cubicBezTo>
                  <a:pt x="698709" y="424225"/>
                  <a:pt x="698847" y="399701"/>
                  <a:pt x="710621" y="387927"/>
                </a:cubicBezTo>
                <a:cubicBezTo>
                  <a:pt x="722395" y="376153"/>
                  <a:pt x="738330" y="369454"/>
                  <a:pt x="752185" y="360218"/>
                </a:cubicBezTo>
                <a:cubicBezTo>
                  <a:pt x="807603" y="364836"/>
                  <a:pt x="863317" y="366722"/>
                  <a:pt x="918439" y="374072"/>
                </a:cubicBezTo>
                <a:cubicBezTo>
                  <a:pt x="932915" y="376002"/>
                  <a:pt x="945835" y="384385"/>
                  <a:pt x="960003" y="387927"/>
                </a:cubicBezTo>
                <a:cubicBezTo>
                  <a:pt x="1116674" y="427095"/>
                  <a:pt x="934053" y="370041"/>
                  <a:pt x="1112403" y="429491"/>
                </a:cubicBezTo>
                <a:cubicBezTo>
                  <a:pt x="1126257" y="434109"/>
                  <a:pt x="1139435" y="441892"/>
                  <a:pt x="1153966" y="443345"/>
                </a:cubicBezTo>
                <a:lnTo>
                  <a:pt x="1292512" y="457200"/>
                </a:lnTo>
                <a:cubicBezTo>
                  <a:pt x="1306366" y="447964"/>
                  <a:pt x="1319618" y="437752"/>
                  <a:pt x="1334075" y="429491"/>
                </a:cubicBezTo>
                <a:cubicBezTo>
                  <a:pt x="1352007" y="419244"/>
                  <a:pt x="1372688" y="413786"/>
                  <a:pt x="1389494" y="401781"/>
                </a:cubicBezTo>
                <a:cubicBezTo>
                  <a:pt x="1405437" y="390393"/>
                  <a:pt x="1417203" y="374072"/>
                  <a:pt x="1431057" y="360218"/>
                </a:cubicBezTo>
                <a:cubicBezTo>
                  <a:pt x="1412584" y="346363"/>
                  <a:pt x="1394429" y="332075"/>
                  <a:pt x="1375639" y="318654"/>
                </a:cubicBezTo>
                <a:cubicBezTo>
                  <a:pt x="1362089" y="308976"/>
                  <a:pt x="1345849" y="302719"/>
                  <a:pt x="1334075" y="290945"/>
                </a:cubicBezTo>
                <a:cubicBezTo>
                  <a:pt x="1246209" y="203079"/>
                  <a:pt x="1347751" y="257622"/>
                  <a:pt x="1223239" y="207818"/>
                </a:cubicBezTo>
                <a:cubicBezTo>
                  <a:pt x="1209384" y="193963"/>
                  <a:pt x="1196727" y="178797"/>
                  <a:pt x="1181675" y="166254"/>
                </a:cubicBezTo>
                <a:cubicBezTo>
                  <a:pt x="1168883" y="155594"/>
                  <a:pt x="1145377" y="154341"/>
                  <a:pt x="1140112" y="138545"/>
                </a:cubicBezTo>
                <a:cubicBezTo>
                  <a:pt x="1128139" y="102627"/>
                  <a:pt x="1180652" y="47546"/>
                  <a:pt x="1195530" y="27709"/>
                </a:cubicBezTo>
                <a:cubicBezTo>
                  <a:pt x="1214003" y="32327"/>
                  <a:pt x="1232277" y="37829"/>
                  <a:pt x="1250948" y="41563"/>
                </a:cubicBezTo>
                <a:cubicBezTo>
                  <a:pt x="1278494" y="47072"/>
                  <a:pt x="1307425" y="46535"/>
                  <a:pt x="1334075" y="55418"/>
                </a:cubicBezTo>
                <a:cubicBezTo>
                  <a:pt x="1349872" y="60684"/>
                  <a:pt x="1375639" y="83127"/>
                  <a:pt x="1375639" y="8312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916832"/>
            <a:ext cx="4400600" cy="157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58225" y="0"/>
            <a:ext cx="9202225" cy="6858000"/>
            <a:chOff x="-58225" y="0"/>
            <a:chExt cx="9202225" cy="6858000"/>
          </a:xfrm>
        </p:grpSpPr>
        <p:pic>
          <p:nvPicPr>
            <p:cNvPr id="2" name="Picture 2" descr="C:\Users\1\Pictures\худ-кубани\105878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-58225" y="0"/>
              <a:ext cx="9202225" cy="685800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1714480" y="5903893"/>
              <a:ext cx="5942282" cy="95410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              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Анатолий </a:t>
              </a:r>
              <a:r>
                <a:rPr lang="ru-RU" sz="2800" b="1" dirty="0" err="1" smtClean="0">
                  <a:latin typeface="Times New Roman" pitchFamily="18" charset="0"/>
                  <a:cs typeface="Times New Roman" pitchFamily="18" charset="0"/>
                </a:rPr>
                <a:t>Клименко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             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Натюрморт с арбузом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0" y="0"/>
            <a:ext cx="9144000" cy="6881287"/>
            <a:chOff x="1571604" y="357166"/>
            <a:chExt cx="9144000" cy="6881287"/>
          </a:xfrm>
        </p:grpSpPr>
        <p:pic>
          <p:nvPicPr>
            <p:cNvPr id="4" name="Picture 2" descr="C:\Users\1\Pictures\худ-кубани\нат-с-дыней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571604" y="357166"/>
              <a:ext cx="9144000" cy="6881287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3714712" y="5952593"/>
              <a:ext cx="5373854" cy="95410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          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Анатолий </a:t>
              </a:r>
              <a:r>
                <a:rPr lang="ru-RU" sz="2800" b="1" dirty="0" err="1" smtClean="0">
                  <a:latin typeface="Times New Roman" pitchFamily="18" charset="0"/>
                  <a:cs typeface="Times New Roman" pitchFamily="18" charset="0"/>
                </a:rPr>
                <a:t>Клименко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           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Натюрморт с</a:t>
              </a: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дыней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0" y="0"/>
            <a:ext cx="9144000" cy="6858000"/>
            <a:chOff x="0" y="0"/>
            <a:chExt cx="5976664" cy="4714908"/>
          </a:xfrm>
        </p:grpSpPr>
        <p:pic>
          <p:nvPicPr>
            <p:cNvPr id="8" name="Picture 2" descr="C:\Users\1\Pictures\худ-кубани\105729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0"/>
              <a:ext cx="5976664" cy="4714908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500034" y="4214818"/>
              <a:ext cx="5048848" cy="44435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3600" b="1" dirty="0" smtClean="0"/>
                <a:t>Дары Кубани. Прокопенко Владимир</a:t>
              </a:r>
              <a:endParaRPr lang="ru-RU" sz="3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 l="23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 l="7500" r="9999"/>
          <a:stretch>
            <a:fillRect/>
          </a:stretch>
        </p:blipFill>
        <p:spPr bwMode="auto">
          <a:xfrm>
            <a:off x="478590" y="928670"/>
            <a:ext cx="18073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EF2"/>
              </a:clrFrom>
              <a:clrTo>
                <a:srgbClr val="FCFEF2">
                  <a:alpha val="0"/>
                </a:srgbClr>
              </a:clrTo>
            </a:clrChange>
          </a:blip>
          <a:srcRect l="19402" t="15000" r="22391" b="14782"/>
          <a:stretch>
            <a:fillRect/>
          </a:stretch>
        </p:blipFill>
        <p:spPr bwMode="auto">
          <a:xfrm>
            <a:off x="500034" y="4714884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 l="25000" t="10274" b="12671"/>
          <a:stretch>
            <a:fillRect/>
          </a:stretch>
        </p:blipFill>
        <p:spPr bwMode="auto">
          <a:xfrm flipH="1">
            <a:off x="500033" y="2714620"/>
            <a:ext cx="178596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928926" y="0"/>
            <a:ext cx="3160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1214422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было интересно на уроке, вы многое узнали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857496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было интересно, но что-то  не получалось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4929198"/>
            <a:ext cx="6028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 было скучно на уроке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92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6" name="AutoShape 2" descr="Картинки по запросу село Ковалевское  Новокубан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и по запросу село Ковалевское  Новокубан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92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071802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72330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72396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071934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71934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571868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571736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1802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71868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071934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572000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72066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572132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071670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71736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71868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071934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072066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072198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572132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072462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572264" y="71435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71604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071670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572000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571868" y="121442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072066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572000" y="171448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2714620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072198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572264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72396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572132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572000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072066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059832" y="321297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072330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071670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571736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071802" y="221455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571868" y="3214686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072066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071934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072066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072066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572000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572132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072198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571868" y="3714752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571736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072198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5572132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572264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071670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071802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7572396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7072330" y="4214818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572000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571868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071934" y="4714884"/>
            <a:ext cx="500066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85918" y="642918"/>
            <a:ext cx="507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3286116" y="12144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785786" y="164305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1714480" y="221455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2627784" y="3212976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3214678" y="371475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714876" y="421481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785918" y="47148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" name="Picture 2" descr="C:\Documents and Settings\убийца времени\Рабочий стол\Scan1000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1F1F3"/>
              </a:clrFrom>
              <a:clrTo>
                <a:srgbClr val="F1F1F3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 rot="10800000">
            <a:off x="6715140" y="1428736"/>
            <a:ext cx="2190764" cy="1643074"/>
          </a:xfrm>
          <a:prstGeom prst="rect">
            <a:avLst/>
          </a:prstGeom>
          <a:gradFill flip="none" rotWithShape="1">
            <a:gsLst>
              <a:gs pos="0">
                <a:srgbClr val="97F1FB"/>
              </a:gs>
              <a:gs pos="25000">
                <a:srgbClr val="9DE4F5"/>
              </a:gs>
              <a:gs pos="75000">
                <a:srgbClr val="9DE4F5"/>
              </a:gs>
              <a:gs pos="100000">
                <a:srgbClr val="61E0F9"/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104" name="Picture 4" descr="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0"/>
            <a:ext cx="1357290" cy="1643050"/>
          </a:xfrm>
          <a:prstGeom prst="rect">
            <a:avLst/>
          </a:prstGeom>
          <a:noFill/>
          <a:ln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4786322"/>
            <a:ext cx="197404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32856"/>
            <a:ext cx="1678793" cy="111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99592" y="3068960"/>
            <a:ext cx="126036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" name="TextBox 109"/>
          <p:cNvSpPr txBox="1"/>
          <p:nvPr/>
        </p:nvSpPr>
        <p:spPr>
          <a:xfrm>
            <a:off x="2571736" y="0"/>
            <a:ext cx="4059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ambria" pitchFamily="18" charset="0"/>
              </a:rPr>
              <a:t>К </a:t>
            </a:r>
            <a:r>
              <a:rPr lang="ru-RU" sz="4400" b="1" dirty="0" err="1" smtClean="0">
                <a:solidFill>
                  <a:srgbClr val="FF0000"/>
                </a:solidFill>
                <a:latin typeface="Cambria" pitchFamily="18" charset="0"/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  <a:latin typeface="Cambria" pitchFamily="18" charset="0"/>
              </a:rPr>
              <a:t> о с </a:t>
            </a:r>
            <a:r>
              <a:rPr lang="ru-RU" sz="4400" b="1" dirty="0" err="1" smtClean="0">
                <a:solidFill>
                  <a:srgbClr val="FF0000"/>
                </a:solidFill>
                <a:latin typeface="Cambria" pitchFamily="18" charset="0"/>
              </a:rPr>
              <a:t>с</a:t>
            </a:r>
            <a:r>
              <a:rPr lang="ru-RU" sz="4400" b="1" dirty="0" smtClean="0">
                <a:solidFill>
                  <a:srgbClr val="FF0000"/>
                </a:solidFill>
                <a:latin typeface="Cambria" pitchFamily="18" charset="0"/>
              </a:rPr>
              <a:t> в о </a:t>
            </a:r>
            <a:r>
              <a:rPr lang="ru-RU" sz="4400" b="1" dirty="0" err="1" smtClean="0">
                <a:solidFill>
                  <a:srgbClr val="FF0000"/>
                </a:solidFill>
                <a:latin typeface="Cambria" pitchFamily="18" charset="0"/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Cambria" pitchFamily="18" charset="0"/>
              </a:rPr>
              <a:t>д</a:t>
            </a:r>
            <a:endParaRPr lang="ru-RU" sz="4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8100392" y="3212976"/>
            <a:ext cx="410344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Герб Новокубанского район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5085184"/>
            <a:ext cx="1408538" cy="1772816"/>
          </a:xfrm>
          <a:prstGeom prst="rect">
            <a:avLst/>
          </a:prstGeom>
          <a:noFill/>
        </p:spPr>
      </p:pic>
      <p:sp>
        <p:nvSpPr>
          <p:cNvPr id="15364" name="AutoShape 4" descr="Картинки по запросу село Ковалевское  Новокубанского рай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5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7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5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9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1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2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3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5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6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7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0"/>
            <a:ext cx="878684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ambria" pitchFamily="18" charset="0"/>
              </a:rPr>
              <a:t>       </a:t>
            </a:r>
            <a:r>
              <a:rPr lang="ru-RU" sz="6000" b="1" dirty="0" smtClean="0">
                <a:solidFill>
                  <a:srgbClr val="FFFF00"/>
                </a:solidFill>
                <a:latin typeface="Cambria" pitchFamily="18" charset="0"/>
              </a:rPr>
              <a:t>Тема:     </a:t>
            </a:r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ДАРЫ        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            КУБАНСКОГО  ЛЕТА  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           </a:t>
            </a:r>
            <a:endParaRPr lang="ru-RU" sz="4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500306"/>
            <a:ext cx="9264075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«Дар – подарок, подношение,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пожертвование».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С.И.Ожегов, Н.Ю.Шведова.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              Толковый словарь русского языка.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333685"/>
            <a:ext cx="831990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 узнаем,   какие   дары   приносит 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   людям  кубанское  лето;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познакомимся   с   местами  их 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    выращивания 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поговорим о качестве и пользе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   данных растений;</a:t>
            </a:r>
          </a:p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будем учиться работать в парах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Garamond" pitchFamily="18" charset="0"/>
              </a:rPr>
              <a:t>         и группах.</a:t>
            </a:r>
            <a:endParaRPr lang="ru-RU" sz="3600" b="1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0"/>
            <a:ext cx="5211232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285728"/>
            <a:ext cx="63388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4727" y="1"/>
            <a:ext cx="9168727" cy="6857999"/>
          </a:xfrm>
          <a:prstGeom prst="rect">
            <a:avLst/>
          </a:prstGeom>
          <a:noFill/>
          <a:ln w="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2858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928794" y="214290"/>
            <a:ext cx="4324182" cy="1214446"/>
          </a:xfrm>
          <a:custGeom>
            <a:avLst/>
            <a:gdLst>
              <a:gd name="connsiteX0" fmla="*/ 1550930 w 4324182"/>
              <a:gd name="connsiteY0" fmla="*/ 9236 h 1450108"/>
              <a:gd name="connsiteX1" fmla="*/ 1606348 w 4324182"/>
              <a:gd name="connsiteY1" fmla="*/ 23090 h 1450108"/>
              <a:gd name="connsiteX2" fmla="*/ 1620202 w 4324182"/>
              <a:gd name="connsiteY2" fmla="*/ 92363 h 1450108"/>
              <a:gd name="connsiteX3" fmla="*/ 1647911 w 4324182"/>
              <a:gd name="connsiteY3" fmla="*/ 133927 h 1450108"/>
              <a:gd name="connsiteX4" fmla="*/ 1938857 w 4324182"/>
              <a:gd name="connsiteY4" fmla="*/ 133927 h 1450108"/>
              <a:gd name="connsiteX5" fmla="*/ 1980421 w 4324182"/>
              <a:gd name="connsiteY5" fmla="*/ 175490 h 1450108"/>
              <a:gd name="connsiteX6" fmla="*/ 1994275 w 4324182"/>
              <a:gd name="connsiteY6" fmla="*/ 341745 h 1450108"/>
              <a:gd name="connsiteX7" fmla="*/ 1966566 w 4324182"/>
              <a:gd name="connsiteY7" fmla="*/ 452581 h 1450108"/>
              <a:gd name="connsiteX8" fmla="*/ 2008130 w 4324182"/>
              <a:gd name="connsiteY8" fmla="*/ 549563 h 1450108"/>
              <a:gd name="connsiteX9" fmla="*/ 2049693 w 4324182"/>
              <a:gd name="connsiteY9" fmla="*/ 535708 h 1450108"/>
              <a:gd name="connsiteX10" fmla="*/ 2063548 w 4324182"/>
              <a:gd name="connsiteY10" fmla="*/ 494145 h 1450108"/>
              <a:gd name="connsiteX11" fmla="*/ 2091257 w 4324182"/>
              <a:gd name="connsiteY11" fmla="*/ 438727 h 1450108"/>
              <a:gd name="connsiteX12" fmla="*/ 2229802 w 4324182"/>
              <a:gd name="connsiteY12" fmla="*/ 452581 h 1450108"/>
              <a:gd name="connsiteX13" fmla="*/ 2271366 w 4324182"/>
              <a:gd name="connsiteY13" fmla="*/ 466436 h 1450108"/>
              <a:gd name="connsiteX14" fmla="*/ 2437621 w 4324182"/>
              <a:gd name="connsiteY14" fmla="*/ 480290 h 1450108"/>
              <a:gd name="connsiteX15" fmla="*/ 2520748 w 4324182"/>
              <a:gd name="connsiteY15" fmla="*/ 369454 h 1450108"/>
              <a:gd name="connsiteX16" fmla="*/ 2562311 w 4324182"/>
              <a:gd name="connsiteY16" fmla="*/ 327890 h 1450108"/>
              <a:gd name="connsiteX17" fmla="*/ 2756275 w 4324182"/>
              <a:gd name="connsiteY17" fmla="*/ 272472 h 1450108"/>
              <a:gd name="connsiteX18" fmla="*/ 2797839 w 4324182"/>
              <a:gd name="connsiteY18" fmla="*/ 230908 h 1450108"/>
              <a:gd name="connsiteX19" fmla="*/ 2825548 w 4324182"/>
              <a:gd name="connsiteY19" fmla="*/ 189345 h 1450108"/>
              <a:gd name="connsiteX20" fmla="*/ 2977948 w 4324182"/>
              <a:gd name="connsiteY20" fmla="*/ 133927 h 1450108"/>
              <a:gd name="connsiteX21" fmla="*/ 3033366 w 4324182"/>
              <a:gd name="connsiteY21" fmla="*/ 147781 h 1450108"/>
              <a:gd name="connsiteX22" fmla="*/ 3185766 w 4324182"/>
              <a:gd name="connsiteY22" fmla="*/ 189345 h 1450108"/>
              <a:gd name="connsiteX23" fmla="*/ 3739948 w 4324182"/>
              <a:gd name="connsiteY23" fmla="*/ 217054 h 1450108"/>
              <a:gd name="connsiteX24" fmla="*/ 3823075 w 4324182"/>
              <a:gd name="connsiteY24" fmla="*/ 258617 h 1450108"/>
              <a:gd name="connsiteX25" fmla="*/ 3920057 w 4324182"/>
              <a:gd name="connsiteY25" fmla="*/ 286327 h 1450108"/>
              <a:gd name="connsiteX26" fmla="*/ 4003184 w 4324182"/>
              <a:gd name="connsiteY26" fmla="*/ 341745 h 1450108"/>
              <a:gd name="connsiteX27" fmla="*/ 4030893 w 4324182"/>
              <a:gd name="connsiteY27" fmla="*/ 383308 h 1450108"/>
              <a:gd name="connsiteX28" fmla="*/ 3961621 w 4324182"/>
              <a:gd name="connsiteY28" fmla="*/ 480290 h 1450108"/>
              <a:gd name="connsiteX29" fmla="*/ 4003184 w 4324182"/>
              <a:gd name="connsiteY29" fmla="*/ 577272 h 1450108"/>
              <a:gd name="connsiteX30" fmla="*/ 4044748 w 4324182"/>
              <a:gd name="connsiteY30" fmla="*/ 591127 h 1450108"/>
              <a:gd name="connsiteX31" fmla="*/ 4169439 w 4324182"/>
              <a:gd name="connsiteY31" fmla="*/ 618836 h 1450108"/>
              <a:gd name="connsiteX32" fmla="*/ 4238711 w 4324182"/>
              <a:gd name="connsiteY32" fmla="*/ 688108 h 1450108"/>
              <a:gd name="connsiteX33" fmla="*/ 4266421 w 4324182"/>
              <a:gd name="connsiteY33" fmla="*/ 854363 h 1450108"/>
              <a:gd name="connsiteX34" fmla="*/ 4294130 w 4324182"/>
              <a:gd name="connsiteY34" fmla="*/ 895927 h 1450108"/>
              <a:gd name="connsiteX35" fmla="*/ 4307984 w 4324182"/>
              <a:gd name="connsiteY35" fmla="*/ 951345 h 1450108"/>
              <a:gd name="connsiteX36" fmla="*/ 4307984 w 4324182"/>
              <a:gd name="connsiteY36" fmla="*/ 1034472 h 1450108"/>
              <a:gd name="connsiteX37" fmla="*/ 4321839 w 4324182"/>
              <a:gd name="connsiteY37" fmla="*/ 1103745 h 1450108"/>
              <a:gd name="connsiteX38" fmla="*/ 4266421 w 4324182"/>
              <a:gd name="connsiteY38" fmla="*/ 1200727 h 1450108"/>
              <a:gd name="connsiteX39" fmla="*/ 4197148 w 4324182"/>
              <a:gd name="connsiteY39" fmla="*/ 1339272 h 1450108"/>
              <a:gd name="connsiteX40" fmla="*/ 4114021 w 4324182"/>
              <a:gd name="connsiteY40" fmla="*/ 1366981 h 1450108"/>
              <a:gd name="connsiteX41" fmla="*/ 3975475 w 4324182"/>
              <a:gd name="connsiteY41" fmla="*/ 1394690 h 1450108"/>
              <a:gd name="connsiteX42" fmla="*/ 3892348 w 4324182"/>
              <a:gd name="connsiteY42" fmla="*/ 1408545 h 1450108"/>
              <a:gd name="connsiteX43" fmla="*/ 3781511 w 4324182"/>
              <a:gd name="connsiteY43" fmla="*/ 1436254 h 1450108"/>
              <a:gd name="connsiteX44" fmla="*/ 3587548 w 4324182"/>
              <a:gd name="connsiteY44" fmla="*/ 1450108 h 1450108"/>
              <a:gd name="connsiteX45" fmla="*/ 3074930 w 4324182"/>
              <a:gd name="connsiteY45" fmla="*/ 1422399 h 1450108"/>
              <a:gd name="connsiteX46" fmla="*/ 2991802 w 4324182"/>
              <a:gd name="connsiteY46" fmla="*/ 1394690 h 1450108"/>
              <a:gd name="connsiteX47" fmla="*/ 2880966 w 4324182"/>
              <a:gd name="connsiteY47" fmla="*/ 1366981 h 1450108"/>
              <a:gd name="connsiteX48" fmla="*/ 2687002 w 4324182"/>
              <a:gd name="connsiteY48" fmla="*/ 1339272 h 1450108"/>
              <a:gd name="connsiteX49" fmla="*/ 2354493 w 4324182"/>
              <a:gd name="connsiteY49" fmla="*/ 1353127 h 1450108"/>
              <a:gd name="connsiteX50" fmla="*/ 2202093 w 4324182"/>
              <a:gd name="connsiteY50" fmla="*/ 1394690 h 1450108"/>
              <a:gd name="connsiteX51" fmla="*/ 2105111 w 4324182"/>
              <a:gd name="connsiteY51" fmla="*/ 1408545 h 1450108"/>
              <a:gd name="connsiteX52" fmla="*/ 2049693 w 4324182"/>
              <a:gd name="connsiteY52" fmla="*/ 1422399 h 1450108"/>
              <a:gd name="connsiteX53" fmla="*/ 1966566 w 4324182"/>
              <a:gd name="connsiteY53" fmla="*/ 1436254 h 1450108"/>
              <a:gd name="connsiteX54" fmla="*/ 1578639 w 4324182"/>
              <a:gd name="connsiteY54" fmla="*/ 1408545 h 1450108"/>
              <a:gd name="connsiteX55" fmla="*/ 1537075 w 4324182"/>
              <a:gd name="connsiteY55" fmla="*/ 1366981 h 1450108"/>
              <a:gd name="connsiteX56" fmla="*/ 1495511 w 4324182"/>
              <a:gd name="connsiteY56" fmla="*/ 1353127 h 1450108"/>
              <a:gd name="connsiteX57" fmla="*/ 1426239 w 4324182"/>
              <a:gd name="connsiteY57" fmla="*/ 1269999 h 1450108"/>
              <a:gd name="connsiteX58" fmla="*/ 1384675 w 4324182"/>
              <a:gd name="connsiteY58" fmla="*/ 1256145 h 1450108"/>
              <a:gd name="connsiteX59" fmla="*/ 1356966 w 4324182"/>
              <a:gd name="connsiteY59" fmla="*/ 1214581 h 1450108"/>
              <a:gd name="connsiteX60" fmla="*/ 1301548 w 4324182"/>
              <a:gd name="connsiteY60" fmla="*/ 1186872 h 1450108"/>
              <a:gd name="connsiteX61" fmla="*/ 941330 w 4324182"/>
              <a:gd name="connsiteY61" fmla="*/ 1159163 h 1450108"/>
              <a:gd name="connsiteX62" fmla="*/ 858202 w 4324182"/>
              <a:gd name="connsiteY62" fmla="*/ 1076036 h 1450108"/>
              <a:gd name="connsiteX63" fmla="*/ 802784 w 4324182"/>
              <a:gd name="connsiteY63" fmla="*/ 1034472 h 1450108"/>
              <a:gd name="connsiteX64" fmla="*/ 761221 w 4324182"/>
              <a:gd name="connsiteY64" fmla="*/ 979054 h 1450108"/>
              <a:gd name="connsiteX65" fmla="*/ 691948 w 4324182"/>
              <a:gd name="connsiteY65" fmla="*/ 923636 h 1450108"/>
              <a:gd name="connsiteX66" fmla="*/ 664239 w 4324182"/>
              <a:gd name="connsiteY66" fmla="*/ 868217 h 1450108"/>
              <a:gd name="connsiteX67" fmla="*/ 442566 w 4324182"/>
              <a:gd name="connsiteY67" fmla="*/ 854363 h 1450108"/>
              <a:gd name="connsiteX68" fmla="*/ 373293 w 4324182"/>
              <a:gd name="connsiteY68" fmla="*/ 854363 h 1450108"/>
              <a:gd name="connsiteX69" fmla="*/ 331730 w 4324182"/>
              <a:gd name="connsiteY69" fmla="*/ 826654 h 1450108"/>
              <a:gd name="connsiteX70" fmla="*/ 304021 w 4324182"/>
              <a:gd name="connsiteY70" fmla="*/ 785090 h 1450108"/>
              <a:gd name="connsiteX71" fmla="*/ 220893 w 4324182"/>
              <a:gd name="connsiteY71" fmla="*/ 701963 h 1450108"/>
              <a:gd name="connsiteX72" fmla="*/ 179330 w 4324182"/>
              <a:gd name="connsiteY72" fmla="*/ 646545 h 1450108"/>
              <a:gd name="connsiteX73" fmla="*/ 151621 w 4324182"/>
              <a:gd name="connsiteY73" fmla="*/ 604981 h 1450108"/>
              <a:gd name="connsiteX74" fmla="*/ 110057 w 4324182"/>
              <a:gd name="connsiteY74" fmla="*/ 577272 h 1450108"/>
              <a:gd name="connsiteX75" fmla="*/ 82348 w 4324182"/>
              <a:gd name="connsiteY75" fmla="*/ 521854 h 1450108"/>
              <a:gd name="connsiteX76" fmla="*/ 26930 w 4324182"/>
              <a:gd name="connsiteY76" fmla="*/ 355599 h 1450108"/>
              <a:gd name="connsiteX77" fmla="*/ 96202 w 4324182"/>
              <a:gd name="connsiteY77" fmla="*/ 369454 h 1450108"/>
              <a:gd name="connsiteX78" fmla="*/ 179330 w 4324182"/>
              <a:gd name="connsiteY78" fmla="*/ 397163 h 1450108"/>
              <a:gd name="connsiteX79" fmla="*/ 220893 w 4324182"/>
              <a:gd name="connsiteY79" fmla="*/ 411017 h 1450108"/>
              <a:gd name="connsiteX80" fmla="*/ 262457 w 4324182"/>
              <a:gd name="connsiteY80" fmla="*/ 424872 h 1450108"/>
              <a:gd name="connsiteX81" fmla="*/ 511839 w 4324182"/>
              <a:gd name="connsiteY81" fmla="*/ 397163 h 1450108"/>
              <a:gd name="connsiteX82" fmla="*/ 594966 w 4324182"/>
              <a:gd name="connsiteY82" fmla="*/ 355599 h 1450108"/>
              <a:gd name="connsiteX83" fmla="*/ 636530 w 4324182"/>
              <a:gd name="connsiteY83" fmla="*/ 314036 h 1450108"/>
              <a:gd name="connsiteX84" fmla="*/ 678093 w 4324182"/>
              <a:gd name="connsiteY84" fmla="*/ 300181 h 1450108"/>
              <a:gd name="connsiteX85" fmla="*/ 844348 w 4324182"/>
              <a:gd name="connsiteY85" fmla="*/ 314036 h 1450108"/>
              <a:gd name="connsiteX86" fmla="*/ 885911 w 4324182"/>
              <a:gd name="connsiteY86" fmla="*/ 355599 h 1450108"/>
              <a:gd name="connsiteX87" fmla="*/ 927475 w 4324182"/>
              <a:gd name="connsiteY87" fmla="*/ 383308 h 1450108"/>
              <a:gd name="connsiteX88" fmla="*/ 969039 w 4324182"/>
              <a:gd name="connsiteY88" fmla="*/ 424872 h 1450108"/>
              <a:gd name="connsiteX89" fmla="*/ 1052166 w 4324182"/>
              <a:gd name="connsiteY89" fmla="*/ 452581 h 1450108"/>
              <a:gd name="connsiteX90" fmla="*/ 1163002 w 4324182"/>
              <a:gd name="connsiteY90" fmla="*/ 480290 h 1450108"/>
              <a:gd name="connsiteX91" fmla="*/ 1564784 w 4324182"/>
              <a:gd name="connsiteY91" fmla="*/ 452581 h 1450108"/>
              <a:gd name="connsiteX92" fmla="*/ 1509366 w 4324182"/>
              <a:gd name="connsiteY92" fmla="*/ 341745 h 1450108"/>
              <a:gd name="connsiteX93" fmla="*/ 1467802 w 4324182"/>
              <a:gd name="connsiteY93" fmla="*/ 327890 h 1450108"/>
              <a:gd name="connsiteX94" fmla="*/ 1218421 w 4324182"/>
              <a:gd name="connsiteY94" fmla="*/ 300181 h 1450108"/>
              <a:gd name="connsiteX95" fmla="*/ 1163002 w 4324182"/>
              <a:gd name="connsiteY95" fmla="*/ 230908 h 1450108"/>
              <a:gd name="connsiteX96" fmla="*/ 1176857 w 4324182"/>
              <a:gd name="connsiteY96" fmla="*/ 189345 h 1450108"/>
              <a:gd name="connsiteX97" fmla="*/ 1218421 w 4324182"/>
              <a:gd name="connsiteY97" fmla="*/ 161636 h 1450108"/>
              <a:gd name="connsiteX98" fmla="*/ 1315402 w 4324182"/>
              <a:gd name="connsiteY98" fmla="*/ 78508 h 1450108"/>
              <a:gd name="connsiteX99" fmla="*/ 1550930 w 4324182"/>
              <a:gd name="connsiteY99" fmla="*/ 9236 h 145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4324182" h="1450108">
                <a:moveTo>
                  <a:pt x="1550930" y="9236"/>
                </a:moveTo>
                <a:cubicBezTo>
                  <a:pt x="1599421" y="0"/>
                  <a:pt x="1594158" y="8462"/>
                  <a:pt x="1606348" y="23090"/>
                </a:cubicBezTo>
                <a:cubicBezTo>
                  <a:pt x="1621423" y="41180"/>
                  <a:pt x="1611934" y="70314"/>
                  <a:pt x="1620202" y="92363"/>
                </a:cubicBezTo>
                <a:cubicBezTo>
                  <a:pt x="1626049" y="107954"/>
                  <a:pt x="1638675" y="120072"/>
                  <a:pt x="1647911" y="133927"/>
                </a:cubicBezTo>
                <a:cubicBezTo>
                  <a:pt x="1769937" y="118673"/>
                  <a:pt x="1841966" y="73370"/>
                  <a:pt x="1938857" y="133927"/>
                </a:cubicBezTo>
                <a:cubicBezTo>
                  <a:pt x="1955472" y="144311"/>
                  <a:pt x="1966566" y="161636"/>
                  <a:pt x="1980421" y="175490"/>
                </a:cubicBezTo>
                <a:cubicBezTo>
                  <a:pt x="1985039" y="230908"/>
                  <a:pt x="1997052" y="286204"/>
                  <a:pt x="1994275" y="341745"/>
                </a:cubicBezTo>
                <a:cubicBezTo>
                  <a:pt x="1992373" y="379780"/>
                  <a:pt x="1969728" y="414630"/>
                  <a:pt x="1966566" y="452581"/>
                </a:cubicBezTo>
                <a:cubicBezTo>
                  <a:pt x="1963253" y="492342"/>
                  <a:pt x="1988404" y="519974"/>
                  <a:pt x="2008130" y="549563"/>
                </a:cubicBezTo>
                <a:cubicBezTo>
                  <a:pt x="2021984" y="544945"/>
                  <a:pt x="2039367" y="546034"/>
                  <a:pt x="2049693" y="535708"/>
                </a:cubicBezTo>
                <a:cubicBezTo>
                  <a:pt x="2060019" y="525382"/>
                  <a:pt x="2057795" y="507568"/>
                  <a:pt x="2063548" y="494145"/>
                </a:cubicBezTo>
                <a:cubicBezTo>
                  <a:pt x="2071684" y="475162"/>
                  <a:pt x="2082021" y="457200"/>
                  <a:pt x="2091257" y="438727"/>
                </a:cubicBezTo>
                <a:cubicBezTo>
                  <a:pt x="2137439" y="443345"/>
                  <a:pt x="2183930" y="445524"/>
                  <a:pt x="2229802" y="452581"/>
                </a:cubicBezTo>
                <a:cubicBezTo>
                  <a:pt x="2244236" y="454802"/>
                  <a:pt x="2256890" y="464506"/>
                  <a:pt x="2271366" y="466436"/>
                </a:cubicBezTo>
                <a:cubicBezTo>
                  <a:pt x="2326489" y="473786"/>
                  <a:pt x="2382203" y="475672"/>
                  <a:pt x="2437621" y="480290"/>
                </a:cubicBezTo>
                <a:cubicBezTo>
                  <a:pt x="2461802" y="407747"/>
                  <a:pt x="2441148" y="449054"/>
                  <a:pt x="2520748" y="369454"/>
                </a:cubicBezTo>
                <a:lnTo>
                  <a:pt x="2562311" y="327890"/>
                </a:lnTo>
                <a:cubicBezTo>
                  <a:pt x="2629746" y="260455"/>
                  <a:pt x="2577149" y="302326"/>
                  <a:pt x="2756275" y="272472"/>
                </a:cubicBezTo>
                <a:cubicBezTo>
                  <a:pt x="2770130" y="258617"/>
                  <a:pt x="2785296" y="245960"/>
                  <a:pt x="2797839" y="230908"/>
                </a:cubicBezTo>
                <a:cubicBezTo>
                  <a:pt x="2808499" y="218116"/>
                  <a:pt x="2812756" y="200005"/>
                  <a:pt x="2825548" y="189345"/>
                </a:cubicBezTo>
                <a:cubicBezTo>
                  <a:pt x="2859001" y="161468"/>
                  <a:pt x="2945817" y="143107"/>
                  <a:pt x="2977948" y="133927"/>
                </a:cubicBezTo>
                <a:cubicBezTo>
                  <a:pt x="2996421" y="138545"/>
                  <a:pt x="3015128" y="142310"/>
                  <a:pt x="3033366" y="147781"/>
                </a:cubicBezTo>
                <a:cubicBezTo>
                  <a:pt x="3097801" y="167111"/>
                  <a:pt x="3120933" y="182521"/>
                  <a:pt x="3185766" y="189345"/>
                </a:cubicBezTo>
                <a:cubicBezTo>
                  <a:pt x="3340623" y="205646"/>
                  <a:pt x="3609643" y="212042"/>
                  <a:pt x="3739948" y="217054"/>
                </a:cubicBezTo>
                <a:cubicBezTo>
                  <a:pt x="3785490" y="247416"/>
                  <a:pt x="3772882" y="244276"/>
                  <a:pt x="3823075" y="258617"/>
                </a:cubicBezTo>
                <a:cubicBezTo>
                  <a:pt x="3837846" y="262837"/>
                  <a:pt x="3902471" y="276557"/>
                  <a:pt x="3920057" y="286327"/>
                </a:cubicBezTo>
                <a:cubicBezTo>
                  <a:pt x="3949168" y="302500"/>
                  <a:pt x="4003184" y="341745"/>
                  <a:pt x="4003184" y="341745"/>
                </a:cubicBezTo>
                <a:cubicBezTo>
                  <a:pt x="4012420" y="355599"/>
                  <a:pt x="4030893" y="366657"/>
                  <a:pt x="4030893" y="383308"/>
                </a:cubicBezTo>
                <a:cubicBezTo>
                  <a:pt x="4030893" y="419780"/>
                  <a:pt x="3983190" y="458721"/>
                  <a:pt x="3961621" y="480290"/>
                </a:cubicBezTo>
                <a:cubicBezTo>
                  <a:pt x="3969940" y="513568"/>
                  <a:pt x="3973285" y="553352"/>
                  <a:pt x="4003184" y="577272"/>
                </a:cubicBezTo>
                <a:cubicBezTo>
                  <a:pt x="4014588" y="586395"/>
                  <a:pt x="4030706" y="587115"/>
                  <a:pt x="4044748" y="591127"/>
                </a:cubicBezTo>
                <a:cubicBezTo>
                  <a:pt x="4090392" y="604168"/>
                  <a:pt x="4121835" y="609315"/>
                  <a:pt x="4169439" y="618836"/>
                </a:cubicBezTo>
                <a:cubicBezTo>
                  <a:pt x="4197147" y="637308"/>
                  <a:pt x="4229475" y="651164"/>
                  <a:pt x="4238711" y="688108"/>
                </a:cubicBezTo>
                <a:cubicBezTo>
                  <a:pt x="4254077" y="749573"/>
                  <a:pt x="4239377" y="800274"/>
                  <a:pt x="4266421" y="854363"/>
                </a:cubicBezTo>
                <a:cubicBezTo>
                  <a:pt x="4273868" y="869256"/>
                  <a:pt x="4284894" y="882072"/>
                  <a:pt x="4294130" y="895927"/>
                </a:cubicBezTo>
                <a:cubicBezTo>
                  <a:pt x="4298748" y="914400"/>
                  <a:pt x="4310677" y="932495"/>
                  <a:pt x="4307984" y="951345"/>
                </a:cubicBezTo>
                <a:cubicBezTo>
                  <a:pt x="4294944" y="1042621"/>
                  <a:pt x="4247133" y="943194"/>
                  <a:pt x="4307984" y="1034472"/>
                </a:cubicBezTo>
                <a:cubicBezTo>
                  <a:pt x="4312602" y="1057563"/>
                  <a:pt x="4324182" y="1080314"/>
                  <a:pt x="4321839" y="1103745"/>
                </a:cubicBezTo>
                <a:cubicBezTo>
                  <a:pt x="4316413" y="1158010"/>
                  <a:pt x="4297463" y="1169684"/>
                  <a:pt x="4266421" y="1200727"/>
                </a:cubicBezTo>
                <a:cubicBezTo>
                  <a:pt x="4252765" y="1241694"/>
                  <a:pt x="4239352" y="1311136"/>
                  <a:pt x="4197148" y="1339272"/>
                </a:cubicBezTo>
                <a:cubicBezTo>
                  <a:pt x="4172846" y="1355474"/>
                  <a:pt x="4141730" y="1357745"/>
                  <a:pt x="4114021" y="1366981"/>
                </a:cubicBezTo>
                <a:cubicBezTo>
                  <a:pt x="4038422" y="1392181"/>
                  <a:pt x="4093745" y="1376495"/>
                  <a:pt x="3975475" y="1394690"/>
                </a:cubicBezTo>
                <a:cubicBezTo>
                  <a:pt x="3947710" y="1398961"/>
                  <a:pt x="3919770" y="1402451"/>
                  <a:pt x="3892348" y="1408545"/>
                </a:cubicBezTo>
                <a:cubicBezTo>
                  <a:pt x="3809738" y="1426903"/>
                  <a:pt x="3895266" y="1424280"/>
                  <a:pt x="3781511" y="1436254"/>
                </a:cubicBezTo>
                <a:cubicBezTo>
                  <a:pt x="3717048" y="1443040"/>
                  <a:pt x="3652202" y="1445490"/>
                  <a:pt x="3587548" y="1450108"/>
                </a:cubicBezTo>
                <a:cubicBezTo>
                  <a:pt x="3416675" y="1440872"/>
                  <a:pt x="3245317" y="1438249"/>
                  <a:pt x="3074930" y="1422399"/>
                </a:cubicBezTo>
                <a:cubicBezTo>
                  <a:pt x="3045847" y="1419694"/>
                  <a:pt x="3019886" y="1402714"/>
                  <a:pt x="2991802" y="1394690"/>
                </a:cubicBezTo>
                <a:cubicBezTo>
                  <a:pt x="2955185" y="1384228"/>
                  <a:pt x="2918434" y="1373793"/>
                  <a:pt x="2880966" y="1366981"/>
                </a:cubicBezTo>
                <a:cubicBezTo>
                  <a:pt x="2816708" y="1355298"/>
                  <a:pt x="2751657" y="1348508"/>
                  <a:pt x="2687002" y="1339272"/>
                </a:cubicBezTo>
                <a:cubicBezTo>
                  <a:pt x="2576166" y="1343890"/>
                  <a:pt x="2465163" y="1345495"/>
                  <a:pt x="2354493" y="1353127"/>
                </a:cubicBezTo>
                <a:cubicBezTo>
                  <a:pt x="2211031" y="1363021"/>
                  <a:pt x="2364058" y="1371551"/>
                  <a:pt x="2202093" y="1394690"/>
                </a:cubicBezTo>
                <a:cubicBezTo>
                  <a:pt x="2169766" y="1399308"/>
                  <a:pt x="2137240" y="1402703"/>
                  <a:pt x="2105111" y="1408545"/>
                </a:cubicBezTo>
                <a:cubicBezTo>
                  <a:pt x="2086377" y="1411951"/>
                  <a:pt x="2068364" y="1418665"/>
                  <a:pt x="2049693" y="1422399"/>
                </a:cubicBezTo>
                <a:cubicBezTo>
                  <a:pt x="2022147" y="1427908"/>
                  <a:pt x="1994275" y="1431636"/>
                  <a:pt x="1966566" y="1436254"/>
                </a:cubicBezTo>
                <a:cubicBezTo>
                  <a:pt x="1837257" y="1427018"/>
                  <a:pt x="1706623" y="1429188"/>
                  <a:pt x="1578639" y="1408545"/>
                </a:cubicBezTo>
                <a:cubicBezTo>
                  <a:pt x="1559296" y="1405425"/>
                  <a:pt x="1553378" y="1377849"/>
                  <a:pt x="1537075" y="1366981"/>
                </a:cubicBezTo>
                <a:cubicBezTo>
                  <a:pt x="1524924" y="1358880"/>
                  <a:pt x="1509366" y="1357745"/>
                  <a:pt x="1495511" y="1353127"/>
                </a:cubicBezTo>
                <a:cubicBezTo>
                  <a:pt x="1475066" y="1322459"/>
                  <a:pt x="1458240" y="1291333"/>
                  <a:pt x="1426239" y="1269999"/>
                </a:cubicBezTo>
                <a:cubicBezTo>
                  <a:pt x="1414088" y="1261898"/>
                  <a:pt x="1398530" y="1260763"/>
                  <a:pt x="1384675" y="1256145"/>
                </a:cubicBezTo>
                <a:cubicBezTo>
                  <a:pt x="1375439" y="1242290"/>
                  <a:pt x="1369758" y="1225241"/>
                  <a:pt x="1356966" y="1214581"/>
                </a:cubicBezTo>
                <a:cubicBezTo>
                  <a:pt x="1341100" y="1201359"/>
                  <a:pt x="1322020" y="1189602"/>
                  <a:pt x="1301548" y="1186872"/>
                </a:cubicBezTo>
                <a:cubicBezTo>
                  <a:pt x="1182177" y="1170956"/>
                  <a:pt x="1061403" y="1168399"/>
                  <a:pt x="941330" y="1159163"/>
                </a:cubicBezTo>
                <a:cubicBezTo>
                  <a:pt x="913621" y="1131454"/>
                  <a:pt x="889551" y="1099548"/>
                  <a:pt x="858202" y="1076036"/>
                </a:cubicBezTo>
                <a:cubicBezTo>
                  <a:pt x="839729" y="1062181"/>
                  <a:pt x="819112" y="1050800"/>
                  <a:pt x="802784" y="1034472"/>
                </a:cubicBezTo>
                <a:cubicBezTo>
                  <a:pt x="786456" y="1018144"/>
                  <a:pt x="776003" y="996793"/>
                  <a:pt x="761221" y="979054"/>
                </a:cubicBezTo>
                <a:cubicBezTo>
                  <a:pt x="736546" y="949444"/>
                  <a:pt x="725502" y="946006"/>
                  <a:pt x="691948" y="923636"/>
                </a:cubicBezTo>
                <a:cubicBezTo>
                  <a:pt x="682712" y="905163"/>
                  <a:pt x="677461" y="884083"/>
                  <a:pt x="664239" y="868217"/>
                </a:cubicBezTo>
                <a:cubicBezTo>
                  <a:pt x="610861" y="804163"/>
                  <a:pt x="500826" y="849881"/>
                  <a:pt x="442566" y="854363"/>
                </a:cubicBezTo>
                <a:cubicBezTo>
                  <a:pt x="346196" y="926642"/>
                  <a:pt x="412962" y="903949"/>
                  <a:pt x="373293" y="854363"/>
                </a:cubicBezTo>
                <a:cubicBezTo>
                  <a:pt x="362891" y="841361"/>
                  <a:pt x="345584" y="835890"/>
                  <a:pt x="331730" y="826654"/>
                </a:cubicBezTo>
                <a:cubicBezTo>
                  <a:pt x="322494" y="812799"/>
                  <a:pt x="315083" y="797535"/>
                  <a:pt x="304021" y="785090"/>
                </a:cubicBezTo>
                <a:cubicBezTo>
                  <a:pt x="277987" y="755802"/>
                  <a:pt x="244405" y="733312"/>
                  <a:pt x="220893" y="701963"/>
                </a:cubicBezTo>
                <a:cubicBezTo>
                  <a:pt x="207039" y="683490"/>
                  <a:pt x="192751" y="665335"/>
                  <a:pt x="179330" y="646545"/>
                </a:cubicBezTo>
                <a:cubicBezTo>
                  <a:pt x="169652" y="632995"/>
                  <a:pt x="163395" y="616755"/>
                  <a:pt x="151621" y="604981"/>
                </a:cubicBezTo>
                <a:cubicBezTo>
                  <a:pt x="139847" y="593207"/>
                  <a:pt x="123912" y="586508"/>
                  <a:pt x="110057" y="577272"/>
                </a:cubicBezTo>
                <a:cubicBezTo>
                  <a:pt x="100821" y="558799"/>
                  <a:pt x="92595" y="539786"/>
                  <a:pt x="82348" y="521854"/>
                </a:cubicBezTo>
                <a:cubicBezTo>
                  <a:pt x="53802" y="471899"/>
                  <a:pt x="0" y="427414"/>
                  <a:pt x="26930" y="355599"/>
                </a:cubicBezTo>
                <a:cubicBezTo>
                  <a:pt x="35198" y="333550"/>
                  <a:pt x="73484" y="363258"/>
                  <a:pt x="96202" y="369454"/>
                </a:cubicBezTo>
                <a:cubicBezTo>
                  <a:pt x="124381" y="377139"/>
                  <a:pt x="151621" y="387927"/>
                  <a:pt x="179330" y="397163"/>
                </a:cubicBezTo>
                <a:lnTo>
                  <a:pt x="220893" y="411017"/>
                </a:lnTo>
                <a:lnTo>
                  <a:pt x="262457" y="424872"/>
                </a:lnTo>
                <a:cubicBezTo>
                  <a:pt x="345584" y="415636"/>
                  <a:pt x="429041" y="408991"/>
                  <a:pt x="511839" y="397163"/>
                </a:cubicBezTo>
                <a:cubicBezTo>
                  <a:pt x="542002" y="392854"/>
                  <a:pt x="572260" y="374520"/>
                  <a:pt x="594966" y="355599"/>
                </a:cubicBezTo>
                <a:cubicBezTo>
                  <a:pt x="610018" y="343056"/>
                  <a:pt x="620227" y="324904"/>
                  <a:pt x="636530" y="314036"/>
                </a:cubicBezTo>
                <a:cubicBezTo>
                  <a:pt x="648681" y="305935"/>
                  <a:pt x="664239" y="304799"/>
                  <a:pt x="678093" y="300181"/>
                </a:cubicBezTo>
                <a:cubicBezTo>
                  <a:pt x="733511" y="304799"/>
                  <a:pt x="790615" y="299707"/>
                  <a:pt x="844348" y="314036"/>
                </a:cubicBezTo>
                <a:cubicBezTo>
                  <a:pt x="863279" y="319084"/>
                  <a:pt x="870859" y="343056"/>
                  <a:pt x="885911" y="355599"/>
                </a:cubicBezTo>
                <a:cubicBezTo>
                  <a:pt x="898703" y="366259"/>
                  <a:pt x="914683" y="372648"/>
                  <a:pt x="927475" y="383308"/>
                </a:cubicBezTo>
                <a:cubicBezTo>
                  <a:pt x="942527" y="395851"/>
                  <a:pt x="951911" y="415357"/>
                  <a:pt x="969039" y="424872"/>
                </a:cubicBezTo>
                <a:cubicBezTo>
                  <a:pt x="994571" y="439057"/>
                  <a:pt x="1023830" y="445497"/>
                  <a:pt x="1052166" y="452581"/>
                </a:cubicBezTo>
                <a:lnTo>
                  <a:pt x="1163002" y="480290"/>
                </a:lnTo>
                <a:cubicBezTo>
                  <a:pt x="1296929" y="471054"/>
                  <a:pt x="1434835" y="486272"/>
                  <a:pt x="1564784" y="452581"/>
                </a:cubicBezTo>
                <a:cubicBezTo>
                  <a:pt x="1578214" y="449099"/>
                  <a:pt x="1519186" y="349601"/>
                  <a:pt x="1509366" y="341745"/>
                </a:cubicBezTo>
                <a:cubicBezTo>
                  <a:pt x="1497962" y="332622"/>
                  <a:pt x="1482259" y="329955"/>
                  <a:pt x="1467802" y="327890"/>
                </a:cubicBezTo>
                <a:cubicBezTo>
                  <a:pt x="1385004" y="316062"/>
                  <a:pt x="1301548" y="309417"/>
                  <a:pt x="1218421" y="300181"/>
                </a:cubicBezTo>
                <a:cubicBezTo>
                  <a:pt x="1203615" y="285376"/>
                  <a:pt x="1166498" y="251883"/>
                  <a:pt x="1163002" y="230908"/>
                </a:cubicBezTo>
                <a:cubicBezTo>
                  <a:pt x="1160601" y="216503"/>
                  <a:pt x="1167734" y="200749"/>
                  <a:pt x="1176857" y="189345"/>
                </a:cubicBezTo>
                <a:cubicBezTo>
                  <a:pt x="1187259" y="176343"/>
                  <a:pt x="1204566" y="170872"/>
                  <a:pt x="1218421" y="161636"/>
                </a:cubicBezTo>
                <a:cubicBezTo>
                  <a:pt x="1249342" y="120407"/>
                  <a:pt x="1259933" y="89074"/>
                  <a:pt x="1315402" y="78508"/>
                </a:cubicBezTo>
                <a:cubicBezTo>
                  <a:pt x="1393057" y="63717"/>
                  <a:pt x="1502439" y="18472"/>
                  <a:pt x="1550930" y="9236"/>
                </a:cubicBezTo>
                <a:close/>
              </a:path>
            </a:pathLst>
          </a:cu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785794"/>
            <a:ext cx="82154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214290"/>
            <a:ext cx="5859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6" cstate="email"/>
          <a:srcRect r="-3"/>
          <a:stretch>
            <a:fillRect/>
          </a:stretch>
        </p:blipFill>
        <p:spPr bwMode="auto">
          <a:xfrm>
            <a:off x="4929190" y="928670"/>
            <a:ext cx="714380" cy="80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571480"/>
            <a:ext cx="5762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7620" y="857232"/>
            <a:ext cx="1028699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14744" y="285728"/>
            <a:ext cx="1071570" cy="65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0"/>
            <a:ext cx="2714644" cy="107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727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2144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2753790" y="1278074"/>
            <a:ext cx="5197017" cy="2519131"/>
          </a:xfrm>
          <a:custGeom>
            <a:avLst/>
            <a:gdLst>
              <a:gd name="connsiteX0" fmla="*/ 3265 w 5197017"/>
              <a:gd name="connsiteY0" fmla="*/ 412181 h 2519131"/>
              <a:gd name="connsiteX1" fmla="*/ 30974 w 5197017"/>
              <a:gd name="connsiteY1" fmla="*/ 370617 h 2519131"/>
              <a:gd name="connsiteX2" fmla="*/ 169519 w 5197017"/>
              <a:gd name="connsiteY2" fmla="*/ 370617 h 2519131"/>
              <a:gd name="connsiteX3" fmla="*/ 211083 w 5197017"/>
              <a:gd name="connsiteY3" fmla="*/ 412181 h 2519131"/>
              <a:gd name="connsiteX4" fmla="*/ 252646 w 5197017"/>
              <a:gd name="connsiteY4" fmla="*/ 439890 h 2519131"/>
              <a:gd name="connsiteX5" fmla="*/ 280355 w 5197017"/>
              <a:gd name="connsiteY5" fmla="*/ 481453 h 2519131"/>
              <a:gd name="connsiteX6" fmla="*/ 349628 w 5197017"/>
              <a:gd name="connsiteY6" fmla="*/ 536871 h 2519131"/>
              <a:gd name="connsiteX7" fmla="*/ 488174 w 5197017"/>
              <a:gd name="connsiteY7" fmla="*/ 550726 h 2519131"/>
              <a:gd name="connsiteX8" fmla="*/ 599010 w 5197017"/>
              <a:gd name="connsiteY8" fmla="*/ 564581 h 2519131"/>
              <a:gd name="connsiteX9" fmla="*/ 737555 w 5197017"/>
              <a:gd name="connsiteY9" fmla="*/ 495308 h 2519131"/>
              <a:gd name="connsiteX10" fmla="*/ 765265 w 5197017"/>
              <a:gd name="connsiteY10" fmla="*/ 356762 h 2519131"/>
              <a:gd name="connsiteX11" fmla="*/ 792974 w 5197017"/>
              <a:gd name="connsiteY11" fmla="*/ 315199 h 2519131"/>
              <a:gd name="connsiteX12" fmla="*/ 1485701 w 5197017"/>
              <a:gd name="connsiteY12" fmla="*/ 287490 h 2519131"/>
              <a:gd name="connsiteX13" fmla="*/ 1624246 w 5197017"/>
              <a:gd name="connsiteY13" fmla="*/ 259781 h 2519131"/>
              <a:gd name="connsiteX14" fmla="*/ 1679665 w 5197017"/>
              <a:gd name="connsiteY14" fmla="*/ 232071 h 2519131"/>
              <a:gd name="connsiteX15" fmla="*/ 2123010 w 5197017"/>
              <a:gd name="connsiteY15" fmla="*/ 204362 h 2519131"/>
              <a:gd name="connsiteX16" fmla="*/ 2330828 w 5197017"/>
              <a:gd name="connsiteY16" fmla="*/ 162799 h 2519131"/>
              <a:gd name="connsiteX17" fmla="*/ 2455519 w 5197017"/>
              <a:gd name="connsiteY17" fmla="*/ 107381 h 2519131"/>
              <a:gd name="connsiteX18" fmla="*/ 2635628 w 5197017"/>
              <a:gd name="connsiteY18" fmla="*/ 79671 h 2519131"/>
              <a:gd name="connsiteX19" fmla="*/ 3245228 w 5197017"/>
              <a:gd name="connsiteY19" fmla="*/ 65817 h 2519131"/>
              <a:gd name="connsiteX20" fmla="*/ 3286792 w 5197017"/>
              <a:gd name="connsiteY20" fmla="*/ 93526 h 2519131"/>
              <a:gd name="connsiteX21" fmla="*/ 3383774 w 5197017"/>
              <a:gd name="connsiteY21" fmla="*/ 107381 h 2519131"/>
              <a:gd name="connsiteX22" fmla="*/ 3425337 w 5197017"/>
              <a:gd name="connsiteY22" fmla="*/ 135090 h 2519131"/>
              <a:gd name="connsiteX23" fmla="*/ 3480755 w 5197017"/>
              <a:gd name="connsiteY23" fmla="*/ 107381 h 2519131"/>
              <a:gd name="connsiteX24" fmla="*/ 3522319 w 5197017"/>
              <a:gd name="connsiteY24" fmla="*/ 93526 h 2519131"/>
              <a:gd name="connsiteX25" fmla="*/ 3591592 w 5197017"/>
              <a:gd name="connsiteY25" fmla="*/ 65817 h 2519131"/>
              <a:gd name="connsiteX26" fmla="*/ 3674719 w 5197017"/>
              <a:gd name="connsiteY26" fmla="*/ 79671 h 2519131"/>
              <a:gd name="connsiteX27" fmla="*/ 3937955 w 5197017"/>
              <a:gd name="connsiteY27" fmla="*/ 24253 h 2519131"/>
              <a:gd name="connsiteX28" fmla="*/ 4159628 w 5197017"/>
              <a:gd name="connsiteY28" fmla="*/ 38108 h 2519131"/>
              <a:gd name="connsiteX29" fmla="*/ 4215046 w 5197017"/>
              <a:gd name="connsiteY29" fmla="*/ 51962 h 2519131"/>
              <a:gd name="connsiteX30" fmla="*/ 4284319 w 5197017"/>
              <a:gd name="connsiteY30" fmla="*/ 65817 h 2519131"/>
              <a:gd name="connsiteX31" fmla="*/ 4395155 w 5197017"/>
              <a:gd name="connsiteY31" fmla="*/ 121235 h 2519131"/>
              <a:gd name="connsiteX32" fmla="*/ 4492137 w 5197017"/>
              <a:gd name="connsiteY32" fmla="*/ 148944 h 2519131"/>
              <a:gd name="connsiteX33" fmla="*/ 4533701 w 5197017"/>
              <a:gd name="connsiteY33" fmla="*/ 176653 h 2519131"/>
              <a:gd name="connsiteX34" fmla="*/ 4602974 w 5197017"/>
              <a:gd name="connsiteY34" fmla="*/ 204362 h 2519131"/>
              <a:gd name="connsiteX35" fmla="*/ 4644537 w 5197017"/>
              <a:gd name="connsiteY35" fmla="*/ 245926 h 2519131"/>
              <a:gd name="connsiteX36" fmla="*/ 4658392 w 5197017"/>
              <a:gd name="connsiteY36" fmla="*/ 301344 h 2519131"/>
              <a:gd name="connsiteX37" fmla="*/ 4727665 w 5197017"/>
              <a:gd name="connsiteY37" fmla="*/ 384471 h 2519131"/>
              <a:gd name="connsiteX38" fmla="*/ 4838501 w 5197017"/>
              <a:gd name="connsiteY38" fmla="*/ 481453 h 2519131"/>
              <a:gd name="connsiteX39" fmla="*/ 4935483 w 5197017"/>
              <a:gd name="connsiteY39" fmla="*/ 495308 h 2519131"/>
              <a:gd name="connsiteX40" fmla="*/ 4977046 w 5197017"/>
              <a:gd name="connsiteY40" fmla="*/ 509162 h 2519131"/>
              <a:gd name="connsiteX41" fmla="*/ 5032465 w 5197017"/>
              <a:gd name="connsiteY41" fmla="*/ 523017 h 2519131"/>
              <a:gd name="connsiteX42" fmla="*/ 5087883 w 5197017"/>
              <a:gd name="connsiteY42" fmla="*/ 606144 h 2519131"/>
              <a:gd name="connsiteX43" fmla="*/ 5101737 w 5197017"/>
              <a:gd name="connsiteY43" fmla="*/ 661562 h 2519131"/>
              <a:gd name="connsiteX44" fmla="*/ 5129446 w 5197017"/>
              <a:gd name="connsiteY44" fmla="*/ 703126 h 2519131"/>
              <a:gd name="connsiteX45" fmla="*/ 5143301 w 5197017"/>
              <a:gd name="connsiteY45" fmla="*/ 744690 h 2519131"/>
              <a:gd name="connsiteX46" fmla="*/ 5184865 w 5197017"/>
              <a:gd name="connsiteY46" fmla="*/ 827817 h 2519131"/>
              <a:gd name="connsiteX47" fmla="*/ 5129446 w 5197017"/>
              <a:gd name="connsiteY47" fmla="*/ 910944 h 2519131"/>
              <a:gd name="connsiteX48" fmla="*/ 5101737 w 5197017"/>
              <a:gd name="connsiteY48" fmla="*/ 952508 h 2519131"/>
              <a:gd name="connsiteX49" fmla="*/ 5074028 w 5197017"/>
              <a:gd name="connsiteY49" fmla="*/ 1021781 h 2519131"/>
              <a:gd name="connsiteX50" fmla="*/ 4977046 w 5197017"/>
              <a:gd name="connsiteY50" fmla="*/ 1146471 h 2519131"/>
              <a:gd name="connsiteX51" fmla="*/ 4741519 w 5197017"/>
              <a:gd name="connsiteY51" fmla="*/ 1118762 h 2519131"/>
              <a:gd name="connsiteX52" fmla="*/ 4658392 w 5197017"/>
              <a:gd name="connsiteY52" fmla="*/ 1091053 h 2519131"/>
              <a:gd name="connsiteX53" fmla="*/ 4616828 w 5197017"/>
              <a:gd name="connsiteY53" fmla="*/ 1132617 h 2519131"/>
              <a:gd name="connsiteX54" fmla="*/ 4533701 w 5197017"/>
              <a:gd name="connsiteY54" fmla="*/ 1188035 h 2519131"/>
              <a:gd name="connsiteX55" fmla="*/ 4519846 w 5197017"/>
              <a:gd name="connsiteY55" fmla="*/ 1229599 h 2519131"/>
              <a:gd name="connsiteX56" fmla="*/ 4533701 w 5197017"/>
              <a:gd name="connsiteY56" fmla="*/ 1381999 h 2519131"/>
              <a:gd name="connsiteX57" fmla="*/ 4561410 w 5197017"/>
              <a:gd name="connsiteY57" fmla="*/ 1423562 h 2519131"/>
              <a:gd name="connsiteX58" fmla="*/ 4602974 w 5197017"/>
              <a:gd name="connsiteY58" fmla="*/ 1478981 h 2519131"/>
              <a:gd name="connsiteX59" fmla="*/ 4699955 w 5197017"/>
              <a:gd name="connsiteY59" fmla="*/ 1548253 h 2519131"/>
              <a:gd name="connsiteX60" fmla="*/ 4755374 w 5197017"/>
              <a:gd name="connsiteY60" fmla="*/ 1672944 h 2519131"/>
              <a:gd name="connsiteX61" fmla="*/ 4769228 w 5197017"/>
              <a:gd name="connsiteY61" fmla="*/ 1714508 h 2519131"/>
              <a:gd name="connsiteX62" fmla="*/ 4824646 w 5197017"/>
              <a:gd name="connsiteY62" fmla="*/ 1797635 h 2519131"/>
              <a:gd name="connsiteX63" fmla="*/ 4852355 w 5197017"/>
              <a:gd name="connsiteY63" fmla="*/ 1839199 h 2519131"/>
              <a:gd name="connsiteX64" fmla="*/ 4893919 w 5197017"/>
              <a:gd name="connsiteY64" fmla="*/ 1936181 h 2519131"/>
              <a:gd name="connsiteX65" fmla="*/ 4866210 w 5197017"/>
              <a:gd name="connsiteY65" fmla="*/ 2130144 h 2519131"/>
              <a:gd name="connsiteX66" fmla="*/ 4783083 w 5197017"/>
              <a:gd name="connsiteY66" fmla="*/ 2185562 h 2519131"/>
              <a:gd name="connsiteX67" fmla="*/ 4727665 w 5197017"/>
              <a:gd name="connsiteY67" fmla="*/ 2227126 h 2519131"/>
              <a:gd name="connsiteX68" fmla="*/ 4699955 w 5197017"/>
              <a:gd name="connsiteY68" fmla="*/ 2254835 h 2519131"/>
              <a:gd name="connsiteX69" fmla="*/ 4672246 w 5197017"/>
              <a:gd name="connsiteY69" fmla="*/ 2296399 h 2519131"/>
              <a:gd name="connsiteX70" fmla="*/ 4616828 w 5197017"/>
              <a:gd name="connsiteY70" fmla="*/ 2324108 h 2519131"/>
              <a:gd name="connsiteX71" fmla="*/ 4575265 w 5197017"/>
              <a:gd name="connsiteY71" fmla="*/ 2351817 h 2519131"/>
              <a:gd name="connsiteX72" fmla="*/ 4492137 w 5197017"/>
              <a:gd name="connsiteY72" fmla="*/ 2393381 h 2519131"/>
              <a:gd name="connsiteX73" fmla="*/ 4450574 w 5197017"/>
              <a:gd name="connsiteY73" fmla="*/ 2421090 h 2519131"/>
              <a:gd name="connsiteX74" fmla="*/ 4367446 w 5197017"/>
              <a:gd name="connsiteY74" fmla="*/ 2448799 h 2519131"/>
              <a:gd name="connsiteX75" fmla="*/ 4325883 w 5197017"/>
              <a:gd name="connsiteY75" fmla="*/ 2476508 h 2519131"/>
              <a:gd name="connsiteX76" fmla="*/ 4021083 w 5197017"/>
              <a:gd name="connsiteY76" fmla="*/ 2490362 h 2519131"/>
              <a:gd name="connsiteX77" fmla="*/ 3813265 w 5197017"/>
              <a:gd name="connsiteY77" fmla="*/ 2518071 h 2519131"/>
              <a:gd name="connsiteX78" fmla="*/ 3356065 w 5197017"/>
              <a:gd name="connsiteY78" fmla="*/ 2490362 h 2519131"/>
              <a:gd name="connsiteX79" fmla="*/ 3162101 w 5197017"/>
              <a:gd name="connsiteY79" fmla="*/ 2434944 h 2519131"/>
              <a:gd name="connsiteX80" fmla="*/ 3065119 w 5197017"/>
              <a:gd name="connsiteY80" fmla="*/ 2448799 h 2519131"/>
              <a:gd name="connsiteX81" fmla="*/ 2815737 w 5197017"/>
              <a:gd name="connsiteY81" fmla="*/ 2421090 h 2519131"/>
              <a:gd name="connsiteX82" fmla="*/ 2594065 w 5197017"/>
              <a:gd name="connsiteY82" fmla="*/ 2434944 h 2519131"/>
              <a:gd name="connsiteX83" fmla="*/ 2552501 w 5197017"/>
              <a:gd name="connsiteY83" fmla="*/ 2448799 h 2519131"/>
              <a:gd name="connsiteX84" fmla="*/ 2441665 w 5197017"/>
              <a:gd name="connsiteY84" fmla="*/ 2462653 h 2519131"/>
              <a:gd name="connsiteX85" fmla="*/ 2372392 w 5197017"/>
              <a:gd name="connsiteY85" fmla="*/ 2476508 h 2519131"/>
              <a:gd name="connsiteX86" fmla="*/ 1804355 w 5197017"/>
              <a:gd name="connsiteY86" fmla="*/ 2448799 h 2519131"/>
              <a:gd name="connsiteX87" fmla="*/ 1748937 w 5197017"/>
              <a:gd name="connsiteY87" fmla="*/ 2393381 h 2519131"/>
              <a:gd name="connsiteX88" fmla="*/ 1665810 w 5197017"/>
              <a:gd name="connsiteY88" fmla="*/ 2351817 h 2519131"/>
              <a:gd name="connsiteX89" fmla="*/ 1568828 w 5197017"/>
              <a:gd name="connsiteY89" fmla="*/ 2254835 h 2519131"/>
              <a:gd name="connsiteX90" fmla="*/ 1319446 w 5197017"/>
              <a:gd name="connsiteY90" fmla="*/ 2240981 h 2519131"/>
              <a:gd name="connsiteX91" fmla="*/ 1291737 w 5197017"/>
              <a:gd name="connsiteY91" fmla="*/ 2213271 h 2519131"/>
              <a:gd name="connsiteX92" fmla="*/ 1194755 w 5197017"/>
              <a:gd name="connsiteY92" fmla="*/ 2157853 h 2519131"/>
              <a:gd name="connsiteX93" fmla="*/ 1153192 w 5197017"/>
              <a:gd name="connsiteY93" fmla="*/ 2130144 h 2519131"/>
              <a:gd name="connsiteX94" fmla="*/ 1083919 w 5197017"/>
              <a:gd name="connsiteY94" fmla="*/ 2102435 h 2519131"/>
              <a:gd name="connsiteX95" fmla="*/ 1042355 w 5197017"/>
              <a:gd name="connsiteY95" fmla="*/ 2074726 h 2519131"/>
              <a:gd name="connsiteX96" fmla="*/ 945374 w 5197017"/>
              <a:gd name="connsiteY96" fmla="*/ 2019308 h 2519131"/>
              <a:gd name="connsiteX97" fmla="*/ 862246 w 5197017"/>
              <a:gd name="connsiteY97" fmla="*/ 1936181 h 2519131"/>
              <a:gd name="connsiteX98" fmla="*/ 834537 w 5197017"/>
              <a:gd name="connsiteY98" fmla="*/ 1908471 h 2519131"/>
              <a:gd name="connsiteX99" fmla="*/ 751410 w 5197017"/>
              <a:gd name="connsiteY99" fmla="*/ 1853053 h 2519131"/>
              <a:gd name="connsiteX100" fmla="*/ 668283 w 5197017"/>
              <a:gd name="connsiteY100" fmla="*/ 1769926 h 2519131"/>
              <a:gd name="connsiteX101" fmla="*/ 585155 w 5197017"/>
              <a:gd name="connsiteY101" fmla="*/ 1686799 h 2519131"/>
              <a:gd name="connsiteX102" fmla="*/ 557446 w 5197017"/>
              <a:gd name="connsiteY102" fmla="*/ 1645235 h 2519131"/>
              <a:gd name="connsiteX103" fmla="*/ 515883 w 5197017"/>
              <a:gd name="connsiteY103" fmla="*/ 1617526 h 2519131"/>
              <a:gd name="connsiteX104" fmla="*/ 446610 w 5197017"/>
              <a:gd name="connsiteY104" fmla="*/ 1534399 h 2519131"/>
              <a:gd name="connsiteX105" fmla="*/ 363483 w 5197017"/>
              <a:gd name="connsiteY105" fmla="*/ 1451271 h 2519131"/>
              <a:gd name="connsiteX106" fmla="*/ 280355 w 5197017"/>
              <a:gd name="connsiteY106" fmla="*/ 1395853 h 2519131"/>
              <a:gd name="connsiteX107" fmla="*/ 252646 w 5197017"/>
              <a:gd name="connsiteY107" fmla="*/ 1354290 h 2519131"/>
              <a:gd name="connsiteX108" fmla="*/ 211083 w 5197017"/>
              <a:gd name="connsiteY108" fmla="*/ 1326581 h 2519131"/>
              <a:gd name="connsiteX109" fmla="*/ 183374 w 5197017"/>
              <a:gd name="connsiteY109" fmla="*/ 1298871 h 2519131"/>
              <a:gd name="connsiteX110" fmla="*/ 169519 w 5197017"/>
              <a:gd name="connsiteY110" fmla="*/ 1257308 h 2519131"/>
              <a:gd name="connsiteX111" fmla="*/ 114101 w 5197017"/>
              <a:gd name="connsiteY111" fmla="*/ 1174181 h 2519131"/>
              <a:gd name="connsiteX112" fmla="*/ 141810 w 5197017"/>
              <a:gd name="connsiteY112" fmla="*/ 1035635 h 2519131"/>
              <a:gd name="connsiteX113" fmla="*/ 197228 w 5197017"/>
              <a:gd name="connsiteY113" fmla="*/ 952508 h 2519131"/>
              <a:gd name="connsiteX114" fmla="*/ 266501 w 5197017"/>
              <a:gd name="connsiteY114" fmla="*/ 869381 h 2519131"/>
              <a:gd name="connsiteX115" fmla="*/ 308065 w 5197017"/>
              <a:gd name="connsiteY115" fmla="*/ 841671 h 2519131"/>
              <a:gd name="connsiteX116" fmla="*/ 335774 w 5197017"/>
              <a:gd name="connsiteY116" fmla="*/ 744690 h 2519131"/>
              <a:gd name="connsiteX117" fmla="*/ 308065 w 5197017"/>
              <a:gd name="connsiteY117" fmla="*/ 633853 h 2519131"/>
              <a:gd name="connsiteX118" fmla="*/ 266501 w 5197017"/>
              <a:gd name="connsiteY118" fmla="*/ 619999 h 2519131"/>
              <a:gd name="connsiteX119" fmla="*/ 30974 w 5197017"/>
              <a:gd name="connsiteY119" fmla="*/ 564581 h 2519131"/>
              <a:gd name="connsiteX120" fmla="*/ 3265 w 5197017"/>
              <a:gd name="connsiteY120" fmla="*/ 523017 h 251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197017" h="2519131">
                <a:moveTo>
                  <a:pt x="3265" y="412181"/>
                </a:moveTo>
                <a:cubicBezTo>
                  <a:pt x="12501" y="398326"/>
                  <a:pt x="17972" y="381019"/>
                  <a:pt x="30974" y="370617"/>
                </a:cubicBezTo>
                <a:cubicBezTo>
                  <a:pt x="67612" y="341306"/>
                  <a:pt x="138366" y="366166"/>
                  <a:pt x="169519" y="370617"/>
                </a:cubicBezTo>
                <a:cubicBezTo>
                  <a:pt x="183374" y="384472"/>
                  <a:pt x="196031" y="399638"/>
                  <a:pt x="211083" y="412181"/>
                </a:cubicBezTo>
                <a:cubicBezTo>
                  <a:pt x="223875" y="422841"/>
                  <a:pt x="240872" y="428116"/>
                  <a:pt x="252646" y="439890"/>
                </a:cubicBezTo>
                <a:cubicBezTo>
                  <a:pt x="264420" y="451664"/>
                  <a:pt x="269953" y="468451"/>
                  <a:pt x="280355" y="481453"/>
                </a:cubicBezTo>
                <a:cubicBezTo>
                  <a:pt x="292562" y="496712"/>
                  <a:pt x="331967" y="532795"/>
                  <a:pt x="349628" y="536871"/>
                </a:cubicBezTo>
                <a:cubicBezTo>
                  <a:pt x="394852" y="547307"/>
                  <a:pt x="442046" y="545600"/>
                  <a:pt x="488174" y="550726"/>
                </a:cubicBezTo>
                <a:cubicBezTo>
                  <a:pt x="525179" y="554838"/>
                  <a:pt x="562065" y="559963"/>
                  <a:pt x="599010" y="564581"/>
                </a:cubicBezTo>
                <a:cubicBezTo>
                  <a:pt x="665079" y="548063"/>
                  <a:pt x="715358" y="561898"/>
                  <a:pt x="737555" y="495308"/>
                </a:cubicBezTo>
                <a:cubicBezTo>
                  <a:pt x="754746" y="443736"/>
                  <a:pt x="744457" y="405313"/>
                  <a:pt x="765265" y="356762"/>
                </a:cubicBezTo>
                <a:cubicBezTo>
                  <a:pt x="771824" y="341457"/>
                  <a:pt x="776400" y="316793"/>
                  <a:pt x="792974" y="315199"/>
                </a:cubicBezTo>
                <a:cubicBezTo>
                  <a:pt x="1023007" y="293081"/>
                  <a:pt x="1254792" y="296726"/>
                  <a:pt x="1485701" y="287490"/>
                </a:cubicBezTo>
                <a:cubicBezTo>
                  <a:pt x="1531883" y="278254"/>
                  <a:pt x="1578962" y="272719"/>
                  <a:pt x="1624246" y="259781"/>
                </a:cubicBezTo>
                <a:cubicBezTo>
                  <a:pt x="1644105" y="254107"/>
                  <a:pt x="1659138" y="234352"/>
                  <a:pt x="1679665" y="232071"/>
                </a:cubicBezTo>
                <a:cubicBezTo>
                  <a:pt x="1826829" y="215719"/>
                  <a:pt x="1975228" y="213598"/>
                  <a:pt x="2123010" y="204362"/>
                </a:cubicBezTo>
                <a:cubicBezTo>
                  <a:pt x="2170952" y="196372"/>
                  <a:pt x="2270463" y="188670"/>
                  <a:pt x="2330828" y="162799"/>
                </a:cubicBezTo>
                <a:cubicBezTo>
                  <a:pt x="2372093" y="145114"/>
                  <a:pt x="2410898" y="117297"/>
                  <a:pt x="2455519" y="107381"/>
                </a:cubicBezTo>
                <a:cubicBezTo>
                  <a:pt x="2514815" y="94204"/>
                  <a:pt x="2575592" y="88908"/>
                  <a:pt x="2635628" y="79671"/>
                </a:cubicBezTo>
                <a:cubicBezTo>
                  <a:pt x="2874642" y="0"/>
                  <a:pt x="2753605" y="29844"/>
                  <a:pt x="3245228" y="65817"/>
                </a:cubicBezTo>
                <a:cubicBezTo>
                  <a:pt x="3261835" y="67032"/>
                  <a:pt x="3270843" y="88741"/>
                  <a:pt x="3286792" y="93526"/>
                </a:cubicBezTo>
                <a:cubicBezTo>
                  <a:pt x="3318070" y="102910"/>
                  <a:pt x="3351447" y="102763"/>
                  <a:pt x="3383774" y="107381"/>
                </a:cubicBezTo>
                <a:cubicBezTo>
                  <a:pt x="3397628" y="116617"/>
                  <a:pt x="3408686" y="135090"/>
                  <a:pt x="3425337" y="135090"/>
                </a:cubicBezTo>
                <a:cubicBezTo>
                  <a:pt x="3445990" y="135090"/>
                  <a:pt x="3461772" y="115517"/>
                  <a:pt x="3480755" y="107381"/>
                </a:cubicBezTo>
                <a:cubicBezTo>
                  <a:pt x="3494178" y="101628"/>
                  <a:pt x="3508645" y="98654"/>
                  <a:pt x="3522319" y="93526"/>
                </a:cubicBezTo>
                <a:cubicBezTo>
                  <a:pt x="3545605" y="84794"/>
                  <a:pt x="3568501" y="75053"/>
                  <a:pt x="3591592" y="65817"/>
                </a:cubicBezTo>
                <a:cubicBezTo>
                  <a:pt x="3619301" y="70435"/>
                  <a:pt x="3646663" y="81074"/>
                  <a:pt x="3674719" y="79671"/>
                </a:cubicBezTo>
                <a:cubicBezTo>
                  <a:pt x="3835313" y="71641"/>
                  <a:pt x="3830125" y="67385"/>
                  <a:pt x="3937955" y="24253"/>
                </a:cubicBezTo>
                <a:cubicBezTo>
                  <a:pt x="4011846" y="28871"/>
                  <a:pt x="4085960" y="30741"/>
                  <a:pt x="4159628" y="38108"/>
                </a:cubicBezTo>
                <a:cubicBezTo>
                  <a:pt x="4178575" y="40003"/>
                  <a:pt x="4196458" y="47831"/>
                  <a:pt x="4215046" y="51962"/>
                </a:cubicBezTo>
                <a:cubicBezTo>
                  <a:pt x="4238034" y="57070"/>
                  <a:pt x="4261228" y="61199"/>
                  <a:pt x="4284319" y="65817"/>
                </a:cubicBezTo>
                <a:cubicBezTo>
                  <a:pt x="4321264" y="84290"/>
                  <a:pt x="4355082" y="111217"/>
                  <a:pt x="4395155" y="121235"/>
                </a:cubicBezTo>
                <a:cubicBezTo>
                  <a:pt x="4464742" y="138632"/>
                  <a:pt x="4432510" y="129069"/>
                  <a:pt x="4492137" y="148944"/>
                </a:cubicBezTo>
                <a:cubicBezTo>
                  <a:pt x="4505992" y="158180"/>
                  <a:pt x="4518808" y="169206"/>
                  <a:pt x="4533701" y="176653"/>
                </a:cubicBezTo>
                <a:cubicBezTo>
                  <a:pt x="4555945" y="187775"/>
                  <a:pt x="4581885" y="191181"/>
                  <a:pt x="4602974" y="204362"/>
                </a:cubicBezTo>
                <a:cubicBezTo>
                  <a:pt x="4619589" y="214746"/>
                  <a:pt x="4630683" y="232071"/>
                  <a:pt x="4644537" y="245926"/>
                </a:cubicBezTo>
                <a:cubicBezTo>
                  <a:pt x="4649155" y="264399"/>
                  <a:pt x="4650891" y="283842"/>
                  <a:pt x="4658392" y="301344"/>
                </a:cubicBezTo>
                <a:cubicBezTo>
                  <a:pt x="4676605" y="343840"/>
                  <a:pt x="4698290" y="349221"/>
                  <a:pt x="4727665" y="384471"/>
                </a:cubicBezTo>
                <a:cubicBezTo>
                  <a:pt x="4762926" y="426784"/>
                  <a:pt x="4763360" y="470718"/>
                  <a:pt x="4838501" y="481453"/>
                </a:cubicBezTo>
                <a:lnTo>
                  <a:pt x="4935483" y="495308"/>
                </a:lnTo>
                <a:cubicBezTo>
                  <a:pt x="4949337" y="499926"/>
                  <a:pt x="4963004" y="505150"/>
                  <a:pt x="4977046" y="509162"/>
                </a:cubicBezTo>
                <a:cubicBezTo>
                  <a:pt x="4995355" y="514393"/>
                  <a:pt x="5018135" y="510478"/>
                  <a:pt x="5032465" y="523017"/>
                </a:cubicBezTo>
                <a:cubicBezTo>
                  <a:pt x="5057527" y="544947"/>
                  <a:pt x="5087883" y="606144"/>
                  <a:pt x="5087883" y="606144"/>
                </a:cubicBezTo>
                <a:cubicBezTo>
                  <a:pt x="5092501" y="624617"/>
                  <a:pt x="5094236" y="644060"/>
                  <a:pt x="5101737" y="661562"/>
                </a:cubicBezTo>
                <a:cubicBezTo>
                  <a:pt x="5108296" y="676867"/>
                  <a:pt x="5121999" y="688233"/>
                  <a:pt x="5129446" y="703126"/>
                </a:cubicBezTo>
                <a:cubicBezTo>
                  <a:pt x="5135977" y="716188"/>
                  <a:pt x="5136770" y="731628"/>
                  <a:pt x="5143301" y="744690"/>
                </a:cubicBezTo>
                <a:cubicBezTo>
                  <a:pt x="5197017" y="852120"/>
                  <a:pt x="5150040" y="723344"/>
                  <a:pt x="5184865" y="827817"/>
                </a:cubicBezTo>
                <a:lnTo>
                  <a:pt x="5129446" y="910944"/>
                </a:lnTo>
                <a:cubicBezTo>
                  <a:pt x="5120210" y="924799"/>
                  <a:pt x="5107921" y="937048"/>
                  <a:pt x="5101737" y="952508"/>
                </a:cubicBezTo>
                <a:cubicBezTo>
                  <a:pt x="5092501" y="975599"/>
                  <a:pt x="5085937" y="999948"/>
                  <a:pt x="5074028" y="1021781"/>
                </a:cubicBezTo>
                <a:cubicBezTo>
                  <a:pt x="5034256" y="1094697"/>
                  <a:pt x="5026559" y="1096959"/>
                  <a:pt x="4977046" y="1146471"/>
                </a:cubicBezTo>
                <a:cubicBezTo>
                  <a:pt x="4898537" y="1137235"/>
                  <a:pt x="4818209" y="1137934"/>
                  <a:pt x="4741519" y="1118762"/>
                </a:cubicBezTo>
                <a:cubicBezTo>
                  <a:pt x="4622913" y="1089111"/>
                  <a:pt x="4768269" y="1054428"/>
                  <a:pt x="4658392" y="1091053"/>
                </a:cubicBezTo>
                <a:cubicBezTo>
                  <a:pt x="4644537" y="1104908"/>
                  <a:pt x="4632294" y="1120588"/>
                  <a:pt x="4616828" y="1132617"/>
                </a:cubicBezTo>
                <a:cubicBezTo>
                  <a:pt x="4590541" y="1153063"/>
                  <a:pt x="4533701" y="1188035"/>
                  <a:pt x="4533701" y="1188035"/>
                </a:cubicBezTo>
                <a:cubicBezTo>
                  <a:pt x="4529083" y="1201890"/>
                  <a:pt x="4519846" y="1214995"/>
                  <a:pt x="4519846" y="1229599"/>
                </a:cubicBezTo>
                <a:cubicBezTo>
                  <a:pt x="4519846" y="1280608"/>
                  <a:pt x="4523013" y="1332122"/>
                  <a:pt x="4533701" y="1381999"/>
                </a:cubicBezTo>
                <a:cubicBezTo>
                  <a:pt x="4537190" y="1398280"/>
                  <a:pt x="4551732" y="1410013"/>
                  <a:pt x="4561410" y="1423562"/>
                </a:cubicBezTo>
                <a:cubicBezTo>
                  <a:pt x="4574832" y="1442352"/>
                  <a:pt x="4586646" y="1462653"/>
                  <a:pt x="4602974" y="1478981"/>
                </a:cubicBezTo>
                <a:cubicBezTo>
                  <a:pt x="4620156" y="1496163"/>
                  <a:pt x="4676358" y="1532521"/>
                  <a:pt x="4699955" y="1548253"/>
                </a:cubicBezTo>
                <a:cubicBezTo>
                  <a:pt x="4732931" y="1647177"/>
                  <a:pt x="4711463" y="1607078"/>
                  <a:pt x="4755374" y="1672944"/>
                </a:cubicBezTo>
                <a:cubicBezTo>
                  <a:pt x="4759992" y="1686799"/>
                  <a:pt x="4762136" y="1701742"/>
                  <a:pt x="4769228" y="1714508"/>
                </a:cubicBezTo>
                <a:cubicBezTo>
                  <a:pt x="4785401" y="1743619"/>
                  <a:pt x="4806173" y="1769926"/>
                  <a:pt x="4824646" y="1797635"/>
                </a:cubicBezTo>
                <a:cubicBezTo>
                  <a:pt x="4833882" y="1811490"/>
                  <a:pt x="4844908" y="1824306"/>
                  <a:pt x="4852355" y="1839199"/>
                </a:cubicBezTo>
                <a:cubicBezTo>
                  <a:pt x="4886596" y="1907679"/>
                  <a:pt x="4873534" y="1875024"/>
                  <a:pt x="4893919" y="1936181"/>
                </a:cubicBezTo>
                <a:cubicBezTo>
                  <a:pt x="4884683" y="2000835"/>
                  <a:pt x="4892735" y="2070462"/>
                  <a:pt x="4866210" y="2130144"/>
                </a:cubicBezTo>
                <a:cubicBezTo>
                  <a:pt x="4852685" y="2160576"/>
                  <a:pt x="4809725" y="2165581"/>
                  <a:pt x="4783083" y="2185562"/>
                </a:cubicBezTo>
                <a:cubicBezTo>
                  <a:pt x="4764610" y="2199417"/>
                  <a:pt x="4745404" y="2212344"/>
                  <a:pt x="4727665" y="2227126"/>
                </a:cubicBezTo>
                <a:cubicBezTo>
                  <a:pt x="4717630" y="2235488"/>
                  <a:pt x="4708115" y="2244635"/>
                  <a:pt x="4699955" y="2254835"/>
                </a:cubicBezTo>
                <a:cubicBezTo>
                  <a:pt x="4689553" y="2267837"/>
                  <a:pt x="4685038" y="2285739"/>
                  <a:pt x="4672246" y="2296399"/>
                </a:cubicBezTo>
                <a:cubicBezTo>
                  <a:pt x="4656380" y="2309621"/>
                  <a:pt x="4634760" y="2313861"/>
                  <a:pt x="4616828" y="2324108"/>
                </a:cubicBezTo>
                <a:cubicBezTo>
                  <a:pt x="4602371" y="2332369"/>
                  <a:pt x="4589820" y="2343731"/>
                  <a:pt x="4575265" y="2351817"/>
                </a:cubicBezTo>
                <a:cubicBezTo>
                  <a:pt x="4548184" y="2366862"/>
                  <a:pt x="4519218" y="2378336"/>
                  <a:pt x="4492137" y="2393381"/>
                </a:cubicBezTo>
                <a:cubicBezTo>
                  <a:pt x="4477582" y="2401467"/>
                  <a:pt x="4465790" y="2414327"/>
                  <a:pt x="4450574" y="2421090"/>
                </a:cubicBezTo>
                <a:cubicBezTo>
                  <a:pt x="4423883" y="2432953"/>
                  <a:pt x="4391749" y="2432597"/>
                  <a:pt x="4367446" y="2448799"/>
                </a:cubicBezTo>
                <a:cubicBezTo>
                  <a:pt x="4353592" y="2458035"/>
                  <a:pt x="4342415" y="2474524"/>
                  <a:pt x="4325883" y="2476508"/>
                </a:cubicBezTo>
                <a:cubicBezTo>
                  <a:pt x="4224903" y="2488625"/>
                  <a:pt x="4122683" y="2485744"/>
                  <a:pt x="4021083" y="2490362"/>
                </a:cubicBezTo>
                <a:cubicBezTo>
                  <a:pt x="3969316" y="2498990"/>
                  <a:pt x="3857781" y="2519131"/>
                  <a:pt x="3813265" y="2518071"/>
                </a:cubicBezTo>
                <a:cubicBezTo>
                  <a:pt x="3660629" y="2514437"/>
                  <a:pt x="3508465" y="2499598"/>
                  <a:pt x="3356065" y="2490362"/>
                </a:cubicBezTo>
                <a:cubicBezTo>
                  <a:pt x="3288439" y="2463312"/>
                  <a:pt x="3240569" y="2439848"/>
                  <a:pt x="3162101" y="2434944"/>
                </a:cubicBezTo>
                <a:cubicBezTo>
                  <a:pt x="3129509" y="2432907"/>
                  <a:pt x="3097446" y="2444181"/>
                  <a:pt x="3065119" y="2448799"/>
                </a:cubicBezTo>
                <a:cubicBezTo>
                  <a:pt x="2981992" y="2439563"/>
                  <a:pt x="2899340" y="2423549"/>
                  <a:pt x="2815737" y="2421090"/>
                </a:cubicBezTo>
                <a:cubicBezTo>
                  <a:pt x="2741734" y="2418913"/>
                  <a:pt x="2667693" y="2427194"/>
                  <a:pt x="2594065" y="2434944"/>
                </a:cubicBezTo>
                <a:cubicBezTo>
                  <a:pt x="2579541" y="2436473"/>
                  <a:pt x="2566870" y="2446187"/>
                  <a:pt x="2552501" y="2448799"/>
                </a:cubicBezTo>
                <a:cubicBezTo>
                  <a:pt x="2515869" y="2455459"/>
                  <a:pt x="2478465" y="2456991"/>
                  <a:pt x="2441665" y="2462653"/>
                </a:cubicBezTo>
                <a:cubicBezTo>
                  <a:pt x="2418391" y="2466234"/>
                  <a:pt x="2395483" y="2471890"/>
                  <a:pt x="2372392" y="2476508"/>
                </a:cubicBezTo>
                <a:cubicBezTo>
                  <a:pt x="2183046" y="2467272"/>
                  <a:pt x="1992263" y="2473853"/>
                  <a:pt x="1804355" y="2448799"/>
                </a:cubicBezTo>
                <a:cubicBezTo>
                  <a:pt x="1778460" y="2445346"/>
                  <a:pt x="1770195" y="2408566"/>
                  <a:pt x="1748937" y="2393381"/>
                </a:cubicBezTo>
                <a:cubicBezTo>
                  <a:pt x="1633107" y="2310644"/>
                  <a:pt x="1786193" y="2460161"/>
                  <a:pt x="1665810" y="2351817"/>
                </a:cubicBezTo>
                <a:cubicBezTo>
                  <a:pt x="1631828" y="2321233"/>
                  <a:pt x="1568828" y="2254835"/>
                  <a:pt x="1568828" y="2254835"/>
                </a:cubicBezTo>
                <a:cubicBezTo>
                  <a:pt x="1469295" y="2288014"/>
                  <a:pt x="1501881" y="2283907"/>
                  <a:pt x="1319446" y="2240981"/>
                </a:cubicBezTo>
                <a:cubicBezTo>
                  <a:pt x="1306731" y="2237989"/>
                  <a:pt x="1301937" y="2221431"/>
                  <a:pt x="1291737" y="2213271"/>
                </a:cubicBezTo>
                <a:cubicBezTo>
                  <a:pt x="1249544" y="2179516"/>
                  <a:pt x="1244533" y="2186297"/>
                  <a:pt x="1194755" y="2157853"/>
                </a:cubicBezTo>
                <a:cubicBezTo>
                  <a:pt x="1180298" y="2149592"/>
                  <a:pt x="1168085" y="2137591"/>
                  <a:pt x="1153192" y="2130144"/>
                </a:cubicBezTo>
                <a:cubicBezTo>
                  <a:pt x="1130948" y="2119022"/>
                  <a:pt x="1106163" y="2113557"/>
                  <a:pt x="1083919" y="2102435"/>
                </a:cubicBezTo>
                <a:cubicBezTo>
                  <a:pt x="1069026" y="2094988"/>
                  <a:pt x="1056812" y="2082987"/>
                  <a:pt x="1042355" y="2074726"/>
                </a:cubicBezTo>
                <a:cubicBezTo>
                  <a:pt x="1007229" y="2054654"/>
                  <a:pt x="975754" y="2046312"/>
                  <a:pt x="945374" y="2019308"/>
                </a:cubicBezTo>
                <a:cubicBezTo>
                  <a:pt x="916085" y="1993274"/>
                  <a:pt x="889955" y="1963890"/>
                  <a:pt x="862246" y="1936181"/>
                </a:cubicBezTo>
                <a:cubicBezTo>
                  <a:pt x="853009" y="1926944"/>
                  <a:pt x="845406" y="1915717"/>
                  <a:pt x="834537" y="1908471"/>
                </a:cubicBezTo>
                <a:lnTo>
                  <a:pt x="751410" y="1853053"/>
                </a:lnTo>
                <a:cubicBezTo>
                  <a:pt x="698501" y="1773691"/>
                  <a:pt x="754205" y="1847256"/>
                  <a:pt x="668283" y="1769926"/>
                </a:cubicBezTo>
                <a:cubicBezTo>
                  <a:pt x="639156" y="1743712"/>
                  <a:pt x="612864" y="1714508"/>
                  <a:pt x="585155" y="1686799"/>
                </a:cubicBezTo>
                <a:cubicBezTo>
                  <a:pt x="573381" y="1675025"/>
                  <a:pt x="569220" y="1657009"/>
                  <a:pt x="557446" y="1645235"/>
                </a:cubicBezTo>
                <a:cubicBezTo>
                  <a:pt x="545672" y="1633461"/>
                  <a:pt x="528675" y="1628186"/>
                  <a:pt x="515883" y="1617526"/>
                </a:cubicBezTo>
                <a:cubicBezTo>
                  <a:pt x="434661" y="1549841"/>
                  <a:pt x="508884" y="1604457"/>
                  <a:pt x="446610" y="1534399"/>
                </a:cubicBezTo>
                <a:cubicBezTo>
                  <a:pt x="420576" y="1505110"/>
                  <a:pt x="396088" y="1473008"/>
                  <a:pt x="363483" y="1451271"/>
                </a:cubicBezTo>
                <a:lnTo>
                  <a:pt x="280355" y="1395853"/>
                </a:lnTo>
                <a:cubicBezTo>
                  <a:pt x="271119" y="1381999"/>
                  <a:pt x="264420" y="1366064"/>
                  <a:pt x="252646" y="1354290"/>
                </a:cubicBezTo>
                <a:cubicBezTo>
                  <a:pt x="240872" y="1342516"/>
                  <a:pt x="224085" y="1336983"/>
                  <a:pt x="211083" y="1326581"/>
                </a:cubicBezTo>
                <a:cubicBezTo>
                  <a:pt x="200883" y="1318421"/>
                  <a:pt x="192610" y="1308108"/>
                  <a:pt x="183374" y="1298871"/>
                </a:cubicBezTo>
                <a:cubicBezTo>
                  <a:pt x="178756" y="1285017"/>
                  <a:pt x="176611" y="1270074"/>
                  <a:pt x="169519" y="1257308"/>
                </a:cubicBezTo>
                <a:cubicBezTo>
                  <a:pt x="153346" y="1228197"/>
                  <a:pt x="114101" y="1174181"/>
                  <a:pt x="114101" y="1174181"/>
                </a:cubicBezTo>
                <a:cubicBezTo>
                  <a:pt x="115841" y="1163739"/>
                  <a:pt x="131474" y="1056306"/>
                  <a:pt x="141810" y="1035635"/>
                </a:cubicBezTo>
                <a:cubicBezTo>
                  <a:pt x="156703" y="1005849"/>
                  <a:pt x="178755" y="980217"/>
                  <a:pt x="197228" y="952508"/>
                </a:cubicBezTo>
                <a:cubicBezTo>
                  <a:pt x="224475" y="911637"/>
                  <a:pt x="226495" y="902719"/>
                  <a:pt x="266501" y="869381"/>
                </a:cubicBezTo>
                <a:cubicBezTo>
                  <a:pt x="279293" y="858721"/>
                  <a:pt x="294210" y="850908"/>
                  <a:pt x="308065" y="841671"/>
                </a:cubicBezTo>
                <a:cubicBezTo>
                  <a:pt x="313708" y="824741"/>
                  <a:pt x="336934" y="758605"/>
                  <a:pt x="335774" y="744690"/>
                </a:cubicBezTo>
                <a:cubicBezTo>
                  <a:pt x="332612" y="706739"/>
                  <a:pt x="326560" y="667143"/>
                  <a:pt x="308065" y="633853"/>
                </a:cubicBezTo>
                <a:cubicBezTo>
                  <a:pt x="300973" y="621087"/>
                  <a:pt x="280356" y="624617"/>
                  <a:pt x="266501" y="619999"/>
                </a:cubicBezTo>
                <a:cubicBezTo>
                  <a:pt x="156797" y="546864"/>
                  <a:pt x="295540" y="630724"/>
                  <a:pt x="30974" y="564581"/>
                </a:cubicBezTo>
                <a:cubicBezTo>
                  <a:pt x="0" y="556837"/>
                  <a:pt x="3265" y="541720"/>
                  <a:pt x="3265" y="523017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714488"/>
            <a:ext cx="148591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500174"/>
            <a:ext cx="139662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643050"/>
            <a:ext cx="857256" cy="114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1500174"/>
            <a:ext cx="86440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4"/>
          <p:cNvPicPr>
            <a:picLocks noChangeAspect="1" noChangeArrowheads="1"/>
          </p:cNvPicPr>
          <p:nvPr/>
        </p:nvPicPr>
        <p:blipFill>
          <a:blip r:embed="rId7" cstate="email"/>
          <a:srcRect r="-3"/>
          <a:stretch>
            <a:fillRect/>
          </a:stretch>
        </p:blipFill>
        <p:spPr bwMode="auto">
          <a:xfrm>
            <a:off x="6572264" y="2643182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86182" y="2714620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357554" y="571480"/>
            <a:ext cx="4357718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72066" y="2786058"/>
            <a:ext cx="151968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Группа 16"/>
          <p:cNvGrpSpPr/>
          <p:nvPr/>
        </p:nvGrpSpPr>
        <p:grpSpPr>
          <a:xfrm>
            <a:off x="2786050" y="2357430"/>
            <a:ext cx="1143008" cy="1285884"/>
            <a:chOff x="1857356" y="4429132"/>
            <a:chExt cx="1714512" cy="1714512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1857356" y="4572008"/>
              <a:ext cx="1714512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-19946" r="-7083"/>
            <a:stretch>
              <a:fillRect/>
            </a:stretch>
          </p:blipFill>
          <p:spPr bwMode="auto">
            <a:xfrm>
              <a:off x="2500298" y="4429132"/>
              <a:ext cx="714380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4500570"/>
              <a:ext cx="642942" cy="72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0" y="1714488"/>
            <a:ext cx="3682782" cy="2341418"/>
          </a:xfrm>
          <a:custGeom>
            <a:avLst/>
            <a:gdLst>
              <a:gd name="connsiteX0" fmla="*/ 2668543 w 3682782"/>
              <a:gd name="connsiteY0" fmla="*/ 138546 h 2341418"/>
              <a:gd name="connsiteX1" fmla="*/ 2640833 w 3682782"/>
              <a:gd name="connsiteY1" fmla="*/ 83128 h 2341418"/>
              <a:gd name="connsiteX2" fmla="*/ 2585415 w 3682782"/>
              <a:gd name="connsiteY2" fmla="*/ 0 h 2341418"/>
              <a:gd name="connsiteX3" fmla="*/ 2488433 w 3682782"/>
              <a:gd name="connsiteY3" fmla="*/ 13855 h 2341418"/>
              <a:gd name="connsiteX4" fmla="*/ 2377597 w 3682782"/>
              <a:gd name="connsiteY4" fmla="*/ 27709 h 2341418"/>
              <a:gd name="connsiteX5" fmla="*/ 2308324 w 3682782"/>
              <a:gd name="connsiteY5" fmla="*/ 83128 h 2341418"/>
              <a:gd name="connsiteX6" fmla="*/ 2266761 w 3682782"/>
              <a:gd name="connsiteY6" fmla="*/ 110837 h 2341418"/>
              <a:gd name="connsiteX7" fmla="*/ 2239052 w 3682782"/>
              <a:gd name="connsiteY7" fmla="*/ 152400 h 2341418"/>
              <a:gd name="connsiteX8" fmla="*/ 2197488 w 3682782"/>
              <a:gd name="connsiteY8" fmla="*/ 193964 h 2341418"/>
              <a:gd name="connsiteX9" fmla="*/ 2169779 w 3682782"/>
              <a:gd name="connsiteY9" fmla="*/ 304800 h 2341418"/>
              <a:gd name="connsiteX10" fmla="*/ 2086652 w 3682782"/>
              <a:gd name="connsiteY10" fmla="*/ 609600 h 2341418"/>
              <a:gd name="connsiteX11" fmla="*/ 2045088 w 3682782"/>
              <a:gd name="connsiteY11" fmla="*/ 637309 h 2341418"/>
              <a:gd name="connsiteX12" fmla="*/ 1851124 w 3682782"/>
              <a:gd name="connsiteY12" fmla="*/ 623455 h 2341418"/>
              <a:gd name="connsiteX13" fmla="*/ 1809561 w 3682782"/>
              <a:gd name="connsiteY13" fmla="*/ 665018 h 2341418"/>
              <a:gd name="connsiteX14" fmla="*/ 1767997 w 3682782"/>
              <a:gd name="connsiteY14" fmla="*/ 692728 h 2341418"/>
              <a:gd name="connsiteX15" fmla="*/ 1712579 w 3682782"/>
              <a:gd name="connsiteY15" fmla="*/ 803564 h 2341418"/>
              <a:gd name="connsiteX16" fmla="*/ 1629452 w 3682782"/>
              <a:gd name="connsiteY16" fmla="*/ 997528 h 2341418"/>
              <a:gd name="connsiteX17" fmla="*/ 1657161 w 3682782"/>
              <a:gd name="connsiteY17" fmla="*/ 1177637 h 2341418"/>
              <a:gd name="connsiteX18" fmla="*/ 1684870 w 3682782"/>
              <a:gd name="connsiteY18" fmla="*/ 1219200 h 2341418"/>
              <a:gd name="connsiteX19" fmla="*/ 1518615 w 3682782"/>
              <a:gd name="connsiteY19" fmla="*/ 1274618 h 2341418"/>
              <a:gd name="connsiteX20" fmla="*/ 1463197 w 3682782"/>
              <a:gd name="connsiteY20" fmla="*/ 1288473 h 2341418"/>
              <a:gd name="connsiteX21" fmla="*/ 1421633 w 3682782"/>
              <a:gd name="connsiteY21" fmla="*/ 1260764 h 2341418"/>
              <a:gd name="connsiteX22" fmla="*/ 1380070 w 3682782"/>
              <a:gd name="connsiteY22" fmla="*/ 1288473 h 2341418"/>
              <a:gd name="connsiteX23" fmla="*/ 1338506 w 3682782"/>
              <a:gd name="connsiteY23" fmla="*/ 1302328 h 2341418"/>
              <a:gd name="connsiteX24" fmla="*/ 1089124 w 3682782"/>
              <a:gd name="connsiteY24" fmla="*/ 1274618 h 2341418"/>
              <a:gd name="connsiteX25" fmla="*/ 1047561 w 3682782"/>
              <a:gd name="connsiteY25" fmla="*/ 1260764 h 2341418"/>
              <a:gd name="connsiteX26" fmla="*/ 964433 w 3682782"/>
              <a:gd name="connsiteY26" fmla="*/ 1205346 h 2341418"/>
              <a:gd name="connsiteX27" fmla="*/ 742761 w 3682782"/>
              <a:gd name="connsiteY27" fmla="*/ 1177637 h 2341418"/>
              <a:gd name="connsiteX28" fmla="*/ 659633 w 3682782"/>
              <a:gd name="connsiteY28" fmla="*/ 1108364 h 2341418"/>
              <a:gd name="connsiteX29" fmla="*/ 618070 w 3682782"/>
              <a:gd name="connsiteY29" fmla="*/ 1066800 h 2341418"/>
              <a:gd name="connsiteX30" fmla="*/ 396397 w 3682782"/>
              <a:gd name="connsiteY30" fmla="*/ 1094509 h 2341418"/>
              <a:gd name="connsiteX31" fmla="*/ 354833 w 3682782"/>
              <a:gd name="connsiteY31" fmla="*/ 1108364 h 2341418"/>
              <a:gd name="connsiteX32" fmla="*/ 271706 w 3682782"/>
              <a:gd name="connsiteY32" fmla="*/ 1163782 h 2341418"/>
              <a:gd name="connsiteX33" fmla="*/ 271706 w 3682782"/>
              <a:gd name="connsiteY33" fmla="*/ 1274618 h 2341418"/>
              <a:gd name="connsiteX34" fmla="*/ 313270 w 3682782"/>
              <a:gd name="connsiteY34" fmla="*/ 1260764 h 2341418"/>
              <a:gd name="connsiteX35" fmla="*/ 354833 w 3682782"/>
              <a:gd name="connsiteY35" fmla="*/ 1219200 h 2341418"/>
              <a:gd name="connsiteX36" fmla="*/ 424106 w 3682782"/>
              <a:gd name="connsiteY36" fmla="*/ 1274618 h 2341418"/>
              <a:gd name="connsiteX37" fmla="*/ 368688 w 3682782"/>
              <a:gd name="connsiteY37" fmla="*/ 1343891 h 2341418"/>
              <a:gd name="connsiteX38" fmla="*/ 424106 w 3682782"/>
              <a:gd name="connsiteY38" fmla="*/ 1316182 h 2341418"/>
              <a:gd name="connsiteX39" fmla="*/ 534943 w 3682782"/>
              <a:gd name="connsiteY39" fmla="*/ 1330037 h 2341418"/>
              <a:gd name="connsiteX40" fmla="*/ 576506 w 3682782"/>
              <a:gd name="connsiteY40" fmla="*/ 1343891 h 2341418"/>
              <a:gd name="connsiteX41" fmla="*/ 604215 w 3682782"/>
              <a:gd name="connsiteY41" fmla="*/ 1385455 h 2341418"/>
              <a:gd name="connsiteX42" fmla="*/ 576506 w 3682782"/>
              <a:gd name="connsiteY42" fmla="*/ 1427018 h 2341418"/>
              <a:gd name="connsiteX43" fmla="*/ 299415 w 3682782"/>
              <a:gd name="connsiteY43" fmla="*/ 1468582 h 2341418"/>
              <a:gd name="connsiteX44" fmla="*/ 243997 w 3682782"/>
              <a:gd name="connsiteY44" fmla="*/ 1482437 h 2341418"/>
              <a:gd name="connsiteX45" fmla="*/ 160870 w 3682782"/>
              <a:gd name="connsiteY45" fmla="*/ 1510146 h 2341418"/>
              <a:gd name="connsiteX46" fmla="*/ 63888 w 3682782"/>
              <a:gd name="connsiteY46" fmla="*/ 1524000 h 2341418"/>
              <a:gd name="connsiteX47" fmla="*/ 8470 w 3682782"/>
              <a:gd name="connsiteY47" fmla="*/ 1565564 h 2341418"/>
              <a:gd name="connsiteX48" fmla="*/ 77743 w 3682782"/>
              <a:gd name="connsiteY48" fmla="*/ 1745673 h 2341418"/>
              <a:gd name="connsiteX49" fmla="*/ 174724 w 3682782"/>
              <a:gd name="connsiteY49" fmla="*/ 1759528 h 2341418"/>
              <a:gd name="connsiteX50" fmla="*/ 396397 w 3682782"/>
              <a:gd name="connsiteY50" fmla="*/ 1731818 h 2341418"/>
              <a:gd name="connsiteX51" fmla="*/ 507233 w 3682782"/>
              <a:gd name="connsiteY51" fmla="*/ 1676400 h 2341418"/>
              <a:gd name="connsiteX52" fmla="*/ 618070 w 3682782"/>
              <a:gd name="connsiteY52" fmla="*/ 1648691 h 2341418"/>
              <a:gd name="connsiteX53" fmla="*/ 659633 w 3682782"/>
              <a:gd name="connsiteY53" fmla="*/ 1620982 h 2341418"/>
              <a:gd name="connsiteX54" fmla="*/ 798179 w 3682782"/>
              <a:gd name="connsiteY54" fmla="*/ 1648691 h 2341418"/>
              <a:gd name="connsiteX55" fmla="*/ 881306 w 3682782"/>
              <a:gd name="connsiteY55" fmla="*/ 1717964 h 2341418"/>
              <a:gd name="connsiteX56" fmla="*/ 922870 w 3682782"/>
              <a:gd name="connsiteY56" fmla="*/ 1814946 h 2341418"/>
              <a:gd name="connsiteX57" fmla="*/ 1019852 w 3682782"/>
              <a:gd name="connsiteY57" fmla="*/ 1870364 h 2341418"/>
              <a:gd name="connsiteX58" fmla="*/ 1061415 w 3682782"/>
              <a:gd name="connsiteY58" fmla="*/ 1911928 h 2341418"/>
              <a:gd name="connsiteX59" fmla="*/ 1144543 w 3682782"/>
              <a:gd name="connsiteY59" fmla="*/ 1967346 h 2341418"/>
              <a:gd name="connsiteX60" fmla="*/ 1283088 w 3682782"/>
              <a:gd name="connsiteY60" fmla="*/ 2092037 h 2341418"/>
              <a:gd name="connsiteX61" fmla="*/ 1407779 w 3682782"/>
              <a:gd name="connsiteY61" fmla="*/ 2147455 h 2341418"/>
              <a:gd name="connsiteX62" fmla="*/ 1463197 w 3682782"/>
              <a:gd name="connsiteY62" fmla="*/ 2216728 h 2341418"/>
              <a:gd name="connsiteX63" fmla="*/ 1490906 w 3682782"/>
              <a:gd name="connsiteY63" fmla="*/ 2258291 h 2341418"/>
              <a:gd name="connsiteX64" fmla="*/ 1546324 w 3682782"/>
              <a:gd name="connsiteY64" fmla="*/ 2272146 h 2341418"/>
              <a:gd name="connsiteX65" fmla="*/ 1629452 w 3682782"/>
              <a:gd name="connsiteY65" fmla="*/ 2299855 h 2341418"/>
              <a:gd name="connsiteX66" fmla="*/ 1671015 w 3682782"/>
              <a:gd name="connsiteY66" fmla="*/ 2313709 h 2341418"/>
              <a:gd name="connsiteX67" fmla="*/ 1712579 w 3682782"/>
              <a:gd name="connsiteY67" fmla="*/ 2327564 h 2341418"/>
              <a:gd name="connsiteX68" fmla="*/ 1767997 w 3682782"/>
              <a:gd name="connsiteY68" fmla="*/ 2341418 h 2341418"/>
              <a:gd name="connsiteX69" fmla="*/ 2349888 w 3682782"/>
              <a:gd name="connsiteY69" fmla="*/ 2313709 h 2341418"/>
              <a:gd name="connsiteX70" fmla="*/ 2474579 w 3682782"/>
              <a:gd name="connsiteY70" fmla="*/ 2286000 h 2341418"/>
              <a:gd name="connsiteX71" fmla="*/ 2516143 w 3682782"/>
              <a:gd name="connsiteY71" fmla="*/ 2258291 h 2341418"/>
              <a:gd name="connsiteX72" fmla="*/ 2571561 w 3682782"/>
              <a:gd name="connsiteY72" fmla="*/ 2230582 h 2341418"/>
              <a:gd name="connsiteX73" fmla="*/ 2613124 w 3682782"/>
              <a:gd name="connsiteY73" fmla="*/ 2202873 h 2341418"/>
              <a:gd name="connsiteX74" fmla="*/ 2834797 w 3682782"/>
              <a:gd name="connsiteY74" fmla="*/ 2147455 h 2341418"/>
              <a:gd name="connsiteX75" fmla="*/ 2945633 w 3682782"/>
              <a:gd name="connsiteY75" fmla="*/ 2092037 h 2341418"/>
              <a:gd name="connsiteX76" fmla="*/ 3042615 w 3682782"/>
              <a:gd name="connsiteY76" fmla="*/ 2050473 h 2341418"/>
              <a:gd name="connsiteX77" fmla="*/ 3208870 w 3682782"/>
              <a:gd name="connsiteY77" fmla="*/ 2036618 h 2341418"/>
              <a:gd name="connsiteX78" fmla="*/ 3527524 w 3682782"/>
              <a:gd name="connsiteY78" fmla="*/ 2008909 h 2341418"/>
              <a:gd name="connsiteX79" fmla="*/ 3624506 w 3682782"/>
              <a:gd name="connsiteY79" fmla="*/ 1925782 h 2341418"/>
              <a:gd name="connsiteX80" fmla="*/ 3638361 w 3682782"/>
              <a:gd name="connsiteY80" fmla="*/ 1870364 h 2341418"/>
              <a:gd name="connsiteX81" fmla="*/ 3652215 w 3682782"/>
              <a:gd name="connsiteY81" fmla="*/ 1828800 h 2341418"/>
              <a:gd name="connsiteX82" fmla="*/ 3638361 w 3682782"/>
              <a:gd name="connsiteY82" fmla="*/ 1496291 h 2341418"/>
              <a:gd name="connsiteX83" fmla="*/ 3596797 w 3682782"/>
              <a:gd name="connsiteY83" fmla="*/ 1454728 h 2341418"/>
              <a:gd name="connsiteX84" fmla="*/ 3499815 w 3682782"/>
              <a:gd name="connsiteY84" fmla="*/ 1385455 h 2341418"/>
              <a:gd name="connsiteX85" fmla="*/ 3416688 w 3682782"/>
              <a:gd name="connsiteY85" fmla="*/ 1302328 h 2341418"/>
              <a:gd name="connsiteX86" fmla="*/ 3319706 w 3682782"/>
              <a:gd name="connsiteY86" fmla="*/ 1163782 h 2341418"/>
              <a:gd name="connsiteX87" fmla="*/ 3250433 w 3682782"/>
              <a:gd name="connsiteY87" fmla="*/ 1080655 h 2341418"/>
              <a:gd name="connsiteX88" fmla="*/ 3181161 w 3682782"/>
              <a:gd name="connsiteY88" fmla="*/ 997528 h 2341418"/>
              <a:gd name="connsiteX89" fmla="*/ 3125743 w 3682782"/>
              <a:gd name="connsiteY89" fmla="*/ 928255 h 2341418"/>
              <a:gd name="connsiteX90" fmla="*/ 3098033 w 3682782"/>
              <a:gd name="connsiteY90" fmla="*/ 900546 h 2341418"/>
              <a:gd name="connsiteX91" fmla="*/ 3001052 w 3682782"/>
              <a:gd name="connsiteY91" fmla="*/ 831273 h 2341418"/>
              <a:gd name="connsiteX92" fmla="*/ 2931779 w 3682782"/>
              <a:gd name="connsiteY92" fmla="*/ 775855 h 2341418"/>
              <a:gd name="connsiteX93" fmla="*/ 2848652 w 3682782"/>
              <a:gd name="connsiteY93" fmla="*/ 692728 h 2341418"/>
              <a:gd name="connsiteX94" fmla="*/ 2765524 w 3682782"/>
              <a:gd name="connsiteY94" fmla="*/ 512618 h 2341418"/>
              <a:gd name="connsiteX95" fmla="*/ 2737815 w 3682782"/>
              <a:gd name="connsiteY95" fmla="*/ 401782 h 2341418"/>
              <a:gd name="connsiteX96" fmla="*/ 2710106 w 3682782"/>
              <a:gd name="connsiteY96" fmla="*/ 277091 h 2341418"/>
              <a:gd name="connsiteX97" fmla="*/ 2682397 w 3682782"/>
              <a:gd name="connsiteY97" fmla="*/ 193964 h 2341418"/>
              <a:gd name="connsiteX98" fmla="*/ 2654688 w 3682782"/>
              <a:gd name="connsiteY98" fmla="*/ 41564 h 234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3682782" h="2341418">
                <a:moveTo>
                  <a:pt x="2668543" y="138546"/>
                </a:moveTo>
                <a:cubicBezTo>
                  <a:pt x="2659306" y="120073"/>
                  <a:pt x="2651459" y="100838"/>
                  <a:pt x="2640833" y="83128"/>
                </a:cubicBezTo>
                <a:cubicBezTo>
                  <a:pt x="2623699" y="54572"/>
                  <a:pt x="2585415" y="0"/>
                  <a:pt x="2585415" y="0"/>
                </a:cubicBezTo>
                <a:lnTo>
                  <a:pt x="2488433" y="13855"/>
                </a:lnTo>
                <a:cubicBezTo>
                  <a:pt x="2451527" y="18776"/>
                  <a:pt x="2413518" y="17913"/>
                  <a:pt x="2377597" y="27709"/>
                </a:cubicBezTo>
                <a:cubicBezTo>
                  <a:pt x="2345244" y="36532"/>
                  <a:pt x="2332055" y="64143"/>
                  <a:pt x="2308324" y="83128"/>
                </a:cubicBezTo>
                <a:cubicBezTo>
                  <a:pt x="2295322" y="93530"/>
                  <a:pt x="2280615" y="101601"/>
                  <a:pt x="2266761" y="110837"/>
                </a:cubicBezTo>
                <a:cubicBezTo>
                  <a:pt x="2257525" y="124691"/>
                  <a:pt x="2249712" y="139608"/>
                  <a:pt x="2239052" y="152400"/>
                </a:cubicBezTo>
                <a:cubicBezTo>
                  <a:pt x="2226509" y="167452"/>
                  <a:pt x="2205596" y="176127"/>
                  <a:pt x="2197488" y="193964"/>
                </a:cubicBezTo>
                <a:cubicBezTo>
                  <a:pt x="2181729" y="228633"/>
                  <a:pt x="2179015" y="267855"/>
                  <a:pt x="2169779" y="304800"/>
                </a:cubicBezTo>
                <a:cubicBezTo>
                  <a:pt x="2162517" y="362895"/>
                  <a:pt x="2172385" y="552445"/>
                  <a:pt x="2086652" y="609600"/>
                </a:cubicBezTo>
                <a:lnTo>
                  <a:pt x="2045088" y="637309"/>
                </a:lnTo>
                <a:cubicBezTo>
                  <a:pt x="1972445" y="619148"/>
                  <a:pt x="1923540" y="591270"/>
                  <a:pt x="1851124" y="623455"/>
                </a:cubicBezTo>
                <a:cubicBezTo>
                  <a:pt x="1833220" y="631412"/>
                  <a:pt x="1824613" y="652475"/>
                  <a:pt x="1809561" y="665018"/>
                </a:cubicBezTo>
                <a:cubicBezTo>
                  <a:pt x="1796769" y="675678"/>
                  <a:pt x="1781852" y="683491"/>
                  <a:pt x="1767997" y="692728"/>
                </a:cubicBezTo>
                <a:cubicBezTo>
                  <a:pt x="1749524" y="729673"/>
                  <a:pt x="1725641" y="764378"/>
                  <a:pt x="1712579" y="803564"/>
                </a:cubicBezTo>
                <a:cubicBezTo>
                  <a:pt x="1653030" y="982210"/>
                  <a:pt x="1698466" y="928511"/>
                  <a:pt x="1629452" y="997528"/>
                </a:cubicBezTo>
                <a:cubicBezTo>
                  <a:pt x="1633426" y="1037268"/>
                  <a:pt x="1632195" y="1127706"/>
                  <a:pt x="1657161" y="1177637"/>
                </a:cubicBezTo>
                <a:cubicBezTo>
                  <a:pt x="1664608" y="1192530"/>
                  <a:pt x="1675634" y="1205346"/>
                  <a:pt x="1684870" y="1219200"/>
                </a:cubicBezTo>
                <a:cubicBezTo>
                  <a:pt x="1718381" y="1319738"/>
                  <a:pt x="1710742" y="1252015"/>
                  <a:pt x="1518615" y="1274618"/>
                </a:cubicBezTo>
                <a:cubicBezTo>
                  <a:pt x="1499704" y="1276843"/>
                  <a:pt x="1481670" y="1283855"/>
                  <a:pt x="1463197" y="1288473"/>
                </a:cubicBezTo>
                <a:cubicBezTo>
                  <a:pt x="1449342" y="1279237"/>
                  <a:pt x="1438284" y="1260764"/>
                  <a:pt x="1421633" y="1260764"/>
                </a:cubicBezTo>
                <a:cubicBezTo>
                  <a:pt x="1404982" y="1260764"/>
                  <a:pt x="1394963" y="1281026"/>
                  <a:pt x="1380070" y="1288473"/>
                </a:cubicBezTo>
                <a:cubicBezTo>
                  <a:pt x="1367008" y="1295004"/>
                  <a:pt x="1352361" y="1297710"/>
                  <a:pt x="1338506" y="1302328"/>
                </a:cubicBezTo>
                <a:cubicBezTo>
                  <a:pt x="1255379" y="1293091"/>
                  <a:pt x="1171922" y="1286446"/>
                  <a:pt x="1089124" y="1274618"/>
                </a:cubicBezTo>
                <a:cubicBezTo>
                  <a:pt x="1074667" y="1272553"/>
                  <a:pt x="1060327" y="1267856"/>
                  <a:pt x="1047561" y="1260764"/>
                </a:cubicBezTo>
                <a:cubicBezTo>
                  <a:pt x="1018449" y="1244591"/>
                  <a:pt x="997478" y="1209477"/>
                  <a:pt x="964433" y="1205346"/>
                </a:cubicBezTo>
                <a:lnTo>
                  <a:pt x="742761" y="1177637"/>
                </a:lnTo>
                <a:cubicBezTo>
                  <a:pt x="621323" y="1056199"/>
                  <a:pt x="775374" y="1204815"/>
                  <a:pt x="659633" y="1108364"/>
                </a:cubicBezTo>
                <a:cubicBezTo>
                  <a:pt x="644581" y="1095821"/>
                  <a:pt x="631924" y="1080655"/>
                  <a:pt x="618070" y="1066800"/>
                </a:cubicBezTo>
                <a:cubicBezTo>
                  <a:pt x="508487" y="1103329"/>
                  <a:pt x="635991" y="1064560"/>
                  <a:pt x="396397" y="1094509"/>
                </a:cubicBezTo>
                <a:cubicBezTo>
                  <a:pt x="381906" y="1096320"/>
                  <a:pt x="367599" y="1101272"/>
                  <a:pt x="354833" y="1108364"/>
                </a:cubicBezTo>
                <a:cubicBezTo>
                  <a:pt x="325722" y="1124537"/>
                  <a:pt x="271706" y="1163782"/>
                  <a:pt x="271706" y="1163782"/>
                </a:cubicBezTo>
                <a:cubicBezTo>
                  <a:pt x="260774" y="1196579"/>
                  <a:pt x="238270" y="1241182"/>
                  <a:pt x="271706" y="1274618"/>
                </a:cubicBezTo>
                <a:cubicBezTo>
                  <a:pt x="282033" y="1284945"/>
                  <a:pt x="299415" y="1265382"/>
                  <a:pt x="313270" y="1260764"/>
                </a:cubicBezTo>
                <a:cubicBezTo>
                  <a:pt x="327124" y="1246909"/>
                  <a:pt x="336245" y="1225396"/>
                  <a:pt x="354833" y="1219200"/>
                </a:cubicBezTo>
                <a:cubicBezTo>
                  <a:pt x="391335" y="1207033"/>
                  <a:pt x="412078" y="1256576"/>
                  <a:pt x="424106" y="1274618"/>
                </a:cubicBezTo>
                <a:cubicBezTo>
                  <a:pt x="421184" y="1277540"/>
                  <a:pt x="357038" y="1338066"/>
                  <a:pt x="368688" y="1343891"/>
                </a:cubicBezTo>
                <a:lnTo>
                  <a:pt x="424106" y="1316182"/>
                </a:lnTo>
                <a:cubicBezTo>
                  <a:pt x="461052" y="1320800"/>
                  <a:pt x="498310" y="1323377"/>
                  <a:pt x="534943" y="1330037"/>
                </a:cubicBezTo>
                <a:cubicBezTo>
                  <a:pt x="549311" y="1332649"/>
                  <a:pt x="565102" y="1334768"/>
                  <a:pt x="576506" y="1343891"/>
                </a:cubicBezTo>
                <a:cubicBezTo>
                  <a:pt x="589508" y="1354293"/>
                  <a:pt x="594979" y="1371600"/>
                  <a:pt x="604215" y="1385455"/>
                </a:cubicBezTo>
                <a:cubicBezTo>
                  <a:pt x="594979" y="1399309"/>
                  <a:pt x="588280" y="1415244"/>
                  <a:pt x="576506" y="1427018"/>
                </a:cubicBezTo>
                <a:cubicBezTo>
                  <a:pt x="507400" y="1496125"/>
                  <a:pt x="372594" y="1464278"/>
                  <a:pt x="299415" y="1468582"/>
                </a:cubicBezTo>
                <a:cubicBezTo>
                  <a:pt x="280942" y="1473200"/>
                  <a:pt x="262235" y="1476965"/>
                  <a:pt x="243997" y="1482437"/>
                </a:cubicBezTo>
                <a:cubicBezTo>
                  <a:pt x="216021" y="1490830"/>
                  <a:pt x="189784" y="1506016"/>
                  <a:pt x="160870" y="1510146"/>
                </a:cubicBezTo>
                <a:lnTo>
                  <a:pt x="63888" y="1524000"/>
                </a:lnTo>
                <a:cubicBezTo>
                  <a:pt x="45415" y="1537855"/>
                  <a:pt x="15105" y="1543447"/>
                  <a:pt x="8470" y="1565564"/>
                </a:cubicBezTo>
                <a:cubicBezTo>
                  <a:pt x="0" y="1593797"/>
                  <a:pt x="31779" y="1739106"/>
                  <a:pt x="77743" y="1745673"/>
                </a:cubicBezTo>
                <a:lnTo>
                  <a:pt x="174724" y="1759528"/>
                </a:lnTo>
                <a:cubicBezTo>
                  <a:pt x="248615" y="1750291"/>
                  <a:pt x="324154" y="1749879"/>
                  <a:pt x="396397" y="1731818"/>
                </a:cubicBezTo>
                <a:cubicBezTo>
                  <a:pt x="436470" y="1721800"/>
                  <a:pt x="467160" y="1686418"/>
                  <a:pt x="507233" y="1676400"/>
                </a:cubicBezTo>
                <a:lnTo>
                  <a:pt x="618070" y="1648691"/>
                </a:lnTo>
                <a:cubicBezTo>
                  <a:pt x="631924" y="1639455"/>
                  <a:pt x="643065" y="1622639"/>
                  <a:pt x="659633" y="1620982"/>
                </a:cubicBezTo>
                <a:cubicBezTo>
                  <a:pt x="708614" y="1616084"/>
                  <a:pt x="753567" y="1633821"/>
                  <a:pt x="798179" y="1648691"/>
                </a:cubicBezTo>
                <a:cubicBezTo>
                  <a:pt x="824666" y="1666349"/>
                  <a:pt x="864893" y="1689242"/>
                  <a:pt x="881306" y="1717964"/>
                </a:cubicBezTo>
                <a:cubicBezTo>
                  <a:pt x="923701" y="1792155"/>
                  <a:pt x="863173" y="1755248"/>
                  <a:pt x="922870" y="1814946"/>
                </a:cubicBezTo>
                <a:cubicBezTo>
                  <a:pt x="942454" y="1834530"/>
                  <a:pt x="998118" y="1859497"/>
                  <a:pt x="1019852" y="1870364"/>
                </a:cubicBezTo>
                <a:cubicBezTo>
                  <a:pt x="1033706" y="1884219"/>
                  <a:pt x="1045949" y="1899899"/>
                  <a:pt x="1061415" y="1911928"/>
                </a:cubicBezTo>
                <a:cubicBezTo>
                  <a:pt x="1087702" y="1932374"/>
                  <a:pt x="1120995" y="1943798"/>
                  <a:pt x="1144543" y="1967346"/>
                </a:cubicBezTo>
                <a:cubicBezTo>
                  <a:pt x="1165879" y="1988682"/>
                  <a:pt x="1235324" y="2070809"/>
                  <a:pt x="1283088" y="2092037"/>
                </a:cubicBezTo>
                <a:cubicBezTo>
                  <a:pt x="1431474" y="2157986"/>
                  <a:pt x="1313714" y="2084746"/>
                  <a:pt x="1407779" y="2147455"/>
                </a:cubicBezTo>
                <a:cubicBezTo>
                  <a:pt x="1493063" y="2275380"/>
                  <a:pt x="1384231" y="2118020"/>
                  <a:pt x="1463197" y="2216728"/>
                </a:cubicBezTo>
                <a:cubicBezTo>
                  <a:pt x="1473599" y="2229730"/>
                  <a:pt x="1477052" y="2249055"/>
                  <a:pt x="1490906" y="2258291"/>
                </a:cubicBezTo>
                <a:cubicBezTo>
                  <a:pt x="1506749" y="2268853"/>
                  <a:pt x="1528086" y="2266675"/>
                  <a:pt x="1546324" y="2272146"/>
                </a:cubicBezTo>
                <a:cubicBezTo>
                  <a:pt x="1574300" y="2280539"/>
                  <a:pt x="1601743" y="2290619"/>
                  <a:pt x="1629452" y="2299855"/>
                </a:cubicBezTo>
                <a:lnTo>
                  <a:pt x="1671015" y="2313709"/>
                </a:lnTo>
                <a:cubicBezTo>
                  <a:pt x="1684870" y="2318327"/>
                  <a:pt x="1698411" y="2324022"/>
                  <a:pt x="1712579" y="2327564"/>
                </a:cubicBezTo>
                <a:lnTo>
                  <a:pt x="1767997" y="2341418"/>
                </a:lnTo>
                <a:cubicBezTo>
                  <a:pt x="1961961" y="2332182"/>
                  <a:pt x="2156299" y="2328892"/>
                  <a:pt x="2349888" y="2313709"/>
                </a:cubicBezTo>
                <a:cubicBezTo>
                  <a:pt x="2392335" y="2310380"/>
                  <a:pt x="2434186" y="2299464"/>
                  <a:pt x="2474579" y="2286000"/>
                </a:cubicBezTo>
                <a:cubicBezTo>
                  <a:pt x="2490376" y="2280734"/>
                  <a:pt x="2501686" y="2266552"/>
                  <a:pt x="2516143" y="2258291"/>
                </a:cubicBezTo>
                <a:cubicBezTo>
                  <a:pt x="2534075" y="2248044"/>
                  <a:pt x="2553629" y="2240829"/>
                  <a:pt x="2571561" y="2230582"/>
                </a:cubicBezTo>
                <a:cubicBezTo>
                  <a:pt x="2586018" y="2222321"/>
                  <a:pt x="2597664" y="2209057"/>
                  <a:pt x="2613124" y="2202873"/>
                </a:cubicBezTo>
                <a:cubicBezTo>
                  <a:pt x="2662381" y="2183170"/>
                  <a:pt x="2789570" y="2157505"/>
                  <a:pt x="2834797" y="2147455"/>
                </a:cubicBezTo>
                <a:cubicBezTo>
                  <a:pt x="2908399" y="2098387"/>
                  <a:pt x="2843956" y="2137227"/>
                  <a:pt x="2945633" y="2092037"/>
                </a:cubicBezTo>
                <a:cubicBezTo>
                  <a:pt x="3048356" y="2046383"/>
                  <a:pt x="2957247" y="2078930"/>
                  <a:pt x="3042615" y="2050473"/>
                </a:cubicBezTo>
                <a:cubicBezTo>
                  <a:pt x="3134681" y="2081163"/>
                  <a:pt x="3040448" y="2057671"/>
                  <a:pt x="3208870" y="2036618"/>
                </a:cubicBezTo>
                <a:cubicBezTo>
                  <a:pt x="3314665" y="2023393"/>
                  <a:pt x="3421306" y="2018145"/>
                  <a:pt x="3527524" y="2008909"/>
                </a:cubicBezTo>
                <a:cubicBezTo>
                  <a:pt x="3547451" y="1993964"/>
                  <a:pt x="3610031" y="1951113"/>
                  <a:pt x="3624506" y="1925782"/>
                </a:cubicBezTo>
                <a:cubicBezTo>
                  <a:pt x="3633953" y="1909250"/>
                  <a:pt x="3633130" y="1888673"/>
                  <a:pt x="3638361" y="1870364"/>
                </a:cubicBezTo>
                <a:cubicBezTo>
                  <a:pt x="3642373" y="1856322"/>
                  <a:pt x="3647597" y="1842655"/>
                  <a:pt x="3652215" y="1828800"/>
                </a:cubicBezTo>
                <a:cubicBezTo>
                  <a:pt x="3671922" y="1690854"/>
                  <a:pt x="3682782" y="1673975"/>
                  <a:pt x="3638361" y="1496291"/>
                </a:cubicBezTo>
                <a:cubicBezTo>
                  <a:pt x="3633609" y="1477283"/>
                  <a:pt x="3611849" y="1467271"/>
                  <a:pt x="3596797" y="1454728"/>
                </a:cubicBezTo>
                <a:cubicBezTo>
                  <a:pt x="3495634" y="1370426"/>
                  <a:pt x="3624559" y="1497725"/>
                  <a:pt x="3499815" y="1385455"/>
                </a:cubicBezTo>
                <a:cubicBezTo>
                  <a:pt x="3470688" y="1359241"/>
                  <a:pt x="3438425" y="1334933"/>
                  <a:pt x="3416688" y="1302328"/>
                </a:cubicBezTo>
                <a:cubicBezTo>
                  <a:pt x="3392835" y="1266549"/>
                  <a:pt x="3350484" y="1199690"/>
                  <a:pt x="3319706" y="1163782"/>
                </a:cubicBezTo>
                <a:cubicBezTo>
                  <a:pt x="3239697" y="1070438"/>
                  <a:pt x="3311678" y="1172519"/>
                  <a:pt x="3250433" y="1080655"/>
                </a:cubicBezTo>
                <a:cubicBezTo>
                  <a:pt x="3227645" y="1012287"/>
                  <a:pt x="3250843" y="1055597"/>
                  <a:pt x="3181161" y="997528"/>
                </a:cubicBezTo>
                <a:cubicBezTo>
                  <a:pt x="3141020" y="964077"/>
                  <a:pt x="3161536" y="972996"/>
                  <a:pt x="3125743" y="928255"/>
                </a:cubicBezTo>
                <a:cubicBezTo>
                  <a:pt x="3117583" y="918055"/>
                  <a:pt x="3108068" y="908908"/>
                  <a:pt x="3098033" y="900546"/>
                </a:cubicBezTo>
                <a:cubicBezTo>
                  <a:pt x="3013748" y="830309"/>
                  <a:pt x="3073038" y="885263"/>
                  <a:pt x="3001052" y="831273"/>
                </a:cubicBezTo>
                <a:cubicBezTo>
                  <a:pt x="2977395" y="813531"/>
                  <a:pt x="2953660" y="795746"/>
                  <a:pt x="2931779" y="775855"/>
                </a:cubicBezTo>
                <a:cubicBezTo>
                  <a:pt x="2902783" y="749495"/>
                  <a:pt x="2848652" y="692728"/>
                  <a:pt x="2848652" y="692728"/>
                </a:cubicBezTo>
                <a:cubicBezTo>
                  <a:pt x="2787049" y="538722"/>
                  <a:pt x="2820823" y="595568"/>
                  <a:pt x="2765524" y="512618"/>
                </a:cubicBezTo>
                <a:cubicBezTo>
                  <a:pt x="2756288" y="475673"/>
                  <a:pt x="2746537" y="438852"/>
                  <a:pt x="2737815" y="401782"/>
                </a:cubicBezTo>
                <a:cubicBezTo>
                  <a:pt x="2728063" y="360336"/>
                  <a:pt x="2721077" y="318231"/>
                  <a:pt x="2710106" y="277091"/>
                </a:cubicBezTo>
                <a:cubicBezTo>
                  <a:pt x="2702580" y="248869"/>
                  <a:pt x="2689923" y="222186"/>
                  <a:pt x="2682397" y="193964"/>
                </a:cubicBezTo>
                <a:cubicBezTo>
                  <a:pt x="2652684" y="82541"/>
                  <a:pt x="2654688" y="107016"/>
                  <a:pt x="2654688" y="41564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3000372"/>
            <a:ext cx="104620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7066" y="2285992"/>
            <a:ext cx="140279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3214686"/>
            <a:ext cx="1183013" cy="78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3071810"/>
            <a:ext cx="678661" cy="95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00100" y="1285860"/>
            <a:ext cx="2928958" cy="107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282" y="2714620"/>
            <a:ext cx="104775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68727" cy="68579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786058"/>
            <a:ext cx="1143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Bookman Old Style" pitchFamily="18" charset="0"/>
              </a:rPr>
              <a:t>Тбилисская</a:t>
            </a:r>
            <a:endParaRPr lang="ru-RU" sz="1200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1149927" y="3671455"/>
            <a:ext cx="4821382" cy="2992581"/>
          </a:xfrm>
          <a:custGeom>
            <a:avLst/>
            <a:gdLst>
              <a:gd name="connsiteX0" fmla="*/ 0 w 4821382"/>
              <a:gd name="connsiteY0" fmla="*/ 0 h 2992581"/>
              <a:gd name="connsiteX1" fmla="*/ 83128 w 4821382"/>
              <a:gd name="connsiteY1" fmla="*/ 96981 h 2992581"/>
              <a:gd name="connsiteX2" fmla="*/ 110837 w 4821382"/>
              <a:gd name="connsiteY2" fmla="*/ 138545 h 2992581"/>
              <a:gd name="connsiteX3" fmla="*/ 193964 w 4821382"/>
              <a:gd name="connsiteY3" fmla="*/ 180109 h 2992581"/>
              <a:gd name="connsiteX4" fmla="*/ 235528 w 4821382"/>
              <a:gd name="connsiteY4" fmla="*/ 221672 h 2992581"/>
              <a:gd name="connsiteX5" fmla="*/ 512618 w 4821382"/>
              <a:gd name="connsiteY5" fmla="*/ 277090 h 2992581"/>
              <a:gd name="connsiteX6" fmla="*/ 554182 w 4821382"/>
              <a:gd name="connsiteY6" fmla="*/ 290945 h 2992581"/>
              <a:gd name="connsiteX7" fmla="*/ 651164 w 4821382"/>
              <a:gd name="connsiteY7" fmla="*/ 346363 h 2992581"/>
              <a:gd name="connsiteX8" fmla="*/ 872837 w 4821382"/>
              <a:gd name="connsiteY8" fmla="*/ 374072 h 2992581"/>
              <a:gd name="connsiteX9" fmla="*/ 955964 w 4821382"/>
              <a:gd name="connsiteY9" fmla="*/ 415636 h 2992581"/>
              <a:gd name="connsiteX10" fmla="*/ 997528 w 4821382"/>
              <a:gd name="connsiteY10" fmla="*/ 429490 h 2992581"/>
              <a:gd name="connsiteX11" fmla="*/ 1108364 w 4821382"/>
              <a:gd name="connsiteY11" fmla="*/ 484909 h 2992581"/>
              <a:gd name="connsiteX12" fmla="*/ 1149928 w 4821382"/>
              <a:gd name="connsiteY12" fmla="*/ 498763 h 2992581"/>
              <a:gd name="connsiteX13" fmla="*/ 1413164 w 4821382"/>
              <a:gd name="connsiteY13" fmla="*/ 526472 h 2992581"/>
              <a:gd name="connsiteX14" fmla="*/ 1454728 w 4821382"/>
              <a:gd name="connsiteY14" fmla="*/ 540327 h 2992581"/>
              <a:gd name="connsiteX15" fmla="*/ 1524000 w 4821382"/>
              <a:gd name="connsiteY15" fmla="*/ 609600 h 2992581"/>
              <a:gd name="connsiteX16" fmla="*/ 1565564 w 4821382"/>
              <a:gd name="connsiteY16" fmla="*/ 637309 h 2992581"/>
              <a:gd name="connsiteX17" fmla="*/ 1593273 w 4821382"/>
              <a:gd name="connsiteY17" fmla="*/ 678872 h 2992581"/>
              <a:gd name="connsiteX18" fmla="*/ 1676400 w 4821382"/>
              <a:gd name="connsiteY18" fmla="*/ 720436 h 2992581"/>
              <a:gd name="connsiteX19" fmla="*/ 1717964 w 4821382"/>
              <a:gd name="connsiteY19" fmla="*/ 748145 h 2992581"/>
              <a:gd name="connsiteX20" fmla="*/ 1801091 w 4821382"/>
              <a:gd name="connsiteY20" fmla="*/ 775854 h 2992581"/>
              <a:gd name="connsiteX21" fmla="*/ 1842655 w 4821382"/>
              <a:gd name="connsiteY21" fmla="*/ 803563 h 2992581"/>
              <a:gd name="connsiteX22" fmla="*/ 1925782 w 4821382"/>
              <a:gd name="connsiteY22" fmla="*/ 831272 h 2992581"/>
              <a:gd name="connsiteX23" fmla="*/ 1967346 w 4821382"/>
              <a:gd name="connsiteY23" fmla="*/ 858981 h 2992581"/>
              <a:gd name="connsiteX24" fmla="*/ 2022764 w 4821382"/>
              <a:gd name="connsiteY24" fmla="*/ 872836 h 2992581"/>
              <a:gd name="connsiteX25" fmla="*/ 2133600 w 4821382"/>
              <a:gd name="connsiteY25" fmla="*/ 900545 h 2992581"/>
              <a:gd name="connsiteX26" fmla="*/ 2175164 w 4821382"/>
              <a:gd name="connsiteY26" fmla="*/ 928254 h 2992581"/>
              <a:gd name="connsiteX27" fmla="*/ 2258291 w 4821382"/>
              <a:gd name="connsiteY27" fmla="*/ 955963 h 2992581"/>
              <a:gd name="connsiteX28" fmla="*/ 2341418 w 4821382"/>
              <a:gd name="connsiteY28" fmla="*/ 1011381 h 2992581"/>
              <a:gd name="connsiteX29" fmla="*/ 2382982 w 4821382"/>
              <a:gd name="connsiteY29" fmla="*/ 1025236 h 2992581"/>
              <a:gd name="connsiteX30" fmla="*/ 2424546 w 4821382"/>
              <a:gd name="connsiteY30" fmla="*/ 1052945 h 2992581"/>
              <a:gd name="connsiteX31" fmla="*/ 2479964 w 4821382"/>
              <a:gd name="connsiteY31" fmla="*/ 1066800 h 2992581"/>
              <a:gd name="connsiteX32" fmla="*/ 2563091 w 4821382"/>
              <a:gd name="connsiteY32" fmla="*/ 1094509 h 2992581"/>
              <a:gd name="connsiteX33" fmla="*/ 2604655 w 4821382"/>
              <a:gd name="connsiteY33" fmla="*/ 1108363 h 2992581"/>
              <a:gd name="connsiteX34" fmla="*/ 2646218 w 4821382"/>
              <a:gd name="connsiteY34" fmla="*/ 1122218 h 2992581"/>
              <a:gd name="connsiteX35" fmla="*/ 2743200 w 4821382"/>
              <a:gd name="connsiteY35" fmla="*/ 1136072 h 2992581"/>
              <a:gd name="connsiteX36" fmla="*/ 2826328 w 4821382"/>
              <a:gd name="connsiteY36" fmla="*/ 1163781 h 2992581"/>
              <a:gd name="connsiteX37" fmla="*/ 2909455 w 4821382"/>
              <a:gd name="connsiteY37" fmla="*/ 1246909 h 2992581"/>
              <a:gd name="connsiteX38" fmla="*/ 2992582 w 4821382"/>
              <a:gd name="connsiteY38" fmla="*/ 1274618 h 2992581"/>
              <a:gd name="connsiteX39" fmla="*/ 3089564 w 4821382"/>
              <a:gd name="connsiteY39" fmla="*/ 1316181 h 2992581"/>
              <a:gd name="connsiteX40" fmla="*/ 3172691 w 4821382"/>
              <a:gd name="connsiteY40" fmla="*/ 1357745 h 2992581"/>
              <a:gd name="connsiteX41" fmla="*/ 3255818 w 4821382"/>
              <a:gd name="connsiteY41" fmla="*/ 1399309 h 2992581"/>
              <a:gd name="connsiteX42" fmla="*/ 3325091 w 4821382"/>
              <a:gd name="connsiteY42" fmla="*/ 1440872 h 2992581"/>
              <a:gd name="connsiteX43" fmla="*/ 3366655 w 4821382"/>
              <a:gd name="connsiteY43" fmla="*/ 1482436 h 2992581"/>
              <a:gd name="connsiteX44" fmla="*/ 3449782 w 4821382"/>
              <a:gd name="connsiteY44" fmla="*/ 1537854 h 2992581"/>
              <a:gd name="connsiteX45" fmla="*/ 3546764 w 4821382"/>
              <a:gd name="connsiteY45" fmla="*/ 1607127 h 2992581"/>
              <a:gd name="connsiteX46" fmla="*/ 3574473 w 4821382"/>
              <a:gd name="connsiteY46" fmla="*/ 1662545 h 2992581"/>
              <a:gd name="connsiteX47" fmla="*/ 3629891 w 4821382"/>
              <a:gd name="connsiteY47" fmla="*/ 1745672 h 2992581"/>
              <a:gd name="connsiteX48" fmla="*/ 3643746 w 4821382"/>
              <a:gd name="connsiteY48" fmla="*/ 1787236 h 2992581"/>
              <a:gd name="connsiteX49" fmla="*/ 3671455 w 4821382"/>
              <a:gd name="connsiteY49" fmla="*/ 1828800 h 2992581"/>
              <a:gd name="connsiteX50" fmla="*/ 3713018 w 4821382"/>
              <a:gd name="connsiteY50" fmla="*/ 1884218 h 2992581"/>
              <a:gd name="connsiteX51" fmla="*/ 3782291 w 4821382"/>
              <a:gd name="connsiteY51" fmla="*/ 1939636 h 2992581"/>
              <a:gd name="connsiteX52" fmla="*/ 3823855 w 4821382"/>
              <a:gd name="connsiteY52" fmla="*/ 1953490 h 2992581"/>
              <a:gd name="connsiteX53" fmla="*/ 3906982 w 4821382"/>
              <a:gd name="connsiteY53" fmla="*/ 1995054 h 2992581"/>
              <a:gd name="connsiteX54" fmla="*/ 3990109 w 4821382"/>
              <a:gd name="connsiteY54" fmla="*/ 2050472 h 2992581"/>
              <a:gd name="connsiteX55" fmla="*/ 4031673 w 4821382"/>
              <a:gd name="connsiteY55" fmla="*/ 2064327 h 2992581"/>
              <a:gd name="connsiteX56" fmla="*/ 4114800 w 4821382"/>
              <a:gd name="connsiteY56" fmla="*/ 2119745 h 2992581"/>
              <a:gd name="connsiteX57" fmla="*/ 4142509 w 4821382"/>
              <a:gd name="connsiteY57" fmla="*/ 2161309 h 2992581"/>
              <a:gd name="connsiteX58" fmla="*/ 4156364 w 4821382"/>
              <a:gd name="connsiteY58" fmla="*/ 2202872 h 2992581"/>
              <a:gd name="connsiteX59" fmla="*/ 4239491 w 4821382"/>
              <a:gd name="connsiteY59" fmla="*/ 2286000 h 2992581"/>
              <a:gd name="connsiteX60" fmla="*/ 4253346 w 4821382"/>
              <a:gd name="connsiteY60" fmla="*/ 2327563 h 2992581"/>
              <a:gd name="connsiteX61" fmla="*/ 4281055 w 4821382"/>
              <a:gd name="connsiteY61" fmla="*/ 2369127 h 2992581"/>
              <a:gd name="connsiteX62" fmla="*/ 4350328 w 4821382"/>
              <a:gd name="connsiteY62" fmla="*/ 2452254 h 2992581"/>
              <a:gd name="connsiteX63" fmla="*/ 4391891 w 4821382"/>
              <a:gd name="connsiteY63" fmla="*/ 2479963 h 2992581"/>
              <a:gd name="connsiteX64" fmla="*/ 4433455 w 4821382"/>
              <a:gd name="connsiteY64" fmla="*/ 2521527 h 2992581"/>
              <a:gd name="connsiteX65" fmla="*/ 4516582 w 4821382"/>
              <a:gd name="connsiteY65" fmla="*/ 2535381 h 2992581"/>
              <a:gd name="connsiteX66" fmla="*/ 4558146 w 4821382"/>
              <a:gd name="connsiteY66" fmla="*/ 2549236 h 2992581"/>
              <a:gd name="connsiteX67" fmla="*/ 4627418 w 4821382"/>
              <a:gd name="connsiteY67" fmla="*/ 2563090 h 2992581"/>
              <a:gd name="connsiteX68" fmla="*/ 4655128 w 4821382"/>
              <a:gd name="connsiteY68" fmla="*/ 2590800 h 2992581"/>
              <a:gd name="connsiteX69" fmla="*/ 4738255 w 4821382"/>
              <a:gd name="connsiteY69" fmla="*/ 2632363 h 2992581"/>
              <a:gd name="connsiteX70" fmla="*/ 4821382 w 4821382"/>
              <a:gd name="connsiteY70" fmla="*/ 2743200 h 2992581"/>
              <a:gd name="connsiteX71" fmla="*/ 4724400 w 4821382"/>
              <a:gd name="connsiteY71" fmla="*/ 2978727 h 2992581"/>
              <a:gd name="connsiteX72" fmla="*/ 4682837 w 4821382"/>
              <a:gd name="connsiteY72" fmla="*/ 2992581 h 2992581"/>
              <a:gd name="connsiteX73" fmla="*/ 4599709 w 4821382"/>
              <a:gd name="connsiteY73" fmla="*/ 2964872 h 2992581"/>
              <a:gd name="connsiteX74" fmla="*/ 4516582 w 4821382"/>
              <a:gd name="connsiteY74" fmla="*/ 2881745 h 2992581"/>
              <a:gd name="connsiteX75" fmla="*/ 4461164 w 4821382"/>
              <a:gd name="connsiteY75" fmla="*/ 2812472 h 2992581"/>
              <a:gd name="connsiteX76" fmla="*/ 4364182 w 4821382"/>
              <a:gd name="connsiteY76" fmla="*/ 2715490 h 2992581"/>
              <a:gd name="connsiteX77" fmla="*/ 4322618 w 4821382"/>
              <a:gd name="connsiteY77" fmla="*/ 2673927 h 2992581"/>
              <a:gd name="connsiteX78" fmla="*/ 4281055 w 4821382"/>
              <a:gd name="connsiteY78" fmla="*/ 2646218 h 2992581"/>
              <a:gd name="connsiteX79" fmla="*/ 4142509 w 4821382"/>
              <a:gd name="connsiteY79" fmla="*/ 2563090 h 2992581"/>
              <a:gd name="connsiteX80" fmla="*/ 4100946 w 4821382"/>
              <a:gd name="connsiteY80" fmla="*/ 2521527 h 2992581"/>
              <a:gd name="connsiteX81" fmla="*/ 4031673 w 4821382"/>
              <a:gd name="connsiteY81" fmla="*/ 2438400 h 2992581"/>
              <a:gd name="connsiteX82" fmla="*/ 4017818 w 4821382"/>
              <a:gd name="connsiteY82" fmla="*/ 2396836 h 2992581"/>
              <a:gd name="connsiteX83" fmla="*/ 3990109 w 4821382"/>
              <a:gd name="connsiteY83" fmla="*/ 2355272 h 2992581"/>
              <a:gd name="connsiteX84" fmla="*/ 3879273 w 4821382"/>
              <a:gd name="connsiteY84" fmla="*/ 2382981 h 2992581"/>
              <a:gd name="connsiteX85" fmla="*/ 3754582 w 4821382"/>
              <a:gd name="connsiteY85" fmla="*/ 2327563 h 2992581"/>
              <a:gd name="connsiteX86" fmla="*/ 3740728 w 4821382"/>
              <a:gd name="connsiteY86" fmla="*/ 2286000 h 2992581"/>
              <a:gd name="connsiteX87" fmla="*/ 3671455 w 4821382"/>
              <a:gd name="connsiteY87" fmla="*/ 2202872 h 2992581"/>
              <a:gd name="connsiteX88" fmla="*/ 3629891 w 4821382"/>
              <a:gd name="connsiteY88" fmla="*/ 2119745 h 2992581"/>
              <a:gd name="connsiteX89" fmla="*/ 3560618 w 4821382"/>
              <a:gd name="connsiteY89" fmla="*/ 2050472 h 2992581"/>
              <a:gd name="connsiteX90" fmla="*/ 3491346 w 4821382"/>
              <a:gd name="connsiteY90" fmla="*/ 1981200 h 2992581"/>
              <a:gd name="connsiteX91" fmla="*/ 3449782 w 4821382"/>
              <a:gd name="connsiteY91" fmla="*/ 1967345 h 2992581"/>
              <a:gd name="connsiteX92" fmla="*/ 3408218 w 4821382"/>
              <a:gd name="connsiteY92" fmla="*/ 1939636 h 2992581"/>
              <a:gd name="connsiteX93" fmla="*/ 3325091 w 4821382"/>
              <a:gd name="connsiteY93" fmla="*/ 1898072 h 2992581"/>
              <a:gd name="connsiteX94" fmla="*/ 3255818 w 4821382"/>
              <a:gd name="connsiteY94" fmla="*/ 1828800 h 2992581"/>
              <a:gd name="connsiteX95" fmla="*/ 3214255 w 4821382"/>
              <a:gd name="connsiteY95" fmla="*/ 1814945 h 2992581"/>
              <a:gd name="connsiteX96" fmla="*/ 3131128 w 4821382"/>
              <a:gd name="connsiteY96" fmla="*/ 1759527 h 2992581"/>
              <a:gd name="connsiteX97" fmla="*/ 3061855 w 4821382"/>
              <a:gd name="connsiteY97" fmla="*/ 1690254 h 2992581"/>
              <a:gd name="connsiteX98" fmla="*/ 2978728 w 4821382"/>
              <a:gd name="connsiteY98" fmla="*/ 1620981 h 2992581"/>
              <a:gd name="connsiteX99" fmla="*/ 2784764 w 4821382"/>
              <a:gd name="connsiteY99" fmla="*/ 1593272 h 2992581"/>
              <a:gd name="connsiteX100" fmla="*/ 2743200 w 4821382"/>
              <a:gd name="connsiteY100" fmla="*/ 1551709 h 2992581"/>
              <a:gd name="connsiteX101" fmla="*/ 2687782 w 4821382"/>
              <a:gd name="connsiteY101" fmla="*/ 1510145 h 2992581"/>
              <a:gd name="connsiteX102" fmla="*/ 2618509 w 4821382"/>
              <a:gd name="connsiteY102" fmla="*/ 1427018 h 2992581"/>
              <a:gd name="connsiteX103" fmla="*/ 2576946 w 4821382"/>
              <a:gd name="connsiteY103" fmla="*/ 1413163 h 2992581"/>
              <a:gd name="connsiteX104" fmla="*/ 2493818 w 4821382"/>
              <a:gd name="connsiteY104" fmla="*/ 1330036 h 2992581"/>
              <a:gd name="connsiteX105" fmla="*/ 2313709 w 4821382"/>
              <a:gd name="connsiteY105" fmla="*/ 1274618 h 2992581"/>
              <a:gd name="connsiteX106" fmla="*/ 2230582 w 4821382"/>
              <a:gd name="connsiteY106" fmla="*/ 1219200 h 2992581"/>
              <a:gd name="connsiteX107" fmla="*/ 1939637 w 4821382"/>
              <a:gd name="connsiteY107" fmla="*/ 1246909 h 2992581"/>
              <a:gd name="connsiteX108" fmla="*/ 1801091 w 4821382"/>
              <a:gd name="connsiteY108" fmla="*/ 1219200 h 2992581"/>
              <a:gd name="connsiteX109" fmla="*/ 1759528 w 4821382"/>
              <a:gd name="connsiteY109" fmla="*/ 1191490 h 2992581"/>
              <a:gd name="connsiteX110" fmla="*/ 1607128 w 4821382"/>
              <a:gd name="connsiteY110" fmla="*/ 1122218 h 2992581"/>
              <a:gd name="connsiteX111" fmla="*/ 1579418 w 4821382"/>
              <a:gd name="connsiteY111" fmla="*/ 1094509 h 2992581"/>
              <a:gd name="connsiteX112" fmla="*/ 1524000 w 4821382"/>
              <a:gd name="connsiteY112" fmla="*/ 1052945 h 2992581"/>
              <a:gd name="connsiteX113" fmla="*/ 1496291 w 4821382"/>
              <a:gd name="connsiteY113" fmla="*/ 1011381 h 2992581"/>
              <a:gd name="connsiteX114" fmla="*/ 1427018 w 4821382"/>
              <a:gd name="connsiteY114" fmla="*/ 942109 h 2992581"/>
              <a:gd name="connsiteX115" fmla="*/ 1357746 w 4821382"/>
              <a:gd name="connsiteY115" fmla="*/ 858981 h 2992581"/>
              <a:gd name="connsiteX116" fmla="*/ 1302328 w 4821382"/>
              <a:gd name="connsiteY116" fmla="*/ 817418 h 2992581"/>
              <a:gd name="connsiteX117" fmla="*/ 1163782 w 4821382"/>
              <a:gd name="connsiteY117" fmla="*/ 762000 h 2992581"/>
              <a:gd name="connsiteX118" fmla="*/ 1108364 w 4821382"/>
              <a:gd name="connsiteY118" fmla="*/ 720436 h 2992581"/>
              <a:gd name="connsiteX119" fmla="*/ 983673 w 4821382"/>
              <a:gd name="connsiteY119" fmla="*/ 609600 h 2992581"/>
              <a:gd name="connsiteX120" fmla="*/ 872837 w 4821382"/>
              <a:gd name="connsiteY120" fmla="*/ 623454 h 2992581"/>
              <a:gd name="connsiteX121" fmla="*/ 831273 w 4821382"/>
              <a:gd name="connsiteY121" fmla="*/ 665018 h 2992581"/>
              <a:gd name="connsiteX122" fmla="*/ 665018 w 4821382"/>
              <a:gd name="connsiteY122" fmla="*/ 637309 h 2992581"/>
              <a:gd name="connsiteX123" fmla="*/ 581891 w 4821382"/>
              <a:gd name="connsiteY123" fmla="*/ 581890 h 2992581"/>
              <a:gd name="connsiteX124" fmla="*/ 540328 w 4821382"/>
              <a:gd name="connsiteY124" fmla="*/ 554181 h 2992581"/>
              <a:gd name="connsiteX125" fmla="*/ 277091 w 4821382"/>
              <a:gd name="connsiteY125" fmla="*/ 498763 h 2992581"/>
              <a:gd name="connsiteX126" fmla="*/ 166255 w 4821382"/>
              <a:gd name="connsiteY126" fmla="*/ 429490 h 2992581"/>
              <a:gd name="connsiteX127" fmla="*/ 110837 w 4821382"/>
              <a:gd name="connsiteY127" fmla="*/ 346363 h 2992581"/>
              <a:gd name="connsiteX128" fmla="*/ 124691 w 4821382"/>
              <a:gd name="connsiteY128" fmla="*/ 180109 h 299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821382" h="2992581">
                <a:moveTo>
                  <a:pt x="0" y="0"/>
                </a:moveTo>
                <a:cubicBezTo>
                  <a:pt x="50350" y="50349"/>
                  <a:pt x="38696" y="34776"/>
                  <a:pt x="83128" y="96981"/>
                </a:cubicBezTo>
                <a:cubicBezTo>
                  <a:pt x="92806" y="110531"/>
                  <a:pt x="99063" y="126771"/>
                  <a:pt x="110837" y="138545"/>
                </a:cubicBezTo>
                <a:cubicBezTo>
                  <a:pt x="137694" y="165402"/>
                  <a:pt x="160160" y="168841"/>
                  <a:pt x="193964" y="180109"/>
                </a:cubicBezTo>
                <a:cubicBezTo>
                  <a:pt x="207819" y="193963"/>
                  <a:pt x="218400" y="212157"/>
                  <a:pt x="235528" y="221672"/>
                </a:cubicBezTo>
                <a:cubicBezTo>
                  <a:pt x="302492" y="258874"/>
                  <a:pt x="464428" y="270206"/>
                  <a:pt x="512618" y="277090"/>
                </a:cubicBezTo>
                <a:cubicBezTo>
                  <a:pt x="526473" y="281708"/>
                  <a:pt x="541120" y="284414"/>
                  <a:pt x="554182" y="290945"/>
                </a:cubicBezTo>
                <a:cubicBezTo>
                  <a:pt x="614990" y="321349"/>
                  <a:pt x="578298" y="322074"/>
                  <a:pt x="651164" y="346363"/>
                </a:cubicBezTo>
                <a:cubicBezTo>
                  <a:pt x="704849" y="364258"/>
                  <a:pt x="839101" y="371005"/>
                  <a:pt x="872837" y="374072"/>
                </a:cubicBezTo>
                <a:cubicBezTo>
                  <a:pt x="977316" y="408900"/>
                  <a:pt x="848523" y="361917"/>
                  <a:pt x="955964" y="415636"/>
                </a:cubicBezTo>
                <a:cubicBezTo>
                  <a:pt x="969026" y="422167"/>
                  <a:pt x="983673" y="424872"/>
                  <a:pt x="997528" y="429490"/>
                </a:cubicBezTo>
                <a:cubicBezTo>
                  <a:pt x="1045889" y="477853"/>
                  <a:pt x="1012846" y="453070"/>
                  <a:pt x="1108364" y="484909"/>
                </a:cubicBezTo>
                <a:lnTo>
                  <a:pt x="1149928" y="498763"/>
                </a:lnTo>
                <a:cubicBezTo>
                  <a:pt x="1261733" y="536031"/>
                  <a:pt x="1176882" y="511705"/>
                  <a:pt x="1413164" y="526472"/>
                </a:cubicBezTo>
                <a:cubicBezTo>
                  <a:pt x="1427019" y="531090"/>
                  <a:pt x="1443045" y="531564"/>
                  <a:pt x="1454728" y="540327"/>
                </a:cubicBezTo>
                <a:cubicBezTo>
                  <a:pt x="1480852" y="559920"/>
                  <a:pt x="1496829" y="591486"/>
                  <a:pt x="1524000" y="609600"/>
                </a:cubicBezTo>
                <a:lnTo>
                  <a:pt x="1565564" y="637309"/>
                </a:lnTo>
                <a:cubicBezTo>
                  <a:pt x="1574800" y="651163"/>
                  <a:pt x="1581499" y="667098"/>
                  <a:pt x="1593273" y="678872"/>
                </a:cubicBezTo>
                <a:cubicBezTo>
                  <a:pt x="1632977" y="718576"/>
                  <a:pt x="1631329" y="697900"/>
                  <a:pt x="1676400" y="720436"/>
                </a:cubicBezTo>
                <a:cubicBezTo>
                  <a:pt x="1691293" y="727883"/>
                  <a:pt x="1702748" y="741382"/>
                  <a:pt x="1717964" y="748145"/>
                </a:cubicBezTo>
                <a:cubicBezTo>
                  <a:pt x="1744654" y="760007"/>
                  <a:pt x="1801091" y="775854"/>
                  <a:pt x="1801091" y="775854"/>
                </a:cubicBezTo>
                <a:cubicBezTo>
                  <a:pt x="1814946" y="785090"/>
                  <a:pt x="1827439" y="796800"/>
                  <a:pt x="1842655" y="803563"/>
                </a:cubicBezTo>
                <a:cubicBezTo>
                  <a:pt x="1869345" y="815425"/>
                  <a:pt x="1925782" y="831272"/>
                  <a:pt x="1925782" y="831272"/>
                </a:cubicBezTo>
                <a:cubicBezTo>
                  <a:pt x="1939637" y="840508"/>
                  <a:pt x="1952041" y="852422"/>
                  <a:pt x="1967346" y="858981"/>
                </a:cubicBezTo>
                <a:cubicBezTo>
                  <a:pt x="1984848" y="866482"/>
                  <a:pt x="2004455" y="867605"/>
                  <a:pt x="2022764" y="872836"/>
                </a:cubicBezTo>
                <a:cubicBezTo>
                  <a:pt x="2122163" y="901236"/>
                  <a:pt x="1992774" y="872379"/>
                  <a:pt x="2133600" y="900545"/>
                </a:cubicBezTo>
                <a:cubicBezTo>
                  <a:pt x="2147455" y="909781"/>
                  <a:pt x="2159948" y="921491"/>
                  <a:pt x="2175164" y="928254"/>
                </a:cubicBezTo>
                <a:cubicBezTo>
                  <a:pt x="2201854" y="940116"/>
                  <a:pt x="2258291" y="955963"/>
                  <a:pt x="2258291" y="955963"/>
                </a:cubicBezTo>
                <a:cubicBezTo>
                  <a:pt x="2286000" y="974436"/>
                  <a:pt x="2309825" y="1000850"/>
                  <a:pt x="2341418" y="1011381"/>
                </a:cubicBezTo>
                <a:cubicBezTo>
                  <a:pt x="2355273" y="1015999"/>
                  <a:pt x="2369920" y="1018705"/>
                  <a:pt x="2382982" y="1025236"/>
                </a:cubicBezTo>
                <a:cubicBezTo>
                  <a:pt x="2397875" y="1032683"/>
                  <a:pt x="2409241" y="1046386"/>
                  <a:pt x="2424546" y="1052945"/>
                </a:cubicBezTo>
                <a:cubicBezTo>
                  <a:pt x="2442048" y="1060446"/>
                  <a:pt x="2461726" y="1061328"/>
                  <a:pt x="2479964" y="1066800"/>
                </a:cubicBezTo>
                <a:cubicBezTo>
                  <a:pt x="2507940" y="1075193"/>
                  <a:pt x="2535382" y="1085273"/>
                  <a:pt x="2563091" y="1094509"/>
                </a:cubicBezTo>
                <a:lnTo>
                  <a:pt x="2604655" y="1108363"/>
                </a:lnTo>
                <a:cubicBezTo>
                  <a:pt x="2618509" y="1112981"/>
                  <a:pt x="2631761" y="1120153"/>
                  <a:pt x="2646218" y="1122218"/>
                </a:cubicBezTo>
                <a:lnTo>
                  <a:pt x="2743200" y="1136072"/>
                </a:lnTo>
                <a:cubicBezTo>
                  <a:pt x="2770909" y="1145308"/>
                  <a:pt x="2805675" y="1143128"/>
                  <a:pt x="2826328" y="1163781"/>
                </a:cubicBezTo>
                <a:cubicBezTo>
                  <a:pt x="2854037" y="1191490"/>
                  <a:pt x="2872279" y="1234517"/>
                  <a:pt x="2909455" y="1246909"/>
                </a:cubicBezTo>
                <a:cubicBezTo>
                  <a:pt x="2937164" y="1256145"/>
                  <a:pt x="2968280" y="1258417"/>
                  <a:pt x="2992582" y="1274618"/>
                </a:cubicBezTo>
                <a:cubicBezTo>
                  <a:pt x="3049989" y="1312889"/>
                  <a:pt x="3017992" y="1298289"/>
                  <a:pt x="3089564" y="1316181"/>
                </a:cubicBezTo>
                <a:cubicBezTo>
                  <a:pt x="3208682" y="1395592"/>
                  <a:pt x="3057970" y="1300384"/>
                  <a:pt x="3172691" y="1357745"/>
                </a:cubicBezTo>
                <a:cubicBezTo>
                  <a:pt x="3280120" y="1411460"/>
                  <a:pt x="3151349" y="1364484"/>
                  <a:pt x="3255818" y="1399309"/>
                </a:cubicBezTo>
                <a:cubicBezTo>
                  <a:pt x="3342121" y="1485609"/>
                  <a:pt x="3217174" y="1368927"/>
                  <a:pt x="3325091" y="1440872"/>
                </a:cubicBezTo>
                <a:cubicBezTo>
                  <a:pt x="3341394" y="1451740"/>
                  <a:pt x="3351189" y="1470407"/>
                  <a:pt x="3366655" y="1482436"/>
                </a:cubicBezTo>
                <a:cubicBezTo>
                  <a:pt x="3392942" y="1502882"/>
                  <a:pt x="3422073" y="1519381"/>
                  <a:pt x="3449782" y="1537854"/>
                </a:cubicBezTo>
                <a:cubicBezTo>
                  <a:pt x="3510563" y="1578374"/>
                  <a:pt x="3478020" y="1555568"/>
                  <a:pt x="3546764" y="1607127"/>
                </a:cubicBezTo>
                <a:cubicBezTo>
                  <a:pt x="3556000" y="1625600"/>
                  <a:pt x="3563847" y="1644835"/>
                  <a:pt x="3574473" y="1662545"/>
                </a:cubicBezTo>
                <a:cubicBezTo>
                  <a:pt x="3591607" y="1691101"/>
                  <a:pt x="3619360" y="1714079"/>
                  <a:pt x="3629891" y="1745672"/>
                </a:cubicBezTo>
                <a:cubicBezTo>
                  <a:pt x="3634509" y="1759527"/>
                  <a:pt x="3637215" y="1774174"/>
                  <a:pt x="3643746" y="1787236"/>
                </a:cubicBezTo>
                <a:cubicBezTo>
                  <a:pt x="3651193" y="1802129"/>
                  <a:pt x="3661777" y="1815250"/>
                  <a:pt x="3671455" y="1828800"/>
                </a:cubicBezTo>
                <a:cubicBezTo>
                  <a:pt x="3684876" y="1847590"/>
                  <a:pt x="3698236" y="1866479"/>
                  <a:pt x="3713018" y="1884218"/>
                </a:cubicBezTo>
                <a:cubicBezTo>
                  <a:pt x="3731425" y="1906307"/>
                  <a:pt x="3756727" y="1926854"/>
                  <a:pt x="3782291" y="1939636"/>
                </a:cubicBezTo>
                <a:cubicBezTo>
                  <a:pt x="3795353" y="1946167"/>
                  <a:pt x="3810000" y="1948872"/>
                  <a:pt x="3823855" y="1953490"/>
                </a:cubicBezTo>
                <a:cubicBezTo>
                  <a:pt x="3888382" y="2018019"/>
                  <a:pt x="3804848" y="1943988"/>
                  <a:pt x="3906982" y="1995054"/>
                </a:cubicBezTo>
                <a:cubicBezTo>
                  <a:pt x="3936768" y="2009947"/>
                  <a:pt x="3958516" y="2039941"/>
                  <a:pt x="3990109" y="2050472"/>
                </a:cubicBezTo>
                <a:cubicBezTo>
                  <a:pt x="4003964" y="2055090"/>
                  <a:pt x="4018907" y="2057235"/>
                  <a:pt x="4031673" y="2064327"/>
                </a:cubicBezTo>
                <a:cubicBezTo>
                  <a:pt x="4060784" y="2080500"/>
                  <a:pt x="4114800" y="2119745"/>
                  <a:pt x="4114800" y="2119745"/>
                </a:cubicBezTo>
                <a:cubicBezTo>
                  <a:pt x="4124036" y="2133600"/>
                  <a:pt x="4135062" y="2146416"/>
                  <a:pt x="4142509" y="2161309"/>
                </a:cubicBezTo>
                <a:cubicBezTo>
                  <a:pt x="4149040" y="2174371"/>
                  <a:pt x="4147398" y="2191344"/>
                  <a:pt x="4156364" y="2202872"/>
                </a:cubicBezTo>
                <a:cubicBezTo>
                  <a:pt x="4180422" y="2233804"/>
                  <a:pt x="4239491" y="2286000"/>
                  <a:pt x="4239491" y="2286000"/>
                </a:cubicBezTo>
                <a:cubicBezTo>
                  <a:pt x="4244109" y="2299854"/>
                  <a:pt x="4246815" y="2314501"/>
                  <a:pt x="4253346" y="2327563"/>
                </a:cubicBezTo>
                <a:cubicBezTo>
                  <a:pt x="4260793" y="2342456"/>
                  <a:pt x="4271377" y="2355577"/>
                  <a:pt x="4281055" y="2369127"/>
                </a:cubicBezTo>
                <a:cubicBezTo>
                  <a:pt x="4299022" y="2394282"/>
                  <a:pt x="4324072" y="2431249"/>
                  <a:pt x="4350328" y="2452254"/>
                </a:cubicBezTo>
                <a:cubicBezTo>
                  <a:pt x="4363330" y="2462656"/>
                  <a:pt x="4379099" y="2469303"/>
                  <a:pt x="4391891" y="2479963"/>
                </a:cubicBezTo>
                <a:cubicBezTo>
                  <a:pt x="4406943" y="2492506"/>
                  <a:pt x="4415550" y="2513569"/>
                  <a:pt x="4433455" y="2521527"/>
                </a:cubicBezTo>
                <a:cubicBezTo>
                  <a:pt x="4459125" y="2532936"/>
                  <a:pt x="4488873" y="2530763"/>
                  <a:pt x="4516582" y="2535381"/>
                </a:cubicBezTo>
                <a:cubicBezTo>
                  <a:pt x="4530437" y="2539999"/>
                  <a:pt x="4543978" y="2545694"/>
                  <a:pt x="4558146" y="2549236"/>
                </a:cubicBezTo>
                <a:cubicBezTo>
                  <a:pt x="4580991" y="2554947"/>
                  <a:pt x="4605774" y="2553814"/>
                  <a:pt x="4627418" y="2563090"/>
                </a:cubicBezTo>
                <a:cubicBezTo>
                  <a:pt x="4639424" y="2568236"/>
                  <a:pt x="4644928" y="2582640"/>
                  <a:pt x="4655128" y="2590800"/>
                </a:cubicBezTo>
                <a:cubicBezTo>
                  <a:pt x="4693496" y="2621495"/>
                  <a:pt x="4694354" y="2617730"/>
                  <a:pt x="4738255" y="2632363"/>
                </a:cubicBezTo>
                <a:cubicBezTo>
                  <a:pt x="4817855" y="2711963"/>
                  <a:pt x="4797202" y="2670656"/>
                  <a:pt x="4821382" y="2743200"/>
                </a:cubicBezTo>
                <a:cubicBezTo>
                  <a:pt x="4816482" y="2757899"/>
                  <a:pt x="4752528" y="2969351"/>
                  <a:pt x="4724400" y="2978727"/>
                </a:cubicBezTo>
                <a:lnTo>
                  <a:pt x="4682837" y="2992581"/>
                </a:lnTo>
                <a:cubicBezTo>
                  <a:pt x="4655128" y="2983345"/>
                  <a:pt x="4624012" y="2981074"/>
                  <a:pt x="4599709" y="2964872"/>
                </a:cubicBezTo>
                <a:cubicBezTo>
                  <a:pt x="4567104" y="2943135"/>
                  <a:pt x="4516582" y="2881745"/>
                  <a:pt x="4516582" y="2881745"/>
                </a:cubicBezTo>
                <a:cubicBezTo>
                  <a:pt x="4492228" y="2808680"/>
                  <a:pt x="4520847" y="2866187"/>
                  <a:pt x="4461164" y="2812472"/>
                </a:cubicBezTo>
                <a:cubicBezTo>
                  <a:pt x="4427182" y="2781888"/>
                  <a:pt x="4396509" y="2747817"/>
                  <a:pt x="4364182" y="2715490"/>
                </a:cubicBezTo>
                <a:cubicBezTo>
                  <a:pt x="4350327" y="2701636"/>
                  <a:pt x="4338920" y="2684795"/>
                  <a:pt x="4322618" y="2673927"/>
                </a:cubicBezTo>
                <a:cubicBezTo>
                  <a:pt x="4308764" y="2664691"/>
                  <a:pt x="4295512" y="2654479"/>
                  <a:pt x="4281055" y="2646218"/>
                </a:cubicBezTo>
                <a:cubicBezTo>
                  <a:pt x="4230034" y="2617063"/>
                  <a:pt x="4187701" y="2608282"/>
                  <a:pt x="4142509" y="2563090"/>
                </a:cubicBezTo>
                <a:lnTo>
                  <a:pt x="4100946" y="2521527"/>
                </a:lnTo>
                <a:cubicBezTo>
                  <a:pt x="4069179" y="2426227"/>
                  <a:pt x="4115550" y="2539052"/>
                  <a:pt x="4031673" y="2438400"/>
                </a:cubicBezTo>
                <a:cubicBezTo>
                  <a:pt x="4022324" y="2427181"/>
                  <a:pt x="4024349" y="2409898"/>
                  <a:pt x="4017818" y="2396836"/>
                </a:cubicBezTo>
                <a:cubicBezTo>
                  <a:pt x="4010371" y="2381943"/>
                  <a:pt x="3999345" y="2369127"/>
                  <a:pt x="3990109" y="2355272"/>
                </a:cubicBezTo>
                <a:cubicBezTo>
                  <a:pt x="3961753" y="2364725"/>
                  <a:pt x="3905549" y="2385370"/>
                  <a:pt x="3879273" y="2382981"/>
                </a:cubicBezTo>
                <a:cubicBezTo>
                  <a:pt x="3822002" y="2377774"/>
                  <a:pt x="3796703" y="2355643"/>
                  <a:pt x="3754582" y="2327563"/>
                </a:cubicBezTo>
                <a:cubicBezTo>
                  <a:pt x="3749964" y="2313709"/>
                  <a:pt x="3747259" y="2299062"/>
                  <a:pt x="3740728" y="2286000"/>
                </a:cubicBezTo>
                <a:cubicBezTo>
                  <a:pt x="3721440" y="2247425"/>
                  <a:pt x="3702093" y="2233511"/>
                  <a:pt x="3671455" y="2202872"/>
                </a:cubicBezTo>
                <a:cubicBezTo>
                  <a:pt x="3658375" y="2163633"/>
                  <a:pt x="3658813" y="2152799"/>
                  <a:pt x="3629891" y="2119745"/>
                </a:cubicBezTo>
                <a:cubicBezTo>
                  <a:pt x="3608387" y="2095169"/>
                  <a:pt x="3578732" y="2077643"/>
                  <a:pt x="3560618" y="2050472"/>
                </a:cubicBezTo>
                <a:cubicBezTo>
                  <a:pt x="3532909" y="2008909"/>
                  <a:pt x="3537527" y="2004291"/>
                  <a:pt x="3491346" y="1981200"/>
                </a:cubicBezTo>
                <a:cubicBezTo>
                  <a:pt x="3478284" y="1974669"/>
                  <a:pt x="3462844" y="1973876"/>
                  <a:pt x="3449782" y="1967345"/>
                </a:cubicBezTo>
                <a:cubicBezTo>
                  <a:pt x="3434889" y="1959898"/>
                  <a:pt x="3423111" y="1947083"/>
                  <a:pt x="3408218" y="1939636"/>
                </a:cubicBezTo>
                <a:cubicBezTo>
                  <a:pt x="3293497" y="1882275"/>
                  <a:pt x="3444209" y="1977483"/>
                  <a:pt x="3325091" y="1898072"/>
                </a:cubicBezTo>
                <a:cubicBezTo>
                  <a:pt x="3297381" y="1856508"/>
                  <a:pt x="3302001" y="1851892"/>
                  <a:pt x="3255818" y="1828800"/>
                </a:cubicBezTo>
                <a:cubicBezTo>
                  <a:pt x="3242756" y="1822269"/>
                  <a:pt x="3227021" y="1822037"/>
                  <a:pt x="3214255" y="1814945"/>
                </a:cubicBezTo>
                <a:cubicBezTo>
                  <a:pt x="3185144" y="1798772"/>
                  <a:pt x="3131128" y="1759527"/>
                  <a:pt x="3131128" y="1759527"/>
                </a:cubicBezTo>
                <a:cubicBezTo>
                  <a:pt x="3080326" y="1683326"/>
                  <a:pt x="3131128" y="1747982"/>
                  <a:pt x="3061855" y="1690254"/>
                </a:cubicBezTo>
                <a:cubicBezTo>
                  <a:pt x="3042769" y="1674349"/>
                  <a:pt x="3007486" y="1627748"/>
                  <a:pt x="2978728" y="1620981"/>
                </a:cubicBezTo>
                <a:cubicBezTo>
                  <a:pt x="2915153" y="1606022"/>
                  <a:pt x="2849419" y="1602508"/>
                  <a:pt x="2784764" y="1593272"/>
                </a:cubicBezTo>
                <a:cubicBezTo>
                  <a:pt x="2770909" y="1579418"/>
                  <a:pt x="2758076" y="1564460"/>
                  <a:pt x="2743200" y="1551709"/>
                </a:cubicBezTo>
                <a:cubicBezTo>
                  <a:pt x="2725668" y="1536682"/>
                  <a:pt x="2704110" y="1526473"/>
                  <a:pt x="2687782" y="1510145"/>
                </a:cubicBezTo>
                <a:cubicBezTo>
                  <a:pt x="2636665" y="1459027"/>
                  <a:pt x="2686603" y="1472414"/>
                  <a:pt x="2618509" y="1427018"/>
                </a:cubicBezTo>
                <a:cubicBezTo>
                  <a:pt x="2606358" y="1418917"/>
                  <a:pt x="2590800" y="1417781"/>
                  <a:pt x="2576946" y="1413163"/>
                </a:cubicBezTo>
                <a:cubicBezTo>
                  <a:pt x="2551729" y="1379541"/>
                  <a:pt x="2535602" y="1345230"/>
                  <a:pt x="2493818" y="1330036"/>
                </a:cubicBezTo>
                <a:cubicBezTo>
                  <a:pt x="2402681" y="1296895"/>
                  <a:pt x="2389720" y="1316079"/>
                  <a:pt x="2313709" y="1274618"/>
                </a:cubicBezTo>
                <a:cubicBezTo>
                  <a:pt x="2284473" y="1258671"/>
                  <a:pt x="2230582" y="1219200"/>
                  <a:pt x="2230582" y="1219200"/>
                </a:cubicBezTo>
                <a:cubicBezTo>
                  <a:pt x="2119449" y="1246982"/>
                  <a:pt x="2109163" y="1253187"/>
                  <a:pt x="1939637" y="1246909"/>
                </a:cubicBezTo>
                <a:cubicBezTo>
                  <a:pt x="1892573" y="1245166"/>
                  <a:pt x="1847273" y="1228436"/>
                  <a:pt x="1801091" y="1219200"/>
                </a:cubicBezTo>
                <a:cubicBezTo>
                  <a:pt x="1787237" y="1209963"/>
                  <a:pt x="1774687" y="1198380"/>
                  <a:pt x="1759528" y="1191490"/>
                </a:cubicBezTo>
                <a:cubicBezTo>
                  <a:pt x="1672021" y="1151714"/>
                  <a:pt x="1665097" y="1168593"/>
                  <a:pt x="1607128" y="1122218"/>
                </a:cubicBezTo>
                <a:cubicBezTo>
                  <a:pt x="1596928" y="1114058"/>
                  <a:pt x="1589453" y="1102871"/>
                  <a:pt x="1579418" y="1094509"/>
                </a:cubicBezTo>
                <a:cubicBezTo>
                  <a:pt x="1561679" y="1079727"/>
                  <a:pt x="1540328" y="1069273"/>
                  <a:pt x="1524000" y="1052945"/>
                </a:cubicBezTo>
                <a:cubicBezTo>
                  <a:pt x="1512226" y="1041171"/>
                  <a:pt x="1507256" y="1023912"/>
                  <a:pt x="1496291" y="1011381"/>
                </a:cubicBezTo>
                <a:cubicBezTo>
                  <a:pt x="1474787" y="986805"/>
                  <a:pt x="1445132" y="969280"/>
                  <a:pt x="1427018" y="942109"/>
                </a:cubicBezTo>
                <a:cubicBezTo>
                  <a:pt x="1398515" y="899354"/>
                  <a:pt x="1399229" y="894538"/>
                  <a:pt x="1357746" y="858981"/>
                </a:cubicBezTo>
                <a:cubicBezTo>
                  <a:pt x="1340214" y="843954"/>
                  <a:pt x="1322981" y="827744"/>
                  <a:pt x="1302328" y="817418"/>
                </a:cubicBezTo>
                <a:cubicBezTo>
                  <a:pt x="1257840" y="795174"/>
                  <a:pt x="1203573" y="791844"/>
                  <a:pt x="1163782" y="762000"/>
                </a:cubicBezTo>
                <a:cubicBezTo>
                  <a:pt x="1145309" y="748145"/>
                  <a:pt x="1125527" y="735883"/>
                  <a:pt x="1108364" y="720436"/>
                </a:cubicBezTo>
                <a:cubicBezTo>
                  <a:pt x="972794" y="598423"/>
                  <a:pt x="1075123" y="670566"/>
                  <a:pt x="983673" y="609600"/>
                </a:cubicBezTo>
                <a:cubicBezTo>
                  <a:pt x="946728" y="614218"/>
                  <a:pt x="907828" y="610730"/>
                  <a:pt x="872837" y="623454"/>
                </a:cubicBezTo>
                <a:cubicBezTo>
                  <a:pt x="854423" y="630150"/>
                  <a:pt x="850823" y="663715"/>
                  <a:pt x="831273" y="665018"/>
                </a:cubicBezTo>
                <a:cubicBezTo>
                  <a:pt x="775215" y="668755"/>
                  <a:pt x="720436" y="646545"/>
                  <a:pt x="665018" y="637309"/>
                </a:cubicBezTo>
                <a:lnTo>
                  <a:pt x="581891" y="581890"/>
                </a:lnTo>
                <a:cubicBezTo>
                  <a:pt x="568037" y="572654"/>
                  <a:pt x="556582" y="557793"/>
                  <a:pt x="540328" y="554181"/>
                </a:cubicBezTo>
                <a:cubicBezTo>
                  <a:pt x="369662" y="516255"/>
                  <a:pt x="457388" y="534822"/>
                  <a:pt x="277091" y="498763"/>
                </a:cubicBezTo>
                <a:cubicBezTo>
                  <a:pt x="239626" y="480031"/>
                  <a:pt x="195032" y="461864"/>
                  <a:pt x="166255" y="429490"/>
                </a:cubicBezTo>
                <a:cubicBezTo>
                  <a:pt x="144130" y="404600"/>
                  <a:pt x="110837" y="346363"/>
                  <a:pt x="110837" y="346363"/>
                </a:cubicBezTo>
                <a:lnTo>
                  <a:pt x="124691" y="180109"/>
                </a:ln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571876"/>
            <a:ext cx="97415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7" y="5976956"/>
            <a:ext cx="1000132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4214810" y="5429264"/>
            <a:ext cx="1500198" cy="991559"/>
            <a:chOff x="4214810" y="5429264"/>
            <a:chExt cx="1500198" cy="99155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C66A30"/>
                </a:clrFrom>
                <a:clrTo>
                  <a:srgbClr val="C66A3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5429264"/>
              <a:ext cx="761599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00562" y="5786454"/>
              <a:ext cx="714380" cy="634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000628" y="5595580"/>
              <a:ext cx="714380" cy="476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3714744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643042" y="3714752"/>
            <a:ext cx="81829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86315" y="5214950"/>
            <a:ext cx="71438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262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сш15</cp:lastModifiedBy>
  <cp:revision>163</cp:revision>
  <dcterms:created xsi:type="dcterms:W3CDTF">2012-10-23T14:48:42Z</dcterms:created>
  <dcterms:modified xsi:type="dcterms:W3CDTF">2017-09-16T13:44:38Z</dcterms:modified>
</cp:coreProperties>
</file>