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456" y="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7970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</a:rPr>
              <a:t>‹#›</a:t>
            </a:fld>
            <a:endParaRPr lang="ru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3" Type="http://schemas.openxmlformats.org/officeDocument/2006/relationships/image" Target="../media/image2.jpg"/><Relationship Id="rId21" Type="http://schemas.openxmlformats.org/officeDocument/2006/relationships/image" Target="../media/image20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jpg"/><Relationship Id="rId20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23" Type="http://schemas.openxmlformats.org/officeDocument/2006/relationships/hyperlink" Target="http://www.youtube.com/watch?v=xp645qbN4X8" TargetMode="External"/><Relationship Id="rId10" Type="http://schemas.openxmlformats.org/officeDocument/2006/relationships/image" Target="../media/image9.jpg"/><Relationship Id="rId19" Type="http://schemas.openxmlformats.org/officeDocument/2006/relationships/image" Target="../media/image18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Relationship Id="rId22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376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 descr="8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8925" y="0"/>
            <a:ext cx="9297200" cy="51888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/>
          <p:nvPr/>
        </p:nvSpPr>
        <p:spPr>
          <a:xfrm>
            <a:off x="1925975" y="3911175"/>
            <a:ext cx="7069500" cy="97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4800">
                <a:solidFill>
                  <a:srgbClr val="00FFFF"/>
                </a:solidFill>
                <a:latin typeface="Georgia"/>
                <a:ea typeface="Georgia"/>
                <a:cs typeface="Georgia"/>
                <a:sym typeface="Georgia"/>
              </a:rPr>
              <a:t>Let’s travel across Russia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3763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hape 60" descr="923063_577405652292748_1123644019_n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 descr="57155754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9500" y="940325"/>
            <a:ext cx="1919275" cy="274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Shape 62" descr="saha-logo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09594" y="283244"/>
            <a:ext cx="2114424" cy="18578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/>
        </p:nvSpPr>
        <p:spPr>
          <a:xfrm>
            <a:off x="3534725" y="4033225"/>
            <a:ext cx="5438100" cy="76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600">
                <a:solidFill>
                  <a:srgbClr val="FFD966"/>
                </a:solidFill>
                <a:latin typeface="Georgia"/>
                <a:ea typeface="Georgia"/>
                <a:cs typeface="Georgia"/>
                <a:sym typeface="Georgia"/>
              </a:rPr>
              <a:t>Republic Sakha (Yakutia)</a:t>
            </a:r>
            <a:r>
              <a:rPr lang="ru" sz="3600">
                <a:solidFill>
                  <a:srgbClr val="FFD966"/>
                </a:solidFill>
              </a:rPr>
              <a:t> </a:t>
            </a:r>
          </a:p>
        </p:txBody>
      </p:sp>
      <p:pic>
        <p:nvPicPr>
          <p:cNvPr id="64" name="Shape 64" descr="russia_03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2" y="0"/>
            <a:ext cx="9144000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Shape 65"/>
          <p:cNvSpPr txBox="1"/>
          <p:nvPr/>
        </p:nvSpPr>
        <p:spPr>
          <a:xfrm>
            <a:off x="623175" y="283250"/>
            <a:ext cx="6525600" cy="76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000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</a:rPr>
              <a:t>The reserve “Lena pillars”</a:t>
            </a:r>
          </a:p>
        </p:txBody>
      </p:sp>
      <p:pic>
        <p:nvPicPr>
          <p:cNvPr id="66" name="Shape 66" descr="1469917_686314968068482_515046462_n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17302" y="940324"/>
            <a:ext cx="5871626" cy="3931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Shape 67" descr="139133747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 descr="b252f17b3b0a47b6dec27594898d8eef03abf967_752.jp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373850" y="3591400"/>
            <a:ext cx="3319500" cy="76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4800">
                <a:solidFill>
                  <a:srgbClr val="F6B26B"/>
                </a:solidFill>
                <a:latin typeface="Georgia"/>
                <a:ea typeface="Georgia"/>
                <a:cs typeface="Georgia"/>
                <a:sym typeface="Georgia"/>
              </a:rPr>
              <a:t>Diamonds</a:t>
            </a:r>
          </a:p>
        </p:txBody>
      </p:sp>
      <p:pic>
        <p:nvPicPr>
          <p:cNvPr id="70" name="Shape 70" descr="20140610-ExpRuss-811.jp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2823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/>
          <p:nvPr/>
        </p:nvSpPr>
        <p:spPr>
          <a:xfrm>
            <a:off x="184000" y="178925"/>
            <a:ext cx="3826500" cy="76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2400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</a:rPr>
              <a:t>How diamonds are mined?</a:t>
            </a:r>
          </a:p>
        </p:txBody>
      </p:sp>
      <p:cxnSp>
        <p:nvCxnSpPr>
          <p:cNvPr id="72" name="Shape 72"/>
          <p:cNvCxnSpPr/>
          <p:nvPr/>
        </p:nvCxnSpPr>
        <p:spPr>
          <a:xfrm>
            <a:off x="4206500" y="283250"/>
            <a:ext cx="45300" cy="1110300"/>
          </a:xfrm>
          <a:prstGeom prst="straightConnector1">
            <a:avLst/>
          </a:prstGeom>
          <a:noFill/>
          <a:ln w="38100" cap="flat" cmpd="sng">
            <a:solidFill>
              <a:srgbClr val="FFE599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73" name="Shape 73"/>
          <p:cNvSpPr txBox="1"/>
          <p:nvPr/>
        </p:nvSpPr>
        <p:spPr>
          <a:xfrm>
            <a:off x="4565524" y="113300"/>
            <a:ext cx="4407300" cy="76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2400">
                <a:solidFill>
                  <a:srgbClr val="FFD966"/>
                </a:solidFill>
                <a:latin typeface="Georgia"/>
                <a:ea typeface="Georgia"/>
                <a:cs typeface="Georgia"/>
                <a:sym typeface="Georgia"/>
              </a:rPr>
              <a:t>kimberlite pipe</a:t>
            </a:r>
          </a:p>
          <a:p>
            <a:pPr lvl="0">
              <a:spcBef>
                <a:spcPts val="0"/>
              </a:spcBef>
              <a:buNone/>
            </a:pPr>
            <a:r>
              <a:rPr lang="ru">
                <a:solidFill>
                  <a:srgbClr val="FFD966"/>
                </a:solidFill>
                <a:latin typeface="Georgia"/>
                <a:ea typeface="Georgia"/>
                <a:cs typeface="Georgia"/>
                <a:sym typeface="Georgia"/>
              </a:rPr>
              <a:t>http://www.youtube.com/watch?v=Q1EUb5dvq_Q</a:t>
            </a:r>
          </a:p>
        </p:txBody>
      </p:sp>
      <p:pic>
        <p:nvPicPr>
          <p:cNvPr id="74" name="Shape 74" descr="kokoon-Burian_Mammoths.jp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-1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/>
        </p:nvSpPr>
        <p:spPr>
          <a:xfrm>
            <a:off x="305900" y="4110200"/>
            <a:ext cx="6525600" cy="76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600">
                <a:solidFill>
                  <a:srgbClr val="990000"/>
                </a:solidFill>
                <a:latin typeface="Georgia"/>
                <a:ea typeface="Georgia"/>
                <a:cs typeface="Georgia"/>
                <a:sym typeface="Georgia"/>
              </a:rPr>
              <a:t>Once mamoths lived there</a:t>
            </a:r>
          </a:p>
        </p:txBody>
      </p:sp>
      <p:pic>
        <p:nvPicPr>
          <p:cNvPr id="76" name="Shape 76" descr="Columbian_mammoth-1024x768.jpeg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0" y="-45325"/>
            <a:ext cx="9144000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 descr="salekhard-19.jpg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2825" y="-67975"/>
            <a:ext cx="9144000" cy="518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Shape 78" descr="20247-480x480.jpg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922125" y="2914875"/>
            <a:ext cx="2114425" cy="21144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 txBox="1"/>
          <p:nvPr/>
        </p:nvSpPr>
        <p:spPr>
          <a:xfrm>
            <a:off x="251975" y="1178237"/>
            <a:ext cx="5370000" cy="76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2400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</a:rPr>
              <a:t>The baby mamoth Lyuba.</a:t>
            </a:r>
          </a:p>
          <a:p>
            <a:pPr lvl="0" rtl="0">
              <a:spcBef>
                <a:spcPts val="0"/>
              </a:spcBef>
              <a:buNone/>
            </a:pPr>
            <a:r>
              <a:rPr lang="ru" sz="2400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</a:rPr>
              <a:t>It founded in 2007.</a:t>
            </a:r>
          </a:p>
          <a:p>
            <a:pPr lvl="0">
              <a:spcBef>
                <a:spcPts val="0"/>
              </a:spcBef>
              <a:buNone/>
            </a:pPr>
            <a:r>
              <a:rPr lang="ru" sz="2400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</a:rPr>
              <a:t>The geological age is 42 000 years.</a:t>
            </a:r>
          </a:p>
        </p:txBody>
      </p:sp>
      <p:pic>
        <p:nvPicPr>
          <p:cNvPr id="80" name="Shape 80" descr="yakutsk-1.jp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0" y="-89300"/>
            <a:ext cx="9144000" cy="51888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Shape 81"/>
          <p:cNvSpPr txBox="1"/>
          <p:nvPr/>
        </p:nvSpPr>
        <p:spPr>
          <a:xfrm>
            <a:off x="2243200" y="178925"/>
            <a:ext cx="6729600" cy="76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2400">
                <a:solidFill>
                  <a:srgbClr val="FFF2CC"/>
                </a:solidFill>
                <a:latin typeface="Georgia"/>
                <a:ea typeface="Georgia"/>
                <a:cs typeface="Georgia"/>
                <a:sym typeface="Georgia"/>
              </a:rPr>
              <a:t>Yakuts is the capital of Republic Sakha (Yakutia)</a:t>
            </a:r>
          </a:p>
        </p:txBody>
      </p:sp>
      <p:pic>
        <p:nvPicPr>
          <p:cNvPr id="82" name="Shape 82" descr="001.jpg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0" y="-89300"/>
            <a:ext cx="9144000" cy="518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 descr="004-1024x683.jpg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30225" y="-66650"/>
            <a:ext cx="9144000" cy="518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 descr="328488144.jpg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22824" y="-67975"/>
            <a:ext cx="9121175" cy="518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 descr="getImage (7).jpg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30225" y="-45325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 descr="prv_15.jpg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30225" y="-66650"/>
            <a:ext cx="9144000" cy="518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 descr="image (5).jpg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22825" y="-66650"/>
            <a:ext cx="9144000" cy="518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 descr="OWxaO6e2cjQ.jpg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5697212" y="424819"/>
            <a:ext cx="2976462" cy="1857824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/>
          <p:nvPr/>
        </p:nvSpPr>
        <p:spPr>
          <a:xfrm>
            <a:off x="373850" y="769112"/>
            <a:ext cx="5987400" cy="76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1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Yakutia…</a:t>
            </a:r>
          </a:p>
          <a:p>
            <a:pPr lvl="0">
              <a:spcBef>
                <a:spcPts val="0"/>
              </a:spcBef>
              <a:buNone/>
            </a:pPr>
            <a:r>
              <a:rPr lang="ru" sz="1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This land is famous for the striking beauty of harsh Northern nature, the variety of stunning scenery - high mountains, mighty rivers, lush forests, blooming valleys, endless tundra...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702425" y="3557400"/>
            <a:ext cx="6525600" cy="76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4800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</a:rPr>
              <a:t>Welcome </a:t>
            </a:r>
            <a:r>
              <a:rPr lang="ru" sz="4800" smtClean="0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</a:rPr>
              <a:t>to </a:t>
            </a:r>
            <a:r>
              <a:rPr lang="ru" sz="4800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</a:rPr>
              <a:t>Yakutia   </a:t>
            </a:r>
            <a:r>
              <a:rPr lang="ru" sz="1800" u="sng">
                <a:solidFill>
                  <a:srgbClr val="FFE599"/>
                </a:solidFill>
                <a:latin typeface="Georgia"/>
                <a:ea typeface="Georgia"/>
                <a:cs typeface="Georgia"/>
                <a:sym typeface="Georgia"/>
                <a:hlinkClick r:id="rId23"/>
              </a:rPr>
              <a:t>http://www.youtube.com/watch?v=xp645qbN4X8</a:t>
            </a:r>
          </a:p>
          <a:p>
            <a:pPr lvl="0">
              <a:spcBef>
                <a:spcPts val="0"/>
              </a:spcBef>
              <a:buNone/>
            </a:pPr>
            <a:endParaRPr dirty="0">
              <a:solidFill>
                <a:srgbClr val="FFE599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Экран (16:9)</PresentationFormat>
  <Paragraphs>15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simple-light-2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111</cp:lastModifiedBy>
  <cp:revision>2</cp:revision>
  <dcterms:modified xsi:type="dcterms:W3CDTF">2017-09-16T18:52:20Z</dcterms:modified>
</cp:coreProperties>
</file>