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6" r:id="rId13"/>
    <p:sldId id="267" r:id="rId14"/>
    <p:sldId id="277" r:id="rId15"/>
    <p:sldId id="268" r:id="rId16"/>
    <p:sldId id="269" r:id="rId17"/>
    <p:sldId id="270" r:id="rId18"/>
    <p:sldId id="271" r:id="rId19"/>
    <p:sldId id="272" r:id="rId20"/>
    <p:sldId id="274" r:id="rId21"/>
    <p:sldId id="273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96" autoAdjust="0"/>
  </p:normalViewPr>
  <p:slideViewPr>
    <p:cSldViewPr>
      <p:cViewPr>
        <p:scale>
          <a:sx n="100" d="100"/>
          <a:sy n="100" d="100"/>
        </p:scale>
        <p:origin x="-516" y="13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308CEB-7961-4E81-B7FD-032D77A65A73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27A50-8A32-46F1-8017-83DC708846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27A50-8A32-46F1-8017-83DC7088464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27A50-8A32-46F1-8017-83DC7088464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27A50-8A32-46F1-8017-83DC7088464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-106551"/>
            <a:ext cx="12192000" cy="696455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500042"/>
            <a:ext cx="90011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 Black" panose="020B0A04020102020204" pitchFamily="34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1400" b="1" dirty="0" smtClean="0">
                <a:latin typeface="Arial Black" panose="020B0A04020102020204" pitchFamily="34" charset="0"/>
              </a:rPr>
              <a:t>«Детский сад № 339 комбинированного вида» Московского района г. Казани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071678"/>
            <a:ext cx="72866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Arial Black" panose="020B0A04020102020204" pitchFamily="34" charset="0"/>
              </a:rPr>
              <a:t>«До свидания лето, здравствуй золотая осень!»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57950" y="5715016"/>
            <a:ext cx="2928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Выполнила: воспитатель </a:t>
            </a:r>
          </a:p>
          <a:p>
            <a:r>
              <a:rPr lang="ru-RU" b="1" dirty="0" err="1" smtClean="0"/>
              <a:t>Шайхлисламова</a:t>
            </a:r>
            <a:r>
              <a:rPr lang="ru-RU" b="1" dirty="0" smtClean="0"/>
              <a:t> З.Л.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42844" y="1714488"/>
            <a:ext cx="9144000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III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этап – творческий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организация выставки поделок, рисунков, проведение осеннего утренника.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разработка тематических планов занятий и сценарий праздника по теме проекта для детей и их родителей.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выставка художественных работ и поделок, выполненных детьми в самостоятельной и совместной с родителями деятельности, утренник «Осенний праздник».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" y="0"/>
            <a:ext cx="12192001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4" y="1571612"/>
            <a:ext cx="4318047" cy="4499812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Подвижные игры на участке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Содержимое 10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3116"/>
            <a:ext cx="4493398" cy="3500462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Выращивание цветов на клумбе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Users\Света\Desktop\проект\P_20150724_10532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8" y="2071678"/>
            <a:ext cx="2545854" cy="4525963"/>
          </a:xfrm>
          <a:prstGeom prst="rect">
            <a:avLst/>
          </a:prstGeom>
          <a:noFill/>
        </p:spPr>
      </p:pic>
      <p:pic>
        <p:nvPicPr>
          <p:cNvPr id="5123" name="Picture 3" descr="C:\Users\Света\Desktop\проект\P_20150602_1056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3000372"/>
            <a:ext cx="4572032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" y="0"/>
            <a:ext cx="12192001" cy="6858000"/>
          </a:xfrm>
          <a:prstGeom prst="rect">
            <a:avLst/>
          </a:prstGeom>
        </p:spPr>
      </p:pic>
      <p:pic>
        <p:nvPicPr>
          <p:cNvPr id="6146" name="Picture 2" descr="C:\Users\Света\Desktop\проект\P_20150625_13013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1857364"/>
            <a:ext cx="4064029" cy="2286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Изготовление поделок из природного и бросового материалов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07133" y="1536545"/>
            <a:ext cx="3241964" cy="37407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88" y="3857628"/>
            <a:ext cx="3324700" cy="264318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Спортивный праздник «Прощай лето!»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7170" name="Picture 2" descr="C:\Users\Света\Desktop\проект\P_20150602_10362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1571612"/>
            <a:ext cx="3344629" cy="4525963"/>
          </a:xfrm>
          <a:prstGeom prst="rect">
            <a:avLst/>
          </a:prstGeom>
          <a:noFill/>
        </p:spPr>
      </p:pic>
      <p:pic>
        <p:nvPicPr>
          <p:cNvPr id="7171" name="Picture 3" descr="C:\Users\Света\Desktop\проект\P_20150602_10182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6" y="1571611"/>
            <a:ext cx="3214710" cy="45298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Разучивание песни                                       Беседа на тему «Золотая осень»</a:t>
            </a:r>
            <a:b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«Здравствуй осень»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1714488"/>
            <a:ext cx="4214842" cy="2694360"/>
          </a:xfrm>
          <a:prstGeom prst="rect">
            <a:avLst/>
          </a:prstGeom>
        </p:spPr>
      </p:pic>
      <p:pic>
        <p:nvPicPr>
          <p:cNvPr id="6" name="Содержимое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4" y="3357562"/>
            <a:ext cx="4551043" cy="286996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Лепим солнышко                                           Играем в игру «Подул ветерок»              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785926"/>
            <a:ext cx="4143404" cy="4143404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2285992"/>
            <a:ext cx="4071966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Проведение опытов с песком, водой.              Трудовая деятельность на участке: </a:t>
            </a:r>
            <a:b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                                                        сбор мусора, опавших листьев и     </a:t>
            </a:r>
            <a:b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                                                        веток.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2000240"/>
            <a:ext cx="3238515" cy="35201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48" y="2000240"/>
            <a:ext cx="4399370" cy="311245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П/игра «Пчёлки»                                          Д/игра «Найди такой же лист как</a:t>
            </a:r>
            <a:b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                                              на дереве», «Грибочки»</a:t>
            </a:r>
            <a:b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1714488"/>
            <a:ext cx="4500594" cy="2531584"/>
          </a:xfrm>
          <a:prstGeom prst="rect">
            <a:avLst/>
          </a:prstGeom>
        </p:spPr>
      </p:pic>
      <p:pic>
        <p:nvPicPr>
          <p:cNvPr id="2050" name="Picture 2" descr="C:\Users\Света\Desktop\проект\P_20151123_1135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26033" y="2071678"/>
            <a:ext cx="4317967" cy="2428856"/>
          </a:xfrm>
          <a:prstGeom prst="rect">
            <a:avLst/>
          </a:prstGeom>
          <a:noFill/>
        </p:spPr>
      </p:pic>
      <p:pic>
        <p:nvPicPr>
          <p:cNvPr id="2051" name="Picture 3" descr="C:\Users\Света\Desktop\проект\P_20151123_1137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868" y="4143380"/>
            <a:ext cx="4317987" cy="2428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Рассматривание плаката                          Изучаем овощи и фрукты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1571612"/>
            <a:ext cx="4567456" cy="26355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562" y="2857496"/>
            <a:ext cx="4354076" cy="27146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0"/>
            <a:ext cx="12192001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64" y="1428736"/>
            <a:ext cx="871543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Тип проекта: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долгосрочный, открытый,   познавательно-игровой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Срок реализации проекта: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3.08.15 – 30.09.15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Место реализации проекта: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МАДОУ № 339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" y="0"/>
            <a:ext cx="12192001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0" y="3000372"/>
            <a:ext cx="285752" cy="45719"/>
          </a:xfrm>
        </p:spPr>
        <p:txBody>
          <a:bodyPr>
            <a:normAutofit fontScale="90000"/>
          </a:bodyPr>
          <a:lstStyle/>
          <a:p>
            <a:endParaRPr lang="ru-RU" sz="2000" dirty="0"/>
          </a:p>
        </p:txBody>
      </p:sp>
      <p:pic>
        <p:nvPicPr>
          <p:cNvPr id="3074" name="Picture 2" descr="C:\Users\Света\Desktop\проект\P_20151123_11333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928670"/>
            <a:ext cx="8046156" cy="452596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357166"/>
            <a:ext cx="82479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Чтение художественной литературы: «Осень в лесу»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" y="0"/>
            <a:ext cx="12192001" cy="6858000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357554" y="3357561"/>
            <a:ext cx="1785950" cy="1928827"/>
          </a:xfrm>
        </p:spPr>
        <p:txBody>
          <a:bodyPr/>
          <a:lstStyle/>
          <a:p>
            <a:pPr algn="ctr">
              <a:buNone/>
            </a:pP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Праздник «Здравствуй осень!»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Света\Desktop\CIMG26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2071678"/>
            <a:ext cx="4857651" cy="3643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Выставка для родителей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Света\Desktop\проект\P_20151118_1326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28596" y="1214422"/>
            <a:ext cx="871540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Интеграция образовательных областей: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реализация проекта осуществляется через познавательное, социально-коммуникативное, речевое, художественно-эстетическое, физическое развитие.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дети среднего дошкольного возраста, воспитатели и специалисты МАДОУ № 339, родители.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Целевая группа проекта: воспитанники 4-5 лет (средняя группа)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Итоговое мероприятие: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праздник осени «Здравствуй осень!»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57158" y="1714488"/>
            <a:ext cx="8501122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Создать условия для развития творческих познавательных способностей детей в процессе разработки совместного проекта «До свидания лето, здравствуй золотая осень!». Показать знания детей, полученные в различных видах деятельности (изобразительной, театрализованной, игровой и умственной).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5776"/>
            <a:ext cx="9215502" cy="76438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00496" y="285728"/>
            <a:ext cx="13965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Задачи:</a:t>
            </a:r>
            <a:endParaRPr lang="ru-RU" sz="2800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28596" y="2571744"/>
            <a:ext cx="835824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детей: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Формировать представления об изменениях в природе, об овощах и фруктах.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Поддерживать интерес детей.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Развивать внимание, память, мышление при помощи игровых упражнений.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Обогащать словарь: листопад, клумба, куст, насекомые.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Продолжать развитие познавательных и интеллектуальных способностей детей и творческого потенциала;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 Способствовать воспитанию коммуникативных навыков, дружеских взаимоотношений.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71472" y="785794"/>
            <a:ext cx="842968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родителей: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Приобщение к совместной деятельности детей и родителей как в саду и дома.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способствовать установлению совместных отношений родителей и педагогов в вопросах воспитания и образования детей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привлечь родителей к проблеме развития познавательной сферы ребенка.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стимулировать творческую активность родителей через участие в реализации проекта.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возможность работать в среде, которая побуждает к получению новых знаний и умений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428596" y="4714884"/>
            <a:ext cx="857256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педагогов и воспитателей: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обеспечить реализацию воспитательных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развивающих и обучающих задач через освоение детьми образовательных областей;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создать условия для самостоятельной и совместной со взрослыми деятельности детей в рамках реализуемого проекта;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пополнение и обогащение методического, дидактического и наглядного материала по теме проекта.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48" cy="6857999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7006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Ожидаемые результаты реализации проекта: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-сформировать у детей элементарные знания по теме «До свидания лето, здравствуй золотая осень!» в соответствии с возрастом;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заинтересовать детей темой проекта, проявление их познавательной активности: вместе с родителями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находитьинформацию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 теме, рассказывать и делиться своими знаниями с другими детьми в группе;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возможность участия в реализации проекта, где дети смогут применить имеющиеся знания о проекте представить свои рисунки, поделки, показать творческую деятельность.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Родители: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приобретение родителями знаний и практических навыков при взаимодействии с ребенком.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обмен опытом семейного воспитания педагогов и родителей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становление партнерских отношений родителей и педагогов в совместной организации жизни группы.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Педагоги и воспитатели: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систематизация и повышение качества работы с детьми по развитию познавательно-исследовательских способностей через различные виды продуктивной деятельности;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пополнение и обогащение методического и наглядного материала по теме проекта.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00034" y="928670"/>
            <a:ext cx="8401531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Этапы реализации проекта: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этап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подготовительно – мотивационный:  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Выявление первоначальных знаний по теме проекта.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Изучение методической литературы.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Подбор иллюстраций и фотоматериалов по теме проекта.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Информация родителей о предстоящей деятельности.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Сбор и изготовление материалов для будущих поделок.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1536" y="1"/>
            <a:ext cx="10144196" cy="6857999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71374" y="357166"/>
            <a:ext cx="907262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этап –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проблемно-деятельностный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Проведение педагогической работы с детьми по разработанной технологии: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Образовательные ситуации: 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Социально-коммуникативное развитие: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Беседа «Как я провёл лето»;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Беседа на тему «Золотая осень»;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Рассматривание картинок «Красавица Осень»;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Рассматривание картин и фотографий «Воспоминания о лете»;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трудовая деятельность на участке: сбор мусора, опавших листьев и веток.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Речевое развитие: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Составление рассказов на тему «Прощай лето, здравствуй осень»разного вида по теме проекта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-Разучивание стихотворений на тему «Осень»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Составление рассказа «Чем я был занят летом?»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Составление рассказа по иллюстрациям на тему «Осень»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Разучивание стихотворений на тему «Листопад»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Разучивание песен по теме проекта «Грибочки», «Здравствуй осень», «Ну-ка, угадай-ка»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Разучивание стихотворений на осенний праздник.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Чтение художественной литературы: «Осень в лесу» И.Соколов-Микитов, «Колосок»-украинская сказка, «Солнце в доме» Е. Серова.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642918"/>
            <a:ext cx="9144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Художественно – эстетическое развитие: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«Осенние краски» (рисование)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«Осеннее дерево» (аппликация)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«Дары с нашего огорода» (лепка)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«Кто живёт в осеннем лесу»(лепка)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Образовательная деятельность в режимных моментах: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просмотр видеоролика: «Осень в лесу», «Как на поляну осень пришла»- мультфильм.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Самостоятельная деятельность детей: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Рисование на свободную тему;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Дидактические игры «Разрезные картинки», «Найди пару», «фрукты и овощи», «Дары природы», «Найди на ощупь», лото ассоциации и др.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утренник «Здравствуй осень!»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Физическое развитие: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подвижные игры «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Ловишки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», «Найди листок. Как на дереве», «Кто скорее соберет», «Пчёлки»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спортивный праздник «Прощай лето!»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Познавательное развитие: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познавательно-исследовательская деятельность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выращивание растений и клумб; изготовление поделок из природного и бросового материалов;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проведение опытов с песком, водой.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1044</Words>
  <PresentationFormat>Экран (4:3)</PresentationFormat>
  <Paragraphs>115</Paragraphs>
  <Slides>22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Подвижные игры на участке</vt:lpstr>
      <vt:lpstr>Выращивание цветов на клумбе</vt:lpstr>
      <vt:lpstr>Изготовление поделок из природного и бросового материалов  </vt:lpstr>
      <vt:lpstr>Спортивный праздник «Прощай лето!»</vt:lpstr>
      <vt:lpstr>Разучивание песни                                       Беседа на тему «Золотая осень» «Здравствуй осень»</vt:lpstr>
      <vt:lpstr>Лепим солнышко                                           Играем в игру «Подул ветерок»              </vt:lpstr>
      <vt:lpstr>Проведение опытов с песком, водой.              Трудовая деятельность на участке:                                                                                       сбор мусора, опавших листьев и                                                                                           веток.  </vt:lpstr>
      <vt:lpstr>П/игра «Пчёлки»                                          Д/игра «Найди такой же лист как                                                                            на дереве», «Грибочки» </vt:lpstr>
      <vt:lpstr>Рассматривание плаката                          Изучаем овощи и фрукты</vt:lpstr>
      <vt:lpstr>Слайд 20</vt:lpstr>
      <vt:lpstr>Праздник «Здравствуй осень!»</vt:lpstr>
      <vt:lpstr>Выставка для родителей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Света</cp:lastModifiedBy>
  <cp:revision>22</cp:revision>
  <dcterms:created xsi:type="dcterms:W3CDTF">2015-11-21T17:08:58Z</dcterms:created>
  <dcterms:modified xsi:type="dcterms:W3CDTF">2017-09-16T10:26:54Z</dcterms:modified>
</cp:coreProperties>
</file>