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8E94-F9E1-424A-8941-CF3FD141C3C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11A43-AD15-40E8-8AD3-AB87696B1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all-free-download.com/images/graphicthumb/abstract_autumn_background_263469.jpg" TargetMode="External"/><Relationship Id="rId7" Type="http://schemas.openxmlformats.org/officeDocument/2006/relationships/image" Target="../media/image20.png"/><Relationship Id="rId2" Type="http://schemas.openxmlformats.org/officeDocument/2006/relationships/hyperlink" Target="http://cliparts.co/thumbnail/6Ty/Xba/6TyXbaXT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://snova-prazdnik.ru/wp-content/uploads/2012/08/%D0%BF%D0%BE%D0%B4%D0%B5%D0%BB%D0%BA%D0%B8_%D0%B8%D0%B7_%D0%BE%D1%81%D0%B5%D0%BD%D0%BD%D0%B8%D1%85_%D0%BB%D0%B8%D1%81%D1%82%D1%8C%D0%B5%D0%B2_12.jpg" TargetMode="External"/><Relationship Id="rId4" Type="http://schemas.openxmlformats.org/officeDocument/2006/relationships/hyperlink" Target="http://www.playcast.ru/uploads/2015/10/11/1540883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b="48518"/>
          <a:stretch>
            <a:fillRect/>
          </a:stretch>
        </p:blipFill>
        <p:spPr bwMode="auto">
          <a:xfrm>
            <a:off x="5831632" y="0"/>
            <a:ext cx="331236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b="44738"/>
          <a:stretch>
            <a:fillRect/>
          </a:stretch>
        </p:blipFill>
        <p:spPr bwMode="auto">
          <a:xfrm>
            <a:off x="2699792" y="0"/>
            <a:ext cx="331236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C:\Users\www\Desktop\осень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473278"/>
            <a:ext cx="2915816" cy="2384721"/>
          </a:xfrm>
          <a:prstGeom prst="rect">
            <a:avLst/>
          </a:prstGeom>
          <a:noFill/>
        </p:spPr>
      </p:pic>
      <p:pic>
        <p:nvPicPr>
          <p:cNvPr id="1031" name="Picture 7" descr="C:\Users\www\Desktop\осень\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29200"/>
            <a:ext cx="2637642" cy="162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6840760" cy="2808311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Мастер-класс по изготовлению осенних подвесок</a:t>
            </a:r>
            <a:br>
              <a:rPr lang="ru-RU" b="1" i="1" dirty="0" smtClean="0"/>
            </a:br>
            <a:r>
              <a:rPr lang="ru-RU" b="1" i="1" u="sng" dirty="0" smtClean="0"/>
              <a:t> «Девочки </a:t>
            </a:r>
            <a:r>
              <a:rPr lang="ru-RU" b="1" i="1" u="sng" dirty="0" err="1" smtClean="0"/>
              <a:t>Осенинки</a:t>
            </a:r>
            <a:r>
              <a:rPr lang="ru-RU" b="1" i="1" u="sng" dirty="0" smtClean="0"/>
              <a:t>»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6444208" cy="292494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Воспитатель В.С. Мамаенко,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первая квалификационная категория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МБДОУ Детский сад общеразвивающего  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     вида «Колокольчик»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п. Усть-Уда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Иркутской области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44738"/>
          <a:stretch>
            <a:fillRect/>
          </a:stretch>
        </p:blipFill>
        <p:spPr bwMode="auto">
          <a:xfrm>
            <a:off x="0" y="0"/>
            <a:ext cx="2857500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Яркий пример сочетания полезного и приятного.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ru-RU" dirty="0" smtClean="0"/>
              <a:t>При выполнении работы дети давали советы по подбору цветов и фасону украшений: бантов, шапочки.</a:t>
            </a:r>
          </a:p>
          <a:p>
            <a:r>
              <a:rPr lang="ru-RU" dirty="0" smtClean="0"/>
              <a:t>Яркая и нарядная подвеска радует глаз, делая группу уютной и праздничной.</a:t>
            </a:r>
          </a:p>
          <a:p>
            <a:r>
              <a:rPr lang="ru-RU" dirty="0" smtClean="0"/>
              <a:t>С удовольствием используется детьми для выполнения дыхательных упражнений. </a:t>
            </a:r>
            <a:endParaRPr lang="ru-RU" dirty="0"/>
          </a:p>
        </p:txBody>
      </p:sp>
      <p:pic>
        <p:nvPicPr>
          <p:cNvPr id="10242" name="Picture 2" descr="C:\Users\www\Desktop\осень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22850"/>
            <a:ext cx="2971800" cy="1835150"/>
          </a:xfrm>
          <a:prstGeom prst="rect">
            <a:avLst/>
          </a:prstGeom>
          <a:noFill/>
        </p:spPr>
      </p:pic>
      <p:pic>
        <p:nvPicPr>
          <p:cNvPr id="10243" name="Picture 3" descr="C:\Users\www\Desktop\осень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179986"/>
            <a:ext cx="2051719" cy="16780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Предлагаю и вам сделать такое украшение для группы.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600" dirty="0" smtClean="0"/>
              <a:t>Материалы из интернета.</a:t>
            </a:r>
          </a:p>
          <a:p>
            <a:endParaRPr lang="ru-RU" dirty="0" smtClean="0"/>
          </a:p>
          <a:p>
            <a:r>
              <a:rPr lang="ru-RU" dirty="0" smtClean="0"/>
              <a:t>Листик-шаблон для подвески  </a:t>
            </a:r>
            <a:r>
              <a:rPr lang="en-US" dirty="0" smtClean="0">
                <a:hlinkClick r:id="rId2"/>
              </a:rPr>
              <a:t>http://cliparts.co/thumbnail/6Ty/Xba/6TyXbaXTn.jpg</a:t>
            </a:r>
            <a:endParaRPr lang="ru-RU" dirty="0" smtClean="0"/>
          </a:p>
          <a:p>
            <a:r>
              <a:rPr lang="ru-RU" dirty="0" smtClean="0"/>
              <a:t>листья для рамки  </a:t>
            </a:r>
            <a:r>
              <a:rPr lang="ru-RU" u="sng" dirty="0" smtClean="0">
                <a:hlinkClick r:id="rId3"/>
              </a:rPr>
              <a:t>http://images.all-free-download.com/images/graphicthumb/abstract_autumn_background_263469.jpg</a:t>
            </a:r>
            <a:endParaRPr lang="ru-RU" dirty="0" smtClean="0"/>
          </a:p>
          <a:p>
            <a:r>
              <a:rPr lang="ru-RU" dirty="0" smtClean="0"/>
              <a:t>зонт </a:t>
            </a:r>
            <a:r>
              <a:rPr lang="ru-RU" u="sng" dirty="0" smtClean="0">
                <a:hlinkClick r:id="rId4"/>
              </a:rPr>
              <a:t>http://www.playcast.ru/uploads/2015/10/11/15408837.png</a:t>
            </a:r>
            <a:endParaRPr lang="ru-RU" dirty="0" smtClean="0"/>
          </a:p>
          <a:p>
            <a:r>
              <a:rPr lang="ru-RU" dirty="0" smtClean="0"/>
              <a:t>девушка     </a:t>
            </a:r>
            <a:r>
              <a:rPr lang="ru-RU" u="sng" dirty="0" smtClean="0">
                <a:hlinkClick r:id="rId5"/>
              </a:rPr>
              <a:t>http://snova-prazdnik.ru/wp-content/uploads/2012/08/%D0%BF%D0%BE%D0%B4%D0%B5%D0%BB%D0%BA%D0%B8_%D0%B8%D0%B7_%D0%BE%D1%81%D0%B5%D0%BD%D0%BD%D0%B8%D1%85_%D0%BB%D0%B8%D1%81%D1%82%D1%8C%D0%B5%D0%B2_12.jpg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 descr="C:\Users\www\Desktop\осень\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61248"/>
            <a:ext cx="1937993" cy="1196752"/>
          </a:xfrm>
          <a:prstGeom prst="rect">
            <a:avLst/>
          </a:prstGeom>
          <a:noFill/>
        </p:spPr>
      </p:pic>
      <p:pic>
        <p:nvPicPr>
          <p:cNvPr id="11267" name="Picture 3" descr="C:\Users\www\Desktop\осень\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092280" y="5589240"/>
            <a:ext cx="2051720" cy="12687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SAM_790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475656" y="1268760"/>
            <a:ext cx="5832648" cy="45550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что получилось</a:t>
            </a:r>
            <a:endParaRPr lang="ru-RU" dirty="0"/>
          </a:p>
        </p:txBody>
      </p:sp>
      <p:pic>
        <p:nvPicPr>
          <p:cNvPr id="2050" name="Picture 2" descr="C:\Users\www\Desktop\осень\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2850"/>
            <a:ext cx="2971800" cy="1835150"/>
          </a:xfrm>
          <a:prstGeom prst="rect">
            <a:avLst/>
          </a:prstGeom>
          <a:noFill/>
        </p:spPr>
      </p:pic>
      <p:pic>
        <p:nvPicPr>
          <p:cNvPr id="2051" name="Picture 3" descr="C:\Users\www\Desktop\осень\1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8000" y="3949700"/>
            <a:ext cx="3556000" cy="2908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Пластиковые папки-уголки жёлтого цвета.</a:t>
            </a:r>
          </a:p>
          <a:p>
            <a:r>
              <a:rPr lang="ru-RU" dirty="0" smtClean="0"/>
              <a:t>Цветная </a:t>
            </a:r>
            <a:r>
              <a:rPr lang="ru-RU" dirty="0" err="1" smtClean="0"/>
              <a:t>самоклейка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Белый картон.</a:t>
            </a:r>
          </a:p>
          <a:p>
            <a:r>
              <a:rPr lang="ru-RU" dirty="0" smtClean="0"/>
              <a:t>Цветная бумага двухсторонняя.</a:t>
            </a:r>
          </a:p>
          <a:p>
            <a:r>
              <a:rPr lang="ru-RU" dirty="0" smtClean="0"/>
              <a:t>Клей, скотч, дырокол, </a:t>
            </a:r>
          </a:p>
          <a:p>
            <a:pPr>
              <a:buNone/>
            </a:pPr>
            <a:r>
              <a:rPr lang="ru-RU" dirty="0" smtClean="0"/>
              <a:t>                                     ножницы.</a:t>
            </a:r>
          </a:p>
          <a:p>
            <a:endParaRPr lang="ru-RU" dirty="0"/>
          </a:p>
        </p:txBody>
      </p:sp>
      <p:pic>
        <p:nvPicPr>
          <p:cNvPr id="3074" name="Picture 2" descr="C:\Users\www\Desktop\осень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152"/>
            <a:ext cx="3337290" cy="2060848"/>
          </a:xfrm>
          <a:prstGeom prst="rect">
            <a:avLst/>
          </a:prstGeom>
          <a:noFill/>
        </p:spPr>
      </p:pic>
      <p:pic>
        <p:nvPicPr>
          <p:cNvPr id="3075" name="Picture 3" descr="C:\Users\www\Desktop\осень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0" y="3949700"/>
            <a:ext cx="3556000" cy="2908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 – кленовый листок.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268760"/>
            <a:ext cx="5076056" cy="55892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Скачиваем понравившийся листик в Интернете.</a:t>
            </a:r>
          </a:p>
          <a:p>
            <a:r>
              <a:rPr lang="ru-RU" dirty="0" smtClean="0"/>
              <a:t>Распечатываем  как можно крупнее на листе формата А4.</a:t>
            </a:r>
          </a:p>
          <a:p>
            <a:r>
              <a:rPr lang="ru-RU" dirty="0" smtClean="0"/>
              <a:t>Вкладываем в папку-уголок жёлтого цвета и закрепляем зажимами против скольжения.</a:t>
            </a:r>
          </a:p>
          <a:p>
            <a:r>
              <a:rPr lang="ru-RU" dirty="0" smtClean="0"/>
              <a:t>Вырезаем по чётко видному контуру.</a:t>
            </a:r>
          </a:p>
          <a:p>
            <a:r>
              <a:rPr lang="ru-RU" dirty="0" smtClean="0"/>
              <a:t> Черешок листа можно оставить, но он тонкий и его всё-равно надо усиливать.</a:t>
            </a:r>
          </a:p>
        </p:txBody>
      </p:sp>
      <p:pic>
        <p:nvPicPr>
          <p:cNvPr id="6" name="Содержимое 5" descr="SAM_79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860032" y="1556792"/>
            <a:ext cx="4038600" cy="3028950"/>
          </a:xfrm>
        </p:spPr>
      </p:pic>
      <p:pic>
        <p:nvPicPr>
          <p:cNvPr id="4099" name="Picture 3" descr="C:\Users\www\Desktop\осень\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44208" y="5085184"/>
            <a:ext cx="2699792" cy="1772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/>
          </a:bodyPr>
          <a:lstStyle/>
          <a:p>
            <a:r>
              <a:rPr lang="ru-RU" dirty="0" smtClean="0"/>
              <a:t>Делаем прожилки листа из красной самоклейки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56792"/>
            <a:ext cx="4499992" cy="4104457"/>
          </a:xfrm>
        </p:spPr>
        <p:txBody>
          <a:bodyPr>
            <a:normAutofit/>
          </a:bodyPr>
          <a:lstStyle/>
          <a:p>
            <a:r>
              <a:rPr lang="ru-RU" dirty="0" smtClean="0"/>
              <a:t>Нарезаем красную </a:t>
            </a:r>
            <a:r>
              <a:rPr lang="ru-RU" dirty="0" err="1" smtClean="0"/>
              <a:t>самоклейку</a:t>
            </a:r>
            <a:r>
              <a:rPr lang="ru-RU" dirty="0" smtClean="0"/>
              <a:t> на тонкие полоски, шириной 3-5мм.</a:t>
            </a:r>
          </a:p>
          <a:p>
            <a:r>
              <a:rPr lang="ru-RU" dirty="0" smtClean="0"/>
              <a:t>Выкладываем центральные жилки, а потом и более мелкие по необходимости, обрезая кончики под острым углом.</a:t>
            </a:r>
            <a:endParaRPr lang="ru-RU" dirty="0"/>
          </a:p>
        </p:txBody>
      </p:sp>
      <p:pic>
        <p:nvPicPr>
          <p:cNvPr id="5" name="Содержимое 4" descr="SAM_791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2060848"/>
            <a:ext cx="4475162" cy="3356372"/>
          </a:xfrm>
        </p:spPr>
      </p:pic>
      <p:pic>
        <p:nvPicPr>
          <p:cNvPr id="5122" name="Picture 2" descr="C:\Users\www\Desktop\осень\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2850"/>
            <a:ext cx="2971800" cy="1835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ww\Desktop\подвес листики\SAM_79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120232" y="800648"/>
            <a:ext cx="3167872" cy="23759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Голова </a:t>
            </a:r>
            <a:r>
              <a:rPr lang="ru-RU" dirty="0" err="1" smtClean="0"/>
              <a:t>Осенинки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64704"/>
            <a:ext cx="5940152" cy="59046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головы вырезаем круг диаметром 5,5 см из белого, желательно мелованного, картона.</a:t>
            </a:r>
          </a:p>
          <a:p>
            <a:r>
              <a:rPr lang="ru-RU" dirty="0" smtClean="0"/>
              <a:t>Прикладываем его на  цветную двухстороннюю бумагу, обводим.</a:t>
            </a:r>
          </a:p>
          <a:p>
            <a:r>
              <a:rPr lang="ru-RU" dirty="0" smtClean="0"/>
              <a:t>Дорисовываем косички и вырезаем.</a:t>
            </a:r>
          </a:p>
          <a:p>
            <a:r>
              <a:rPr lang="ru-RU" dirty="0" smtClean="0"/>
              <a:t>Обводим круг ещё раз на цветной бумаге, вырезаем, складываем пополам и из половинки делаем чёлочку, какая нравится.</a:t>
            </a:r>
          </a:p>
          <a:p>
            <a:r>
              <a:rPr lang="ru-RU" dirty="0" smtClean="0"/>
              <a:t>Склеиваем детали.</a:t>
            </a:r>
          </a:p>
          <a:p>
            <a:r>
              <a:rPr lang="ru-RU" dirty="0" smtClean="0"/>
              <a:t>Оформляем личико цветной </a:t>
            </a:r>
            <a:r>
              <a:rPr lang="ru-RU" dirty="0" err="1" smtClean="0"/>
              <a:t>самоклейкой</a:t>
            </a:r>
            <a:r>
              <a:rPr lang="ru-RU" dirty="0" smtClean="0"/>
              <a:t>: глазки делаем дыроколом, а улыбку в виде полумесяца.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SAM_792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5638794" y="3185779"/>
            <a:ext cx="2474922" cy="2046468"/>
          </a:xfrm>
        </p:spPr>
      </p:pic>
      <p:pic>
        <p:nvPicPr>
          <p:cNvPr id="6146" name="Picture 2" descr="C:\Users\www\Desktop\осень\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19022" y="5445224"/>
            <a:ext cx="2024978" cy="1412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/>
          <a:lstStyle/>
          <a:p>
            <a:r>
              <a:rPr lang="ru-RU" dirty="0" smtClean="0"/>
              <a:t>Нарядные банты.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834880" cy="5112568"/>
          </a:xfrm>
        </p:spPr>
        <p:txBody>
          <a:bodyPr>
            <a:normAutofit/>
          </a:bodyPr>
          <a:lstStyle/>
          <a:p>
            <a:r>
              <a:rPr lang="ru-RU" dirty="0" smtClean="0"/>
              <a:t>Вырезаем банты из самоклейки 3*7см</a:t>
            </a:r>
          </a:p>
          <a:p>
            <a:r>
              <a:rPr lang="ru-RU" dirty="0" smtClean="0"/>
              <a:t>Приклеиваем к косичкам.</a:t>
            </a:r>
          </a:p>
          <a:p>
            <a:r>
              <a:rPr lang="ru-RU" dirty="0" smtClean="0"/>
              <a:t>Изнанку банта можно заклеить такой же </a:t>
            </a:r>
            <a:r>
              <a:rPr lang="ru-RU" dirty="0" err="1" smtClean="0"/>
              <a:t>самоклейкой</a:t>
            </a:r>
            <a:r>
              <a:rPr lang="ru-RU" dirty="0" smtClean="0"/>
              <a:t>, а можно и скотчем, чтобы банты не прилипали к листьям.</a:t>
            </a:r>
            <a:endParaRPr lang="ru-RU" dirty="0"/>
          </a:p>
        </p:txBody>
      </p:sp>
      <p:pic>
        <p:nvPicPr>
          <p:cNvPr id="5" name="Содержимое 4" descr="SAM_792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5802844" y="137308"/>
            <a:ext cx="3478464" cy="3203848"/>
          </a:xfrm>
        </p:spPr>
      </p:pic>
      <p:pic>
        <p:nvPicPr>
          <p:cNvPr id="2050" name="Picture 2" descr="C:\Users\www\Desktop\подвес листики\SAM_79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975648" y="3689648"/>
            <a:ext cx="3312368" cy="3024336"/>
          </a:xfrm>
          <a:prstGeom prst="rect">
            <a:avLst/>
          </a:prstGeom>
          <a:noFill/>
        </p:spPr>
      </p:pic>
      <p:pic>
        <p:nvPicPr>
          <p:cNvPr id="7170" name="Picture 2" descr="C:\Users\www\Desktop\осень\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2850"/>
            <a:ext cx="2971800" cy="1835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" y="0"/>
            <a:ext cx="5076056" cy="68580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Из обрезков жёлтой папки-уголка делаем шею в виде удлинённого овала.</a:t>
            </a:r>
          </a:p>
          <a:p>
            <a:r>
              <a:rPr lang="ru-RU" dirty="0" smtClean="0"/>
              <a:t>Скотчем крепим её к листу и к голове девочки, соединяя их между собой.</a:t>
            </a:r>
          </a:p>
          <a:p>
            <a:r>
              <a:rPr lang="ru-RU" dirty="0" smtClean="0"/>
              <a:t>Украшаем девочку шапочкой из цветной самоклейки. Для этого прикладываем с изнаночной стороны самоклейки голову девочки и рисуем шапочку с помпончиком. </a:t>
            </a:r>
          </a:p>
          <a:p>
            <a:r>
              <a:rPr lang="ru-RU" dirty="0" smtClean="0"/>
              <a:t>Вырезаем две детали шапочки и приклеиваем с двух сторон головы над личиком. Как вам нравится: прямо, с наклоном.</a:t>
            </a:r>
            <a:endParaRPr lang="ru-RU" dirty="0"/>
          </a:p>
        </p:txBody>
      </p:sp>
      <p:pic>
        <p:nvPicPr>
          <p:cNvPr id="7" name="Содержимое 6" descr="SAM_793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221288" y="188913"/>
            <a:ext cx="3922712" cy="3240087"/>
          </a:xfrm>
        </p:spPr>
      </p:pic>
      <p:pic>
        <p:nvPicPr>
          <p:cNvPr id="3074" name="Picture 2" descr="C:\Users\www\Desktop\подвес листики\SAM_79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3429000"/>
            <a:ext cx="2664296" cy="3148713"/>
          </a:xfrm>
          <a:prstGeom prst="rect">
            <a:avLst/>
          </a:prstGeom>
          <a:noFill/>
        </p:spPr>
      </p:pic>
      <p:pic>
        <p:nvPicPr>
          <p:cNvPr id="8194" name="Picture 2" descr="C:\Users\www\Desktop\осень\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83326" y="5661248"/>
            <a:ext cx="1660674" cy="11967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282154"/>
          </a:xfrm>
        </p:spPr>
        <p:txBody>
          <a:bodyPr/>
          <a:lstStyle/>
          <a:p>
            <a:r>
              <a:rPr lang="ru-RU" dirty="0" smtClean="0"/>
              <a:t>Готовое изделие.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5508104" cy="3816424"/>
          </a:xfrm>
        </p:spPr>
        <p:txBody>
          <a:bodyPr>
            <a:normAutofit/>
          </a:bodyPr>
          <a:lstStyle/>
          <a:p>
            <a:r>
              <a:rPr lang="ru-RU" dirty="0" smtClean="0"/>
              <a:t>Остаётся сделать отверстие для нитки и подвесить наших нарядных </a:t>
            </a:r>
            <a:r>
              <a:rPr lang="ru-RU" dirty="0" err="1" smtClean="0"/>
              <a:t>Осенинок</a:t>
            </a:r>
            <a:r>
              <a:rPr lang="ru-RU" dirty="0" smtClean="0"/>
              <a:t> для украшения группы.</a:t>
            </a:r>
          </a:p>
          <a:p>
            <a:r>
              <a:rPr lang="ru-RU" dirty="0" smtClean="0"/>
              <a:t>Всю осень они будут крутится от малейшего дуновения, радовать глаз и напоминать о ярких днях золотой осени.</a:t>
            </a:r>
            <a:endParaRPr lang="ru-RU" dirty="0"/>
          </a:p>
        </p:txBody>
      </p:sp>
      <p:pic>
        <p:nvPicPr>
          <p:cNvPr id="5" name="Содержимое 4" descr="SAM_790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265964" y="1943835"/>
            <a:ext cx="6336706" cy="2970331"/>
          </a:xfrm>
        </p:spPr>
      </p:pic>
      <p:pic>
        <p:nvPicPr>
          <p:cNvPr id="9218" name="Picture 2" descr="C:\Users\www\Desktop\осень\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2850"/>
            <a:ext cx="2971800" cy="1835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рпич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кирпич</Template>
  <TotalTime>165</TotalTime>
  <Words>441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кирпич</vt:lpstr>
      <vt:lpstr>Мастер-класс по изготовлению осенних подвесок  «Девочки Осенинки»</vt:lpstr>
      <vt:lpstr>Вот что получилось</vt:lpstr>
      <vt:lpstr>Материалы.</vt:lpstr>
      <vt:lpstr>Основа – кленовый листок.</vt:lpstr>
      <vt:lpstr>Делаем прожилки листа из красной самоклейки</vt:lpstr>
      <vt:lpstr>Голова Осенинки.</vt:lpstr>
      <vt:lpstr>Нарядные банты.</vt:lpstr>
      <vt:lpstr>Слайд 8</vt:lpstr>
      <vt:lpstr>Готовое изделие.</vt:lpstr>
      <vt:lpstr>Яркий пример сочетания полезного и приятного.</vt:lpstr>
      <vt:lpstr>Предлагаю и вам сделать такое украшение для группы.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</dc:creator>
  <cp:lastModifiedBy>aser</cp:lastModifiedBy>
  <cp:revision>22</cp:revision>
  <dcterms:created xsi:type="dcterms:W3CDTF">2016-10-25T11:09:06Z</dcterms:created>
  <dcterms:modified xsi:type="dcterms:W3CDTF">2017-09-16T11:57:06Z</dcterms:modified>
</cp:coreProperties>
</file>