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A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59485-900D-4A39-B78A-9E9040D12F0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8BDA4-88C6-4CF5-93B2-7200747E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389091">
            <a:off x="-281894" y="979178"/>
            <a:ext cx="870475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Проект:</a:t>
            </a:r>
          </a:p>
          <a:p>
            <a:pPr algn="ctr"/>
            <a:r>
              <a:rPr lang="ru-RU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 КРАЙ РОДНОЙ</a:t>
            </a:r>
            <a:endParaRPr lang="ru-RU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blipFill>
                <a:blip r:embed="rId3"/>
                <a:stretch>
                  <a:fillRect/>
                </a:stretch>
              </a:blip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0" y="502920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Автор: Титарева Н.И.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 средней группы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детский сад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комбинированного вида №7 села  Кухаривка муниципального образования Ейский район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48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Народные кубанские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Users\Наташа\Desktop\DSCF20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066800"/>
            <a:ext cx="3581400" cy="2686050"/>
          </a:xfrm>
          <a:prstGeom prst="rect">
            <a:avLst/>
          </a:prstGeom>
          <a:noFill/>
        </p:spPr>
      </p:pic>
      <p:pic>
        <p:nvPicPr>
          <p:cNvPr id="2050" name="Picture 2" descr="C:\Users\Наташа\Desktop\DSCF20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685800"/>
            <a:ext cx="4064000" cy="3048000"/>
          </a:xfrm>
          <a:prstGeom prst="rect">
            <a:avLst/>
          </a:prstGeom>
          <a:noFill/>
        </p:spPr>
      </p:pic>
      <p:pic>
        <p:nvPicPr>
          <p:cNvPr id="2051" name="Picture 3" descr="C:\Users\Наташа\Desktop\DSCN45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62200" y="3429000"/>
            <a:ext cx="4114800" cy="30861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24200" y="6553200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Всадники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39624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Огород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6600" y="3962400"/>
            <a:ext cx="11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Перекличка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048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Сюжетно-ролевые игры, игры драматизации</a:t>
            </a:r>
          </a:p>
          <a:p>
            <a:endParaRPr lang="ru-RU" dirty="0"/>
          </a:p>
        </p:txBody>
      </p:sp>
      <p:pic>
        <p:nvPicPr>
          <p:cNvPr id="24578" name="Picture 2" descr="C:\Users\Наташа\Desktop\DSCN45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990600"/>
            <a:ext cx="3352800" cy="2514600"/>
          </a:xfrm>
          <a:prstGeom prst="rect">
            <a:avLst/>
          </a:prstGeom>
          <a:noFill/>
        </p:spPr>
      </p:pic>
      <p:pic>
        <p:nvPicPr>
          <p:cNvPr id="24579" name="Picture 3" descr="C:\Users\Наташа\Desktop\DSCN45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685800"/>
            <a:ext cx="3962400" cy="2971800"/>
          </a:xfrm>
          <a:prstGeom prst="rect">
            <a:avLst/>
          </a:prstGeom>
          <a:noFill/>
        </p:spPr>
      </p:pic>
      <p:pic>
        <p:nvPicPr>
          <p:cNvPr id="24580" name="Picture 4" descr="C:\Users\Наташа\Desktop\DSCN45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3733800"/>
            <a:ext cx="3962400" cy="2971800"/>
          </a:xfrm>
          <a:prstGeom prst="rect">
            <a:avLst/>
          </a:prstGeom>
          <a:noFill/>
        </p:spPr>
      </p:pic>
      <p:pic>
        <p:nvPicPr>
          <p:cNvPr id="24581" name="Picture 5" descr="C:\Users\Наташа\Desktop\DSCN45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95400" y="3124200"/>
            <a:ext cx="3886200" cy="2914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Наташа\Desktop\PB2001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4532080" cy="3276600"/>
          </a:xfrm>
          <a:prstGeom prst="rect">
            <a:avLst/>
          </a:prstGeom>
          <a:noFill/>
        </p:spPr>
      </p:pic>
      <p:pic>
        <p:nvPicPr>
          <p:cNvPr id="25603" name="Picture 3" descr="C:\Users\Наташа\Desktop\DSCF20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1400" y="2667000"/>
            <a:ext cx="5232400" cy="39243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3581400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Жили у бабуси 2 веселых гуся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0" y="22860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Ребята-утята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48117" y="399535"/>
            <a:ext cx="2371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Игры  драматизации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Продуктивная  деятельность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Наташа\Desktop\DSCN45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990600"/>
            <a:ext cx="3251200" cy="2438400"/>
          </a:xfrm>
          <a:prstGeom prst="rect">
            <a:avLst/>
          </a:prstGeom>
          <a:noFill/>
        </p:spPr>
      </p:pic>
      <p:pic>
        <p:nvPicPr>
          <p:cNvPr id="26627" name="Picture 3" descr="C:\Users\Наташа\Desktop\DSCN45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609600"/>
            <a:ext cx="3860800" cy="2743200"/>
          </a:xfrm>
          <a:prstGeom prst="rect">
            <a:avLst/>
          </a:prstGeom>
          <a:noFill/>
        </p:spPr>
      </p:pic>
      <p:pic>
        <p:nvPicPr>
          <p:cNvPr id="26628" name="Picture 4" descr="C:\Users\Наташа\Desktop\DSCN45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3810000"/>
            <a:ext cx="3505200" cy="2628900"/>
          </a:xfrm>
          <a:prstGeom prst="rect">
            <a:avLst/>
          </a:prstGeom>
          <a:noFill/>
        </p:spPr>
      </p:pic>
      <p:pic>
        <p:nvPicPr>
          <p:cNvPr id="26630" name="Picture 6" descr="C:\Users\Наташа\Desktop\DSCN45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" y="3581400"/>
            <a:ext cx="3733800" cy="28003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3400" y="609600"/>
            <a:ext cx="441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Улицы моего села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3429000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Мой дом родной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2286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Выставка детско-родительского творчества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7650" name="Picture 2" descr="C:\Users\Наташа\Desktop\DSCN45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838200"/>
            <a:ext cx="4419600" cy="3314700"/>
          </a:xfrm>
          <a:prstGeom prst="rect">
            <a:avLst/>
          </a:prstGeom>
          <a:noFill/>
        </p:spPr>
      </p:pic>
      <p:pic>
        <p:nvPicPr>
          <p:cNvPr id="27651" name="Picture 3" descr="C:\Users\Наташа\Desktop\DSCN45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86200" y="2971800"/>
            <a:ext cx="4876800" cy="3657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0" y="1447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МОЙ КРАЙ РОДНОЙ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Наташа\Desktop\DSCN45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4572000" cy="3429000"/>
          </a:xfrm>
          <a:prstGeom prst="rect">
            <a:avLst/>
          </a:prstGeom>
          <a:noFill/>
        </p:spPr>
      </p:pic>
      <p:pic>
        <p:nvPicPr>
          <p:cNvPr id="28675" name="Picture 3" descr="C:\Users\Наташа\Desktop\DSCN45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14800" y="3048000"/>
            <a:ext cx="4800600" cy="36004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3400" y="3886200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Мое генеалогическое древо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2743200"/>
            <a:ext cx="335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Это мамочка моя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1600" y="4572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МАМА, РОДИНА,СЕМЬЯ ОЧЕНЬ ВАЖНЫЕ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Наташа\Desktop\DSCN45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66801"/>
            <a:ext cx="5257800" cy="5257800"/>
          </a:xfrm>
          <a:prstGeom prst="rect">
            <a:avLst/>
          </a:prstGeom>
          <a:noFill/>
        </p:spPr>
      </p:pic>
      <p:pic>
        <p:nvPicPr>
          <p:cNvPr id="29699" name="Picture 3" descr="C:\Users\Наташа\Desktop\DSCN45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838200"/>
            <a:ext cx="3251200" cy="2438400"/>
          </a:xfrm>
          <a:prstGeom prst="rect">
            <a:avLst/>
          </a:prstGeom>
          <a:noFill/>
        </p:spPr>
      </p:pic>
      <p:pic>
        <p:nvPicPr>
          <p:cNvPr id="29700" name="Picture 4" descr="C:\Users\Наташа\Desktop\DSCN45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3000" y="3581400"/>
            <a:ext cx="3657600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3810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библиотеке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Наташа\Desktop\DSCN44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533400"/>
            <a:ext cx="4165600" cy="3124200"/>
          </a:xfrm>
          <a:prstGeom prst="rect">
            <a:avLst/>
          </a:prstGeom>
          <a:noFill/>
        </p:spPr>
      </p:pic>
      <p:pic>
        <p:nvPicPr>
          <p:cNvPr id="30723" name="Picture 3" descr="C:\Users\Наташа\Desktop\DSCN44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97400" y="3429000"/>
            <a:ext cx="4089400" cy="30670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0" y="2971800"/>
            <a:ext cx="441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Возле памятника Воину-Освободителю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4600" y="152400"/>
            <a:ext cx="48394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Этап-Заключительный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(4 неделя ноября)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533400"/>
            <a:ext cx="86106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Систематическая и планомерная работа по воспитанию у детей патриотических чувств с помощью проектной деятельности способствовала обогащению знаний дошкольников. Дети узнали много нового о поселке, о его достопримечательностях, о жизни коренных жителей, об их обычаях и традициях. Пополнение активного и пассивного словаря детей, способствовало формированию наглядно-образного мышление у детей. В игре и труде между детьми улучшились дружеские взаимоотношения.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участвующие в проектной деятельности: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проявляют творческую активность в познании окружающего мира;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сознательно применяют сенсорные ощущения в решении практических задач;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способны общаться в детском коллективе по поводу обсуждения совместного плана действий;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воспринимают мир природы, осознавая его уникальность, красоту, универсальность.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Родители, принимающие участие в проектной деятельности дошкольного учреждения: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получили возможность не только узнать о том, чем занимается ребёнок в детском саду, но и принять активное участие в жизни группы;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смогли реализовать свои творческие способности.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и нам, взрослым, помнить, что если мы серьезно и качественно не займемся воспитанием будущей личности с раннего возраста, мы не получим нового поколения людей, способных поднять и восславить Россию.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839200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raditional Arabic" pitchFamily="18" charset="-78"/>
              </a:rPr>
              <a:t>                                       </a:t>
            </a:r>
          </a:p>
          <a:p>
            <a:r>
              <a:rPr lang="ru-RU" sz="2400" dirty="0" smtClean="0">
                <a:latin typeface="Times New Roman" pitchFamily="18" charset="0"/>
                <a:cs typeface="Traditional Arabic" pitchFamily="18" charset="-78"/>
              </a:rPr>
              <a:t>Воспитание гражданина, патриота своего села, родного края;</a:t>
            </a:r>
          </a:p>
          <a:p>
            <a:r>
              <a:rPr lang="ru-RU" sz="2400" dirty="0" smtClean="0">
                <a:latin typeface="Times New Roman" pitchFamily="18" charset="0"/>
                <a:cs typeface="Traditional Arabic" pitchFamily="18" charset="-78"/>
              </a:rPr>
              <a:t>Формирование нравственных ценностей.</a:t>
            </a:r>
          </a:p>
          <a:p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у ребёнка любовь к родному селу, дому, семье, детскому саду надо с первых лет жизни. Патриотическое воспитание должно носить комплексный характер, пронизывать все виды деятельности дошкольника, осуществляется в повседневной жизни, на специальных занятиях по ознакомлению с окружающим. Не следует ждать от детей взрослых форм проявления любви к родному краю, но если в ходе реализации проекта дети приобретут знания об истории села,  достопримечательностях, познакомить с кубанским бытом и жизнью казаков, основавших наше село ,будут знать имена тех, кто основал село, начнут проявлять интерес к событиям сельской жизни и отражать свои впечатления в продуктивной деятельности, то можно считать, что цель и задачи проекта выполнены.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0"/>
            <a:ext cx="13225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89AED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raditional Arabic" pitchFamily="18" charset="-78"/>
              </a:rPr>
              <a:t>Цель</a:t>
            </a:r>
            <a:r>
              <a:rPr lang="ru-RU" sz="32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89AED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raditional Arabic" pitchFamily="18" charset="-78"/>
              </a:rPr>
              <a:t>: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89AED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1219200"/>
            <a:ext cx="30144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89AED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89AED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143000"/>
            <a:ext cx="8610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Дать первоначальные знания детям о родном селе: история, достопримечательности;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с кубанским бытом и жизнью казаков, основавших наше село;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с именами тех, кто основал село Кухаривка;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Сформировать у детей представление о семье, профессии родителей;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Расширять активный и пассивный словарь: активизация фразовой, монологической речи;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Пробуждение познавательной активности(любознательность);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Развивать коммуникативные качества;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Воспитывать любовь к родному селу, умение видеть прекрасное, гордиться им.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05000" y="228600"/>
            <a:ext cx="5328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89AED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89AED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28600" y="990600"/>
            <a:ext cx="8686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этап – Организационный (1 неделя октября)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Изучение литературы, диагностика уровня знаний детей о родном крае.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Разработка картотеки по ознакомлению с родным краем.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Изучение уровня родительской компетентности в вопросах ознакомления с родным краем.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4.Донести до участников проекта важность данной темы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5.Создать развивающую среду: подобрать материалы, игрушки, атрибуты для игровой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деятельности, дидактические игры, иллюстрированный материал, художественную литературу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6.Подобрать материал по продуктивной деятельности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7.Составить тематический план мероприятий по работе с родителями и детьми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81200" y="152400"/>
            <a:ext cx="46558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800" b="1" i="0" u="none" strike="noStrike" cap="none" spc="0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89AED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проекта: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89AED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59136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Этап- Основной (2 неделя октября-3 неделю ноября)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620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Реализация проекта</a:t>
            </a:r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с историей родного поселка.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C:\Users\Наташа\Desktop\100NIKON\DSCF20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10200" y="838200"/>
            <a:ext cx="3352800" cy="2514600"/>
          </a:xfrm>
          <a:prstGeom prst="rect">
            <a:avLst/>
          </a:prstGeom>
          <a:noFill/>
        </p:spPr>
      </p:pic>
      <p:pic>
        <p:nvPicPr>
          <p:cNvPr id="7173" name="Picture 5" descr="C:\Users\Наташа\Desktop\DSCF20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000" y="2133600"/>
            <a:ext cx="3556000" cy="2667000"/>
          </a:xfrm>
          <a:prstGeom prst="rect">
            <a:avLst/>
          </a:prstGeom>
          <a:noFill/>
        </p:spPr>
      </p:pic>
      <p:pic>
        <p:nvPicPr>
          <p:cNvPr id="7174" name="Picture 6" descr="C:\Users\Наташа\Desktop\DSCF20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7338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Наташа\Desktop\DSCN45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6400" y="4057650"/>
            <a:ext cx="3505200" cy="2628900"/>
          </a:xfrm>
          <a:prstGeom prst="rect">
            <a:avLst/>
          </a:prstGeom>
          <a:noFill/>
        </p:spPr>
      </p:pic>
      <p:pic>
        <p:nvPicPr>
          <p:cNvPr id="4097" name="Picture 1" descr="C:\Users\Наташа\Desktop\DSCN45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3581400" cy="2686050"/>
          </a:xfrm>
          <a:prstGeom prst="rect">
            <a:avLst/>
          </a:prstGeom>
          <a:noFill/>
        </p:spPr>
      </p:pic>
      <p:pic>
        <p:nvPicPr>
          <p:cNvPr id="4098" name="Picture 2" descr="C:\Users\Наташа\Desktop\DSCN45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1981200"/>
            <a:ext cx="4165600" cy="3124200"/>
          </a:xfrm>
          <a:prstGeom prst="rect">
            <a:avLst/>
          </a:prstGeom>
          <a:noFill/>
        </p:spPr>
      </p:pic>
      <p:pic>
        <p:nvPicPr>
          <p:cNvPr id="4099" name="Picture 3" descr="C:\Users\Наташа\Desktop\DSCN452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7400" y="228600"/>
            <a:ext cx="3048000" cy="2286000"/>
          </a:xfrm>
          <a:prstGeom prst="rect">
            <a:avLst/>
          </a:prstGeom>
          <a:noFill/>
        </p:spPr>
      </p:pic>
      <p:pic>
        <p:nvPicPr>
          <p:cNvPr id="4100" name="Picture 4" descr="C:\Users\Наташа\Desktop\DSCN453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3962400"/>
            <a:ext cx="3505200" cy="2628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Целевые прогулки по селу; знакомство с достопримечательностями: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Users\Наташа\Desktop\DSCN45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762000"/>
            <a:ext cx="3352800" cy="2514600"/>
          </a:xfrm>
          <a:prstGeom prst="rect">
            <a:avLst/>
          </a:prstGeom>
          <a:noFill/>
        </p:spPr>
      </p:pic>
      <p:pic>
        <p:nvPicPr>
          <p:cNvPr id="6146" name="Picture 2" descr="C:\Users\Наташа\Desktop\DSCN44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3810000"/>
            <a:ext cx="3810000" cy="2857500"/>
          </a:xfrm>
          <a:prstGeom prst="rect">
            <a:avLst/>
          </a:prstGeom>
          <a:noFill/>
        </p:spPr>
      </p:pic>
      <p:pic>
        <p:nvPicPr>
          <p:cNvPr id="6147" name="Picture 3" descr="C:\Users\Наташа\Desktop\DSCN44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62600" y="685800"/>
            <a:ext cx="3276600" cy="2457450"/>
          </a:xfrm>
          <a:prstGeom prst="rect">
            <a:avLst/>
          </a:prstGeom>
          <a:noFill/>
        </p:spPr>
      </p:pic>
      <p:pic>
        <p:nvPicPr>
          <p:cNvPr id="6148" name="Picture 4" descr="C:\Users\Наташа\Desktop\DSCN44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2800" y="1447800"/>
            <a:ext cx="2514600" cy="3352800"/>
          </a:xfrm>
          <a:prstGeom prst="rect">
            <a:avLst/>
          </a:prstGeom>
          <a:noFill/>
        </p:spPr>
      </p:pic>
      <p:pic>
        <p:nvPicPr>
          <p:cNvPr id="6149" name="Picture 5" descr="C:\Users\Наташа\Desktop\DSCN002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3581400"/>
            <a:ext cx="2362200" cy="314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Наташа\Desktop\DSCN45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38800" y="4076700"/>
            <a:ext cx="3200400" cy="24003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с профессиями: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Наташа\Desktop\DSCN44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685800"/>
            <a:ext cx="2895600" cy="21717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28194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почтальон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ша\Desktop\DSCN44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62600" y="685800"/>
            <a:ext cx="3124200" cy="2133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67400" y="28194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врач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Наташа\Desktop\DSCN448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" y="3200400"/>
            <a:ext cx="3124200" cy="2438400"/>
          </a:xfrm>
          <a:prstGeom prst="rect">
            <a:avLst/>
          </a:prstGeom>
          <a:noFill/>
        </p:spPr>
      </p:pic>
      <p:pic>
        <p:nvPicPr>
          <p:cNvPr id="5124" name="Picture 4" descr="C:\Users\Наташа\Desktop\DSCN449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71800" y="2057400"/>
            <a:ext cx="3048000" cy="2286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400800" y="64008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библиотекарь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43434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скорая помощь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71600" y="5715000"/>
            <a:ext cx="10365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аптекарь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15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иллюстраций, чтение художественной литературы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C:\Users\Наташа\Desktop\DSCN45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4419600"/>
            <a:ext cx="2971800" cy="2228850"/>
          </a:xfrm>
          <a:prstGeom prst="rect">
            <a:avLst/>
          </a:prstGeom>
          <a:noFill/>
        </p:spPr>
      </p:pic>
      <p:pic>
        <p:nvPicPr>
          <p:cNvPr id="3076" name="Picture 4" descr="C:\Users\Наташа\Desktop\DSCN45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685800"/>
            <a:ext cx="3276600" cy="2457450"/>
          </a:xfrm>
          <a:prstGeom prst="rect">
            <a:avLst/>
          </a:prstGeom>
          <a:noFill/>
        </p:spPr>
      </p:pic>
      <p:pic>
        <p:nvPicPr>
          <p:cNvPr id="3075" name="Picture 3" descr="C:\Users\Наташа\Desktop\DSCN45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91000" y="3505200"/>
            <a:ext cx="4114800" cy="3086100"/>
          </a:xfrm>
          <a:prstGeom prst="rect">
            <a:avLst/>
          </a:prstGeom>
          <a:noFill/>
        </p:spPr>
      </p:pic>
      <p:pic>
        <p:nvPicPr>
          <p:cNvPr id="3073" name="Picture 1" descr="C:\Users\Наташа\Desktop\DSCN45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2400" y="838200"/>
            <a:ext cx="4495800" cy="3371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567</Words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18</cp:revision>
  <dcterms:created xsi:type="dcterms:W3CDTF">2013-11-27T16:03:50Z</dcterms:created>
  <dcterms:modified xsi:type="dcterms:W3CDTF">2017-09-16T16:04:22Z</dcterms:modified>
</cp:coreProperties>
</file>