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7" r:id="rId3"/>
    <p:sldId id="272" r:id="rId4"/>
    <p:sldId id="271" r:id="rId5"/>
    <p:sldId id="260" r:id="rId6"/>
    <p:sldId id="264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6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8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9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24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0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3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7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3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96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91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66700" y="228600"/>
            <a:ext cx="8610600" cy="6478586"/>
          </a:xfrm>
          <a:prstGeom prst="round2Diag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34000">
                <a:schemeClr val="accent4">
                  <a:lumMod val="20000"/>
                  <a:lumOff val="80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681" y="0"/>
            <a:ext cx="4625788" cy="127616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481232" y="0"/>
            <a:ext cx="4673449" cy="127616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0075" y="5497933"/>
            <a:ext cx="1537449" cy="15374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75326" y="4927966"/>
            <a:ext cx="2255226" cy="193003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7591A-346E-4301-95D6-192C59D476BF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C3E48-7089-4559-972E-7E40CBE8BD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1650" y="1714500"/>
            <a:ext cx="6363569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i="1" dirty="0" smtClean="0">
                <a:solidFill>
                  <a:srgbClr val="00B050"/>
                </a:solidFill>
              </a:rPr>
              <a:t>«На грибной полянке»</a:t>
            </a:r>
            <a:endParaRPr lang="ru-RU" sz="8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9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1685" y="2472743"/>
            <a:ext cx="4468969" cy="75882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101" y="1381125"/>
            <a:ext cx="6168981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1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5" y="1249251"/>
            <a:ext cx="5898524" cy="4108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9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24248"/>
            <a:ext cx="5715000" cy="546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241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4" y="837127"/>
            <a:ext cx="5242036" cy="49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4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1525" y="127587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3200" dirty="0">
              <a:solidFill>
                <a:srgbClr val="000000"/>
              </a:solidFill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949" y="1184855"/>
            <a:ext cx="5962919" cy="4288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2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738" y="1107583"/>
            <a:ext cx="6130344" cy="4430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93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1825" y="1065037"/>
            <a:ext cx="58856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 Спасибо </a:t>
            </a:r>
            <a:r>
              <a:rPr lang="ru-RU" sz="4400" dirty="0" smtClean="0">
                <a:solidFill>
                  <a:srgbClr val="00B050"/>
                </a:solidFill>
              </a:rPr>
              <a:t>за  </a:t>
            </a:r>
            <a:r>
              <a:rPr lang="ru-RU" sz="4400" dirty="0" smtClean="0">
                <a:solidFill>
                  <a:srgbClr val="00B050"/>
                </a:solidFill>
              </a:rPr>
              <a:t>внимание!   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283" y="2266682"/>
            <a:ext cx="5009883" cy="366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5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10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Брылева Марина</dc:creator>
  <cp:lastModifiedBy>user</cp:lastModifiedBy>
  <cp:revision>31</cp:revision>
  <dcterms:created xsi:type="dcterms:W3CDTF">2014-10-25T20:52:24Z</dcterms:created>
  <dcterms:modified xsi:type="dcterms:W3CDTF">2017-09-15T03:25:37Z</dcterms:modified>
</cp:coreProperties>
</file>