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758DE-CE26-4775-9E56-2C35FAA2240B}" type="datetimeFigureOut">
              <a:rPr lang="ru-RU"/>
              <a:t>16.12.2015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97389-ABE1-4485-B8A3-246D72367A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50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97389-ABE1-4485-B8A3-246D72367A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4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97389-ABE1-4485-B8A3-246D72367A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734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97389-ABE1-4485-B8A3-246D72367A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0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5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6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250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2750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28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24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611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01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46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4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7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9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8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13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80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3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79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8942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What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a </a:t>
            </a:r>
            <a:r>
              <a:rPr lang="ru-RU" dirty="0" err="1"/>
              <a:t>pantomime</a:t>
            </a:r>
            <a:r>
              <a:rPr lang="ru-RU" dirty="0"/>
              <a:t>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5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Answer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questions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err="1"/>
              <a:t>What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a </a:t>
            </a:r>
            <a:r>
              <a:rPr lang="ru-RU" dirty="0" err="1"/>
              <a:t>pantomime</a:t>
            </a:r>
            <a:r>
              <a:rPr lang="ru-RU" dirty="0"/>
              <a:t>?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where</a:t>
            </a:r>
            <a:r>
              <a:rPr lang="ru-RU" dirty="0"/>
              <a:t> </a:t>
            </a:r>
            <a:r>
              <a:rPr lang="ru-RU" dirty="0" err="1"/>
              <a:t>did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 </a:t>
            </a:r>
            <a:r>
              <a:rPr lang="ru-RU" dirty="0" err="1"/>
              <a:t>appear</a:t>
            </a:r>
            <a:r>
              <a:rPr lang="ru-RU" dirty="0"/>
              <a:t>?</a:t>
            </a:r>
          </a:p>
          <a:p>
            <a:r>
              <a:rPr lang="ru-RU" dirty="0" err="1"/>
              <a:t>What</a:t>
            </a:r>
            <a:r>
              <a:rPr lang="ru-RU" dirty="0"/>
              <a:t> </a:t>
            </a:r>
            <a:r>
              <a:rPr lang="ru-RU" dirty="0" err="1"/>
              <a:t>were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traditional</a:t>
            </a:r>
            <a:r>
              <a:rPr lang="ru-RU" dirty="0"/>
              <a:t> </a:t>
            </a:r>
            <a:r>
              <a:rPr lang="ru-RU" dirty="0" err="1"/>
              <a:t>characters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Italien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French</a:t>
            </a:r>
            <a:r>
              <a:rPr lang="ru-RU" dirty="0"/>
              <a:t> </a:t>
            </a:r>
            <a:r>
              <a:rPr lang="ru-RU" dirty="0" err="1"/>
              <a:t>pantomime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16th </a:t>
            </a:r>
            <a:r>
              <a:rPr lang="ru-RU" dirty="0" err="1"/>
              <a:t>century</a:t>
            </a:r>
            <a:r>
              <a:rPr lang="ru-RU" dirty="0"/>
              <a:t>?</a:t>
            </a:r>
          </a:p>
          <a:p>
            <a:r>
              <a:rPr lang="ru-RU" dirty="0" err="1"/>
              <a:t>What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usual</a:t>
            </a:r>
            <a:r>
              <a:rPr lang="ru-RU" dirty="0"/>
              <a:t> </a:t>
            </a:r>
            <a:r>
              <a:rPr lang="ru-RU" dirty="0" err="1"/>
              <a:t>characters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a </a:t>
            </a:r>
            <a:r>
              <a:rPr lang="ru-RU" dirty="0" err="1"/>
              <a:t>modern</a:t>
            </a:r>
            <a:r>
              <a:rPr lang="ru-RU" dirty="0"/>
              <a:t> </a:t>
            </a:r>
            <a:r>
              <a:rPr lang="ru-RU" dirty="0" err="1"/>
              <a:t>pantomime</a:t>
            </a:r>
            <a:r>
              <a:rPr lang="ru-RU" dirty="0"/>
              <a:t>?</a:t>
            </a:r>
          </a:p>
          <a:p>
            <a:r>
              <a:rPr lang="ru-RU" dirty="0" err="1"/>
              <a:t>Can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say</a:t>
            </a:r>
            <a:r>
              <a:rPr lang="ru-RU" dirty="0"/>
              <a:t> </a:t>
            </a:r>
            <a:r>
              <a:rPr lang="ru-RU" dirty="0" err="1"/>
              <a:t>that</a:t>
            </a:r>
            <a:r>
              <a:rPr lang="ru-RU" dirty="0"/>
              <a:t> a </a:t>
            </a:r>
            <a:r>
              <a:rPr lang="ru-RU" dirty="0" err="1"/>
              <a:t>pantomime</a:t>
            </a:r>
            <a:r>
              <a:rPr lang="ru-RU" dirty="0"/>
              <a:t> </a:t>
            </a:r>
            <a:r>
              <a:rPr lang="ru-RU" dirty="0" err="1"/>
              <a:t>tells</a:t>
            </a:r>
            <a:r>
              <a:rPr lang="ru-RU" dirty="0"/>
              <a:t> a </a:t>
            </a:r>
            <a:r>
              <a:rPr lang="ru-RU" dirty="0" err="1"/>
              <a:t>story</a:t>
            </a:r>
            <a:r>
              <a:rPr lang="ru-RU" dirty="0"/>
              <a:t>?</a:t>
            </a:r>
          </a:p>
          <a:p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did</a:t>
            </a:r>
            <a:r>
              <a:rPr lang="ru-RU" dirty="0"/>
              <a:t> </a:t>
            </a:r>
            <a:r>
              <a:rPr lang="ru-RU" dirty="0" err="1"/>
              <a:t>pantomimes</a:t>
            </a:r>
            <a:r>
              <a:rPr lang="ru-RU" dirty="0"/>
              <a:t> </a:t>
            </a:r>
            <a:r>
              <a:rPr lang="ru-RU" dirty="0" err="1"/>
              <a:t>first</a:t>
            </a:r>
            <a:r>
              <a:rPr lang="ru-RU" dirty="0"/>
              <a:t> </a:t>
            </a:r>
            <a:r>
              <a:rPr lang="ru-RU" dirty="0" err="1"/>
              <a:t>appear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Britain</a:t>
            </a:r>
            <a:r>
              <a:rPr lang="ru-RU" dirty="0"/>
              <a:t>?</a:t>
            </a:r>
          </a:p>
          <a:p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they</a:t>
            </a:r>
            <a:r>
              <a:rPr lang="ru-RU" dirty="0"/>
              <a:t> </a:t>
            </a:r>
            <a:r>
              <a:rPr lang="ru-RU" dirty="0" err="1"/>
              <a:t>usually</a:t>
            </a:r>
            <a:r>
              <a:rPr lang="ru-RU" dirty="0"/>
              <a:t> </a:t>
            </a:r>
            <a:r>
              <a:rPr lang="ru-RU" dirty="0" err="1"/>
              <a:t>show</a:t>
            </a:r>
            <a:r>
              <a:rPr lang="ru-RU" dirty="0"/>
              <a:t> </a:t>
            </a:r>
            <a:r>
              <a:rPr lang="ru-RU" dirty="0" err="1"/>
              <a:t>pantomimes</a:t>
            </a:r>
            <a:r>
              <a:rPr lang="ru-RU" dirty="0"/>
              <a:t>  </a:t>
            </a:r>
            <a:r>
              <a:rPr lang="ru-RU" dirty="0" err="1"/>
              <a:t>nowadays</a:t>
            </a:r>
            <a:r>
              <a:rPr lang="ru-RU" dirty="0"/>
              <a:t>?</a:t>
            </a:r>
          </a:p>
          <a:p>
            <a:r>
              <a:rPr lang="ru-RU" dirty="0" err="1"/>
              <a:t>What</a:t>
            </a:r>
            <a:r>
              <a:rPr lang="ru-RU" dirty="0"/>
              <a:t> </a:t>
            </a:r>
            <a:r>
              <a:rPr lang="ru-RU" dirty="0" err="1"/>
              <a:t>stories</a:t>
            </a:r>
            <a:r>
              <a:rPr lang="ru-RU" dirty="0"/>
              <a:t> </a:t>
            </a:r>
            <a:r>
              <a:rPr lang="ru-RU" dirty="0" err="1"/>
              <a:t>can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audience</a:t>
            </a:r>
            <a:r>
              <a:rPr lang="ru-RU" dirty="0"/>
              <a:t> </a:t>
            </a:r>
            <a:r>
              <a:rPr lang="ru-RU" dirty="0" err="1"/>
              <a:t>see</a:t>
            </a:r>
            <a:r>
              <a:rPr lang="ru-RU" dirty="0"/>
              <a:t> </a:t>
            </a:r>
            <a:r>
              <a:rPr lang="ru-RU" dirty="0" err="1"/>
              <a:t>during</a:t>
            </a:r>
            <a:r>
              <a:rPr lang="ru-RU" dirty="0"/>
              <a:t> a </a:t>
            </a:r>
            <a:r>
              <a:rPr lang="ru-RU" dirty="0" err="1"/>
              <a:t>pantomime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55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Retell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 </a:t>
            </a:r>
            <a:r>
              <a:rPr lang="ru-RU" dirty="0" err="1"/>
              <a:t>using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key</a:t>
            </a:r>
            <a:r>
              <a:rPr lang="ru-RU" dirty="0"/>
              <a:t> </a:t>
            </a:r>
            <a:r>
              <a:rPr lang="ru-RU" dirty="0" err="1"/>
              <a:t>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 </a:t>
            </a:r>
            <a:r>
              <a:rPr lang="ru-RU" dirty="0" err="1"/>
              <a:t>full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, </a:t>
            </a:r>
            <a:r>
              <a:rPr lang="ru-RU" dirty="0" err="1"/>
              <a:t>dance</a:t>
            </a:r>
            <a:endParaRPr lang="ru-RU" dirty="0"/>
          </a:p>
          <a:p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ru-RU" dirty="0" err="1"/>
              <a:t>opera</a:t>
            </a:r>
            <a:r>
              <a:rPr lang="ru-RU" dirty="0"/>
              <a:t>, </a:t>
            </a:r>
            <a:r>
              <a:rPr lang="ru-RU" dirty="0" err="1"/>
              <a:t>ballet</a:t>
            </a:r>
            <a:endParaRPr lang="ru-RU" dirty="0"/>
          </a:p>
          <a:p>
            <a:r>
              <a:rPr lang="ru-RU" dirty="0" err="1"/>
              <a:t>clowns</a:t>
            </a:r>
            <a:r>
              <a:rPr lang="ru-RU" dirty="0"/>
              <a:t>, </a:t>
            </a:r>
            <a:r>
              <a:rPr lang="ru-RU" dirty="0" err="1"/>
              <a:t>animals</a:t>
            </a:r>
            <a:endParaRPr lang="ru-RU" dirty="0"/>
          </a:p>
          <a:p>
            <a:r>
              <a:rPr lang="ru-RU" dirty="0" err="1"/>
              <a:t>through</a:t>
            </a:r>
            <a:r>
              <a:rPr lang="ru-RU" dirty="0"/>
              <a:t> </a:t>
            </a:r>
            <a:r>
              <a:rPr lang="ru-RU" dirty="0" err="1"/>
              <a:t>words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mime</a:t>
            </a:r>
            <a:r>
              <a:rPr lang="ru-RU" dirty="0"/>
              <a:t> </a:t>
            </a:r>
          </a:p>
          <a:p>
            <a:r>
              <a:rPr lang="ru-RU" dirty="0" err="1"/>
              <a:t>appeared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ancient</a:t>
            </a:r>
            <a:r>
              <a:rPr lang="ru-RU" dirty="0"/>
              <a:t> </a:t>
            </a:r>
            <a:r>
              <a:rPr lang="ru-RU" dirty="0" err="1"/>
              <a:t>Greece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Rome</a:t>
            </a:r>
            <a:endParaRPr lang="ru-RU" dirty="0"/>
          </a:p>
          <a:p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same</a:t>
            </a:r>
            <a:r>
              <a:rPr lang="ru-RU" dirty="0"/>
              <a:t> </a:t>
            </a:r>
            <a:r>
              <a:rPr lang="ru-RU" dirty="0" err="1"/>
              <a:t>characters:Harlequin</a:t>
            </a:r>
            <a:r>
              <a:rPr lang="ru-RU" dirty="0"/>
              <a:t>, </a:t>
            </a:r>
            <a:r>
              <a:rPr lang="ru-RU" dirty="0" err="1"/>
              <a:t>Columbine</a:t>
            </a:r>
            <a:r>
              <a:rPr lang="ru-RU" dirty="0"/>
              <a:t>, </a:t>
            </a:r>
            <a:r>
              <a:rPr lang="ru-RU" dirty="0" err="1"/>
              <a:t>Pantaloon</a:t>
            </a:r>
            <a:endParaRPr lang="ru-RU" dirty="0"/>
          </a:p>
          <a:p>
            <a:r>
              <a:rPr lang="ru-RU" dirty="0" err="1"/>
              <a:t>nowadays</a:t>
            </a:r>
            <a:r>
              <a:rPr lang="ru-RU" dirty="0"/>
              <a:t>- a </a:t>
            </a:r>
            <a:r>
              <a:rPr lang="ru-RU" dirty="0" err="1"/>
              <a:t>kind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a </a:t>
            </a:r>
            <a:r>
              <a:rPr lang="ru-RU" dirty="0" err="1"/>
              <a:t>play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children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Christmas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836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Office PowerPoint</Application>
  <PresentationFormat>Широкоэкранный</PresentationFormat>
  <Paragraphs>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Ион</vt:lpstr>
      <vt:lpstr>What is a pantomime?</vt:lpstr>
      <vt:lpstr>Answer the questions.</vt:lpstr>
      <vt:lpstr>Retell the text using the key words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2</cp:revision>
  <dcterms:created xsi:type="dcterms:W3CDTF">2013-07-31T16:30:56Z</dcterms:created>
  <dcterms:modified xsi:type="dcterms:W3CDTF">2015-12-16T17:45:36Z</dcterms:modified>
</cp:coreProperties>
</file>