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74" r:id="rId2"/>
    <p:sldId id="256" r:id="rId3"/>
    <p:sldId id="262" r:id="rId4"/>
    <p:sldId id="258" r:id="rId5"/>
    <p:sldId id="257" r:id="rId6"/>
    <p:sldId id="265" r:id="rId7"/>
    <p:sldId id="272" r:id="rId8"/>
    <p:sldId id="273" r:id="rId9"/>
    <p:sldId id="259" r:id="rId10"/>
    <p:sldId id="263" r:id="rId11"/>
    <p:sldId id="264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7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D189C2-95C8-4055-BDDA-F713C1AF19D8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E5D22-4C39-4938-B6E2-E2BCFBA0B4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688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E5D22-4C39-4938-B6E2-E2BCFBA0B4D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58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776F-86BC-47F6-A9F1-C0A563613682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2013F2-CBB0-4126-BB8C-E8041D8E866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776F-86BC-47F6-A9F1-C0A563613682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13F2-CBB0-4126-BB8C-E8041D8E86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776F-86BC-47F6-A9F1-C0A563613682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13F2-CBB0-4126-BB8C-E8041D8E86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776F-86BC-47F6-A9F1-C0A563613682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2013F2-CBB0-4126-BB8C-E8041D8E866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776F-86BC-47F6-A9F1-C0A563613682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2013F2-CBB0-4126-BB8C-E8041D8E866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776F-86BC-47F6-A9F1-C0A563613682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2013F2-CBB0-4126-BB8C-E8041D8E866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776F-86BC-47F6-A9F1-C0A563613682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2013F2-CBB0-4126-BB8C-E8041D8E866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776F-86BC-47F6-A9F1-C0A563613682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2013F2-CBB0-4126-BB8C-E8041D8E866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776F-86BC-47F6-A9F1-C0A563613682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2013F2-CBB0-4126-BB8C-E8041D8E866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776F-86BC-47F6-A9F1-C0A563613682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2013F2-CBB0-4126-BB8C-E8041D8E866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E776F-86BC-47F6-A9F1-C0A563613682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2013F2-CBB0-4126-BB8C-E8041D8E866F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38DE776F-86BC-47F6-A9F1-C0A563613682}" type="datetimeFigureOut">
              <a:rPr lang="ru-RU" smtClean="0"/>
              <a:t>16.09.2017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B2013F2-CBB0-4126-BB8C-E8041D8E866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20" y="0"/>
            <a:ext cx="914732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528" y="5157192"/>
            <a:ext cx="61206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Holidays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</a:p>
          <a:p>
            <a:pPr algn="ctr"/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Great Britain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2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9241" y="180481"/>
            <a:ext cx="4047701" cy="6071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329" y="3766336"/>
            <a:ext cx="4247492" cy="2867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404664"/>
            <a:ext cx="2520371" cy="3367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418719" y="205045"/>
            <a:ext cx="2413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he 23</a:t>
            </a:r>
            <a:r>
              <a:rPr lang="en-US" sz="28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rd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of April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08075" y="5373216"/>
            <a:ext cx="35679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St.George’s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Day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954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9165" y="3284984"/>
            <a:ext cx="3799808" cy="3289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763668"/>
            <a:ext cx="4032650" cy="2684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995" y="3621374"/>
            <a:ext cx="4572000" cy="2952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7982" y="2547802"/>
            <a:ext cx="3282365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3126" y="387219"/>
            <a:ext cx="3091886" cy="21397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3995" y="290846"/>
            <a:ext cx="760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Narrow" pitchFamily="34" charset="0"/>
              </a:rPr>
              <a:t>April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48489" y="260068"/>
            <a:ext cx="10807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Easter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638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443080"/>
            <a:ext cx="1537167" cy="2084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87143" y="430411"/>
            <a:ext cx="25202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he  24</a:t>
            </a:r>
            <a:r>
              <a:rPr lang="en-US" sz="28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th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of June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7023" y="3786702"/>
            <a:ext cx="3633778" cy="26117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194" y="3068960"/>
            <a:ext cx="5273825" cy="30836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7667" y="746543"/>
            <a:ext cx="3978191" cy="2690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755576" y="3154772"/>
            <a:ext cx="3918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Midsummer’s day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74026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5408" y="269025"/>
            <a:ext cx="3274069" cy="42153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8719" y="557782"/>
            <a:ext cx="28584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he 31</a:t>
            </a:r>
            <a:r>
              <a:rPr lang="en-US" sz="28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st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of 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Oktober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6325" y="1556792"/>
            <a:ext cx="19639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Halloween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641" y="2493432"/>
            <a:ext cx="4945369" cy="398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53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3912" y="664889"/>
            <a:ext cx="3624064" cy="23782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789040"/>
            <a:ext cx="4283968" cy="28059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78" y="1408336"/>
            <a:ext cx="2542731" cy="33611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296" y="2845166"/>
            <a:ext cx="2491997" cy="37193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4743" y="403279"/>
            <a:ext cx="31085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he 5th of November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80112" y="3095382"/>
            <a:ext cx="31422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Guy Fawkes’ Day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99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32656"/>
            <a:ext cx="4752528" cy="31923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3140968"/>
            <a:ext cx="5083315" cy="33081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692696"/>
            <a:ext cx="1997867" cy="26438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3861048"/>
            <a:ext cx="2413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he 23</a:t>
            </a:r>
            <a:r>
              <a:rPr lang="en-US" sz="28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rd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of April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7320" y="4783298"/>
            <a:ext cx="30007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St. Andrew’s day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84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6"/>
            <a:ext cx="7772356" cy="43719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3302023"/>
            <a:ext cx="4788024" cy="319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32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688704"/>
            <a:ext cx="21804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Boxing Day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628800"/>
            <a:ext cx="6217983" cy="4663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5383341" y="754250"/>
            <a:ext cx="3246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 Narrow" panose="020B0606020202030204" pitchFamily="34" charset="0"/>
              </a:rPr>
              <a:t>The 26</a:t>
            </a:r>
            <a:r>
              <a:rPr lang="en-US" sz="2800" b="1" baseline="30000" dirty="0" smtClean="0">
                <a:latin typeface="Arial Narrow" panose="020B0606020202030204" pitchFamily="34" charset="0"/>
              </a:rPr>
              <a:t>th</a:t>
            </a:r>
            <a:r>
              <a:rPr lang="en-US" sz="2800" b="1" dirty="0" smtClean="0">
                <a:latin typeface="Arial Narrow" panose="020B0606020202030204" pitchFamily="34" charset="0"/>
              </a:rPr>
              <a:t> of December </a:t>
            </a:r>
            <a:endParaRPr lang="ru-RU" sz="28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640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88640"/>
            <a:ext cx="4528358" cy="3237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3104660"/>
            <a:ext cx="6487055" cy="3344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982" y="1854729"/>
            <a:ext cx="2379396" cy="1874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303243" y="155358"/>
            <a:ext cx="24128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he 31</a:t>
            </a:r>
            <a:r>
              <a:rPr lang="en-US" sz="2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st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of January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3608" y="846490"/>
            <a:ext cx="2409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Up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Helly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en-US" sz="2800" dirty="0">
                <a:latin typeface="Arial Narrow" pitchFamily="34" charset="0"/>
              </a:rPr>
              <a:t> </a:t>
            </a:r>
            <a:endParaRPr lang="ru-RU" sz="28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71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5442" y="3573016"/>
            <a:ext cx="4511086" cy="2693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9066" y="911965"/>
            <a:ext cx="4764021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283" y="1848679"/>
            <a:ext cx="2758939" cy="1724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51520" y="188640"/>
            <a:ext cx="29177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he 14</a:t>
            </a:r>
            <a:r>
              <a:rPr lang="en-US" sz="28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th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of February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07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710" y="2623362"/>
            <a:ext cx="5467746" cy="3641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214490"/>
            <a:ext cx="3352301" cy="4162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4546645"/>
            <a:ext cx="1760196" cy="15841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17244" y="332656"/>
            <a:ext cx="23519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he 1</a:t>
            </a:r>
            <a:r>
              <a:rPr lang="en-US" sz="28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st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of March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7365" y="1363080"/>
            <a:ext cx="29582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David's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Day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1502423"/>
            <a:ext cx="1484941" cy="1587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0264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7064" y="1035104"/>
            <a:ext cx="2808312" cy="1844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542" y="2993454"/>
            <a:ext cx="4790834" cy="3319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0096" y="607215"/>
            <a:ext cx="3550740" cy="2700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24542" y="214490"/>
            <a:ext cx="2526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he 17</a:t>
            </a:r>
            <a:r>
              <a:rPr lang="en-US" sz="28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th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of March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3573016"/>
            <a:ext cx="323874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0264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1006" y="4978307"/>
            <a:ext cx="2120615" cy="15866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2114" y="790296"/>
            <a:ext cx="2998245" cy="40044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196068"/>
            <a:ext cx="2526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he 17</a:t>
            </a:r>
            <a:r>
              <a:rPr lang="en-US" sz="28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th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of March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332656"/>
            <a:ext cx="3456806" cy="23528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3886" y="2996952"/>
            <a:ext cx="5412950" cy="359699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00349" y="727559"/>
            <a:ext cx="49794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St.Patrik’s</a:t>
            </a:r>
            <a:r>
              <a:rPr lang="en-US" sz="3600" b="1" dirty="0" smtClean="0"/>
              <a:t> Day in USA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53294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21457" y="476672"/>
            <a:ext cx="2301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Mother’s Day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270734"/>
            <a:ext cx="2196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 Narrow" pitchFamily="34" charset="0"/>
              </a:rPr>
              <a:t>t</a:t>
            </a:r>
            <a:r>
              <a:rPr lang="en-US" sz="2400" b="1" dirty="0" smtClean="0">
                <a:latin typeface="Arial Narrow" pitchFamily="34" charset="0"/>
              </a:rPr>
              <a:t>he 26</a:t>
            </a:r>
            <a:r>
              <a:rPr lang="en-US" sz="2400" b="1" baseline="30000" dirty="0" smtClean="0">
                <a:latin typeface="Arial Narrow" pitchFamily="34" charset="0"/>
              </a:rPr>
              <a:t>th</a:t>
            </a:r>
            <a:r>
              <a:rPr lang="en-US" sz="2400" b="1" dirty="0" smtClean="0">
                <a:latin typeface="Arial Narrow" pitchFamily="34" charset="0"/>
              </a:rPr>
              <a:t> of March</a:t>
            </a:r>
            <a:endParaRPr lang="ru-RU" sz="2400" b="1" dirty="0">
              <a:latin typeface="Arial Narrow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268" y="1124744"/>
            <a:ext cx="4224469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492896"/>
            <a:ext cx="3964395" cy="3171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3058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196752"/>
            <a:ext cx="2724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April Fool’s Day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476672"/>
            <a:ext cx="1868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 Narrow" pitchFamily="34" charset="0"/>
              </a:rPr>
              <a:t>t</a:t>
            </a:r>
            <a:r>
              <a:rPr lang="en-US" sz="2400" b="1" dirty="0" smtClean="0">
                <a:latin typeface="Arial Narrow" pitchFamily="34" charset="0"/>
              </a:rPr>
              <a:t>he 1</a:t>
            </a:r>
            <a:r>
              <a:rPr lang="en-US" sz="2400" b="1" baseline="30000" dirty="0" smtClean="0">
                <a:latin typeface="Arial Narrow" pitchFamily="34" charset="0"/>
              </a:rPr>
              <a:t>st</a:t>
            </a:r>
            <a:r>
              <a:rPr lang="en-US" sz="2400" b="1" dirty="0" smtClean="0">
                <a:latin typeface="Arial Narrow" pitchFamily="34" charset="0"/>
              </a:rPr>
              <a:t> of April</a:t>
            </a:r>
            <a:endParaRPr lang="ru-RU" sz="2400" b="1" dirty="0">
              <a:latin typeface="Arial Narrow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1340768"/>
            <a:ext cx="4608512" cy="5046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3070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4198" y="4797152"/>
            <a:ext cx="1794894" cy="1877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8064" y="59473"/>
            <a:ext cx="2321903" cy="2584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1760" y="1486610"/>
            <a:ext cx="2203306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8047" y="4797152"/>
            <a:ext cx="1845308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6768" y="2780928"/>
            <a:ext cx="2087430" cy="2716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791884"/>
            <a:ext cx="1787634" cy="2360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221" y="3356992"/>
            <a:ext cx="2575348" cy="3115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626" y="823112"/>
            <a:ext cx="2478235" cy="2959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418719" y="205045"/>
            <a:ext cx="23909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he 21</a:t>
            </a:r>
            <a:r>
              <a:rPr lang="en-US" sz="28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st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of April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45218" y="211104"/>
            <a:ext cx="2849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Queen’s birthday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264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323</TotalTime>
  <Words>97</Words>
  <Application>Microsoft Office PowerPoint</Application>
  <PresentationFormat>Экран (4:3)</PresentationFormat>
  <Paragraphs>31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яцков</dc:creator>
  <cp:lastModifiedBy>111</cp:lastModifiedBy>
  <cp:revision>19</cp:revision>
  <dcterms:created xsi:type="dcterms:W3CDTF">2015-05-28T20:23:02Z</dcterms:created>
  <dcterms:modified xsi:type="dcterms:W3CDTF">2017-09-16T18:29:37Z</dcterms:modified>
</cp:coreProperties>
</file>