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1" r:id="rId3"/>
    <p:sldId id="263" r:id="rId4"/>
    <p:sldId id="262" r:id="rId5"/>
    <p:sldId id="264" r:id="rId6"/>
    <p:sldId id="266" r:id="rId7"/>
    <p:sldId id="283" r:id="rId8"/>
    <p:sldId id="269" r:id="rId9"/>
    <p:sldId id="267" r:id="rId10"/>
    <p:sldId id="271" r:id="rId11"/>
    <p:sldId id="28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0" autoAdjust="0"/>
  </p:normalViewPr>
  <p:slideViewPr>
    <p:cSldViewPr>
      <p:cViewPr>
        <p:scale>
          <a:sx n="85" d="100"/>
          <a:sy n="85" d="100"/>
        </p:scale>
        <p:origin x="-7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EED5F-E8B6-4DF5-932D-093A11BC549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77F45-BDFB-4671-ACF1-E6CE5FAC1D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51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CDA65BC-2535-47E9-B403-76C58301CE0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8AE547A-475B-408B-9C74-9BD336B9C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F%D0%BE%D0%B4%D0%B0%D1%80%D0%BE%D1%87%D0%BD%D0%B0%D1%8F%20%D0%B1%D1%83%D0%BC%D0%B0%D0%B3%D0%B0%20%D1%84%D0%BE%D1%82%D0%BE&amp;fp=0&amp;pos=14&amp;uinfo=ww-1263-wh-929-fw-1038-fh-598-pd-1&amp;rpt=simage&amp;img_url=http://cs406919.vk.me/v406919635/4441/_xGRXdamCc4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source=wiz&amp;fp=0&amp;text=%D0%B0%D1%82%D0%BB%D0%B0%D1%81%D0%BD%D1%8B%D0%B5%20%D0%BB%D0%B5%D0%BD%D1%82%D1%8B%20%D0%BA%D0%B0%D1%80%D1%82%D0%B8%D0%BD%D0%BA%D0%B8&amp;noreask=1&amp;pos=27&amp;lr=20229&amp;rpt=simage&amp;uinfo=ww-1263-wh-929-fw-1038-fh-598-pd-1&amp;img_url=http://cs406628.vk.me/v406628868/3d75/M7JANj4vnYY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1&amp;text=%D1%86%D0%B2%D0%B5%D1%82%D0%BD%D0%BE%D0%B9%20%D0%BA%D0%B0%D1%80%D1%82%D0%BE%D0%BD%20%D1%81%20%D1%83%D0%B7%D0%BE%D1%80%D0%B0%D0%BC%D0%B8&amp;fp=1&amp;pos=31&amp;uinfo=ww-1263-wh-929-fw-1038-fh-598-pd-1&amp;rpt=simage&amp;img_url=http://www.kanzburo.ru/pictures/131636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text=%D0%B1%D0%B0%D1%80%D1%85%D0%B0%D1%82%D0%BD%D0%B0%D1%8F%20%D0%B1%D1%83%D0%BC%D0%B0%D0%B3%D0%B0%20%D1%84%D0%BE%D1%82%D0%BE&amp;fp=0&amp;pos=14&amp;uinfo=ww-1263-wh-929-fw-1038-fh-598-pd-1&amp;rpt=simage&amp;img_url=http://www.skrepo.ru/upload/shop_1/4/3/8/item_43889/small_shop_items_catalog_image43889.png" TargetMode="External"/><Relationship Id="rId9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0&amp;text=%D0%B0%D0%B9%D1%80%D0%B8%D1%81-%D1%84%D0%BE%D0%BB%D0%B4%D0%B8%D0%BD%D0%B3%20%D0%B4%D0%BB%D1%8F%20%D0%B4%D0%B5%D1%82%D0%B5%D0%B9&amp;noreask=1&amp;pos=2&amp;lr=20229&amp;rpt=simage&amp;uinfo=ww-1263-wh-929-fw-1038-fh-598-pd-1&amp;img_url=http://img1.liveinternet.ru/images/foto/b/2/apps/1/712/1712409_irispattern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source=wiz&amp;fp=3&amp;uinfo=ww-1263-wh-929-fw-1038-fh-598-pd-1&amp;p=3&amp;text=%D0%BF%D0%BE%D0%B4%D0%B5%D0%BB%D0%BA%D0%B8%20%D0%B8%D0%B7%20%D0%B1%D1%83%D0%BC%D0%B0%D0%B3%D0%B8%20%D0%B2%20%D1%82%D0%B5%D1%85%D0%BD%D0%B8%D0%BA%D0%B5%20%D0%B0%D0%B9%D1%80%D0%B8%D1%81%20%D1%84%D0%BE%D0%BB%D0%B4%D0%B8%D0%BD%D0%B3&amp;noreask=1&amp;pos=106&amp;rpt=simage&amp;lr=20229&amp;img_url=http://www.maaam.ru/upload/blogs/40e85d300cea8e072b7693c3eee2a7f0.jpg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8864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Муниципальное  дошкольное образовательное учреждение </a:t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ЦРР № 5 « Сказка»</a:t>
            </a:r>
            <a:endParaRPr lang="ru-RU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2060848"/>
            <a:ext cx="7056784" cy="193899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pitchFamily="34" charset="-122"/>
                <a:ea typeface="Microsoft YaHei" pitchFamily="34" charset="-122"/>
              </a:rPr>
              <a:t>Малова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pitchFamily="34" charset="-122"/>
                <a:ea typeface="Microsoft YaHei" pitchFamily="34" charset="-122"/>
              </a:rPr>
              <a:t> Ольга Владимировна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icrosoft YaHei" pitchFamily="34" charset="-122"/>
              <a:ea typeface="Microsoft YaHei" pitchFamily="34" charset="-12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55679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  <a:ea typeface="Microsoft Himalaya" pitchFamily="2" charset="0"/>
                <a:cs typeface="Microsoft Himalaya" pitchFamily="2" charset="0"/>
              </a:rPr>
              <a:t>Фестиваль методического мастерства</a:t>
            </a:r>
            <a:endParaRPr lang="ru-RU" sz="3600" dirty="0">
              <a:latin typeface="Monotype Corsiva" pitchFamily="66" charset="0"/>
              <a:ea typeface="Microsoft Himalaya" pitchFamily="2" charset="0"/>
              <a:cs typeface="Microsoft Himalaya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6165304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Comic Sans MS" pitchFamily="66" charset="0"/>
              </a:rPr>
              <a:t>Тейково, 2014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88640"/>
            <a:ext cx="460851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187969"/>
            <a:ext cx="3467946" cy="2864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3428999"/>
            <a:ext cx="4608512" cy="2920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0072" y="3421504"/>
            <a:ext cx="3467945" cy="2928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92916" y="3140968"/>
            <a:ext cx="5031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Обыгрывание сюжета сказки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786554" y="6165303"/>
            <a:ext cx="2585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Кукловождение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58846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Фея знала своё дело,            И, летая в небесах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,           Днём и ночью ,то и дело Совершала чудеса.               Фея кукол  создавала,  Мастерила ,колдовала,      Всё чего она касалась, Оживало, просыпалось.         И в её руках послушно , Обретали куклы души.          А потом свои трофеи раздавала людям фея. Потому что это средство, чтобы вечно помнить детство./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Л.Рубальская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/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47356" y="1129308"/>
            <a:ext cx="5652120" cy="3770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706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404664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Мои друзья-помощники         Куклы - самоделки   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6872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Есть иголка  у меня, ножницы, напёрсток ,                    Куклу сделаю сейчас , из лоскутьев пёстрых .                 Я лицо ей разошью нитками цветными ,                          и волшебное сама выдумаю имя 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012879"/>
            <a:ext cx="3933825" cy="5074634"/>
          </a:xfrm>
          <a:prstGeom prst="rect">
            <a:avLst/>
          </a:prstGeom>
          <a:ln w="38100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2114642"/>
            <a:ext cx="4019550" cy="2871107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3994263"/>
            <a:ext cx="3672408" cy="244827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6714" y="3573016"/>
            <a:ext cx="2743179" cy="3024336"/>
          </a:xfrm>
          <a:prstGeom prst="rect">
            <a:avLst/>
          </a:prstGeom>
          <a:ln w="38100">
            <a:solidFill>
              <a:srgbClr val="C00000"/>
            </a:solidFill>
            <a:prstDash val="solid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81365"/>
            <a:ext cx="2448272" cy="326281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43085" y="332656"/>
            <a:ext cx="2826182" cy="2911824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27784" y="332656"/>
            <a:ext cx="34055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Cambria" pitchFamily="18" charset="0"/>
                <a:cs typeface="Andalus" pitchFamily="18" charset="-78"/>
              </a:rPr>
              <a:t>Неделя театра  </a:t>
            </a:r>
            <a:endParaRPr lang="ru-RU" sz="3600" b="1" dirty="0">
              <a:solidFill>
                <a:srgbClr val="C00000"/>
              </a:solidFill>
              <a:latin typeface="Cambria" pitchFamily="18" charset="0"/>
              <a:cs typeface="Andalus" pitchFamily="18" charset="-78"/>
            </a:endParaRPr>
          </a:p>
        </p:txBody>
      </p:sp>
      <p:pic>
        <p:nvPicPr>
          <p:cNvPr id="4100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35896" y="1340768"/>
            <a:ext cx="508709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1520" y="1532890"/>
            <a:ext cx="32403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неделе театра мы с куклами показали маленьким зрителям инсценировку 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русской народной песенки «Жили у бабуси два весёлых гуся…»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4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460851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832" y="2780928"/>
            <a:ext cx="4770276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76056" y="692696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Сказки для малышей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4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780928"/>
            <a:ext cx="5346340" cy="3755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04049" y="90872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ea typeface="Microsoft YaHei" pitchFamily="34" charset="-122"/>
                <a:cs typeface="Aparajita" pitchFamily="34" charset="0"/>
              </a:rPr>
              <a:t>За подарками к Домовёнку Кузе</a:t>
            </a:r>
            <a:endParaRPr lang="ru-RU" sz="3600" b="1" dirty="0">
              <a:solidFill>
                <a:srgbClr val="FF0000"/>
              </a:solidFill>
              <a:latin typeface="Cambria" pitchFamily="18" charset="0"/>
              <a:ea typeface="Microsoft YaHei" pitchFamily="34" charset="-122"/>
              <a:cs typeface="Aparajita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504" y="260648"/>
            <a:ext cx="475252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418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2074" y="188640"/>
            <a:ext cx="4409074" cy="2924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581148" y="548680"/>
            <a:ext cx="39512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</a:rPr>
              <a:t>Выставка       «В стране    </a:t>
            </a:r>
            <a:r>
              <a:rPr lang="ru-RU" sz="4800" dirty="0" err="1" smtClean="0">
                <a:solidFill>
                  <a:srgbClr val="C00000"/>
                </a:solidFill>
                <a:latin typeface="Cambria" pitchFamily="18" charset="0"/>
                <a:ea typeface="Cambria Math" pitchFamily="18" charset="0"/>
              </a:rPr>
              <a:t>Кукляндии</a:t>
            </a:r>
            <a:r>
              <a:rPr lang="ru-RU" sz="4800" dirty="0" smtClean="0">
                <a:solidFill>
                  <a:srgbClr val="C00000"/>
                </a:solidFill>
                <a:latin typeface="Gungsuh" pitchFamily="18" charset="-127"/>
                <a:ea typeface="Gungsuh" pitchFamily="18" charset="-127"/>
              </a:rPr>
              <a:t>»</a:t>
            </a:r>
            <a:endParaRPr lang="ru-RU" sz="4800" dirty="0">
              <a:solidFill>
                <a:srgbClr val="C00000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81148" y="2348880"/>
            <a:ext cx="4383340" cy="42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endParaRPr lang="ru-RU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740430"/>
            <a:ext cx="3528392" cy="3474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74" y="3307387"/>
            <a:ext cx="440907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39752" y="260648"/>
            <a:ext cx="4297561" cy="335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1" y="3789040"/>
            <a:ext cx="3816424" cy="275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3789040"/>
            <a:ext cx="4104456" cy="2756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98600" y="3290283"/>
            <a:ext cx="5771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Бабушка – </a:t>
            </a:r>
            <a:r>
              <a:rPr lang="ru-RU" sz="3600" b="1" dirty="0" err="1" smtClean="0">
                <a:solidFill>
                  <a:srgbClr val="FF0000"/>
                </a:solidFill>
                <a:latin typeface="Cambria" pitchFamily="18" charset="0"/>
              </a:rPr>
              <a:t>Загадушка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851</TotalTime>
  <Words>165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пк</cp:lastModifiedBy>
  <cp:revision>88</cp:revision>
  <dcterms:created xsi:type="dcterms:W3CDTF">2014-03-25T05:55:55Z</dcterms:created>
  <dcterms:modified xsi:type="dcterms:W3CDTF">2017-09-15T20:59:06Z</dcterms:modified>
</cp:coreProperties>
</file>