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85" r:id="rId7"/>
    <p:sldId id="286" r:id="rId8"/>
    <p:sldId id="288" r:id="rId9"/>
    <p:sldId id="263" r:id="rId10"/>
    <p:sldId id="264" r:id="rId11"/>
    <p:sldId id="289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6C0325-F0AE-47DF-B4A4-7F597607AC86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0AA1F4-4936-43AB-A47E-720A44143A6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Развитие поэтического творчества у студентов колледжа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58" y="4143380"/>
            <a:ext cx="7786742" cy="17526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Преподаватель высшей квалификационной категории</a:t>
            </a:r>
          </a:p>
          <a:p>
            <a:pPr algn="l"/>
            <a:r>
              <a:rPr lang="ru-RU" sz="2400" dirty="0" smtClean="0"/>
              <a:t>ГАПОУ СО «Марксовский политехнический колледж»</a:t>
            </a:r>
          </a:p>
          <a:p>
            <a:pPr algn="l"/>
            <a:r>
              <a:rPr lang="ru-RU" sz="2400" dirty="0" smtClean="0"/>
              <a:t>Малютина Наталья Евгеньевна</a:t>
            </a:r>
            <a:endParaRPr lang="ru-RU" sz="2400" dirty="0"/>
          </a:p>
        </p:txBody>
      </p:sp>
    </p:spTree>
  </p:cSld>
  <p:clrMapOvr>
    <a:masterClrMapping/>
  </p:clrMapOvr>
  <p:transition advTm="1746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525789"/>
            <a:ext cx="7143800" cy="547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5813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642918"/>
            <a:ext cx="7286676" cy="534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04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857232"/>
            <a:ext cx="8215370" cy="5332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482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859980"/>
            <a:ext cx="7572428" cy="4951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542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1000108"/>
            <a:ext cx="4181476" cy="1828800"/>
          </a:xfrm>
        </p:spPr>
        <p:txBody>
          <a:bodyPr anchor="t">
            <a:noAutofit/>
          </a:bodyPr>
          <a:lstStyle/>
          <a:p>
            <a:pPr algn="l"/>
            <a:r>
              <a:rPr lang="ru-RU" sz="4400" dirty="0" smtClean="0"/>
              <a:t>Дать человеку деятельность, которая наполнила бы его душу и могла бы наполнять его вечно…</a:t>
            </a:r>
            <a:endParaRPr lang="ru-RU" sz="4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86446" y="5000636"/>
            <a:ext cx="2925474" cy="1323972"/>
          </a:xfrm>
        </p:spPr>
        <p:txBody>
          <a:bodyPr tIns="0">
            <a:normAutofit fontScale="92500" lnSpcReduction="10000"/>
          </a:bodyPr>
          <a:lstStyle/>
          <a:p>
            <a:endParaRPr lang="ru-RU" b="1" dirty="0" smtClean="0"/>
          </a:p>
          <a:p>
            <a:pPr algn="l">
              <a:spcBef>
                <a:spcPts val="0"/>
              </a:spcBef>
            </a:pPr>
            <a:r>
              <a:rPr lang="ru-RU" sz="2000" b="1" dirty="0" smtClean="0"/>
              <a:t>К. Д. Ушинский</a:t>
            </a:r>
            <a:r>
              <a:rPr lang="ru-RU" sz="2000" dirty="0" smtClean="0"/>
              <a:t>,</a:t>
            </a:r>
          </a:p>
          <a:p>
            <a:pPr algn="l">
              <a:spcBef>
                <a:spcPts val="0"/>
              </a:spcBef>
            </a:pPr>
            <a:r>
              <a:rPr lang="ru-RU" sz="2000" dirty="0" smtClean="0"/>
              <a:t>основоположник </a:t>
            </a:r>
          </a:p>
          <a:p>
            <a:pPr algn="l">
              <a:spcBef>
                <a:spcPts val="0"/>
              </a:spcBef>
            </a:pPr>
            <a:r>
              <a:rPr lang="ru-RU" sz="2000" dirty="0" smtClean="0"/>
              <a:t>научной педагогики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785794"/>
            <a:ext cx="28829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23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714356"/>
            <a:ext cx="7772400" cy="1362456"/>
          </a:xfrm>
        </p:spPr>
        <p:txBody>
          <a:bodyPr/>
          <a:lstStyle/>
          <a:p>
            <a:pPr algn="ctr"/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Моё кредо: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71472" y="3286124"/>
            <a:ext cx="7772400" cy="1509712"/>
          </a:xfrm>
        </p:spPr>
        <p:txBody>
          <a:bodyPr/>
          <a:lstStyle/>
          <a:p>
            <a:pPr algn="ctr"/>
            <a:r>
              <a:rPr lang="ru-RU" sz="4000" dirty="0" smtClean="0"/>
              <a:t>Творить, пробовать, искать и развиваться</a:t>
            </a:r>
          </a:p>
          <a:p>
            <a:endParaRPr lang="ru-RU" dirty="0"/>
          </a:p>
        </p:txBody>
      </p:sp>
    </p:spTree>
  </p:cSld>
  <p:clrMapOvr>
    <a:masterClrMapping/>
  </p:clrMapOvr>
  <p:transition advTm="1751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501122" cy="1362456"/>
          </a:xfrm>
        </p:spPr>
        <p:txBody>
          <a:bodyPr/>
          <a:lstStyle/>
          <a:p>
            <a:pPr algn="ctr"/>
            <a:r>
              <a:rPr lang="ru-RU" sz="7200" dirty="0" smtClean="0">
                <a:latin typeface="+mn-lt"/>
              </a:rPr>
              <a:t>Мои стремления:</a:t>
            </a:r>
            <a:endParaRPr lang="ru-RU" sz="72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2857496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«Посредственный преподаватель излагает, хороший – объясняет, выдающийся – показывает, великий – вдохновляет .» </a:t>
            </a:r>
          </a:p>
          <a:p>
            <a:pPr algn="r"/>
            <a:r>
              <a:rPr lang="ru-RU" sz="3600" dirty="0" smtClean="0"/>
              <a:t>Е. Ильин</a:t>
            </a:r>
            <a:endParaRPr lang="ru-RU" sz="3600" dirty="0"/>
          </a:p>
        </p:txBody>
      </p:sp>
    </p:spTree>
  </p:cSld>
  <p:clrMapOvr>
    <a:masterClrMapping/>
  </p:clrMapOvr>
  <p:transition advTm="1503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7772400" cy="1428760"/>
          </a:xfrm>
        </p:spPr>
        <p:txBody>
          <a:bodyPr anchor="t"/>
          <a:lstStyle/>
          <a:p>
            <a:pPr algn="ctr"/>
            <a:r>
              <a:rPr lang="ru-RU" sz="6600" dirty="0" smtClean="0">
                <a:latin typeface="+mn-lt"/>
              </a:rPr>
              <a:t>Цель работы:</a:t>
            </a:r>
            <a:endParaRPr lang="ru-RU" sz="66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93891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ru-RU" sz="3600" spc="280" dirty="0" smtClean="0"/>
              <a:t>Организация деятельности, способствующей повышению интереса к литературе и развитию творческих способностей студентов.</a:t>
            </a:r>
            <a:endParaRPr lang="ru-RU" sz="3600" spc="280" dirty="0"/>
          </a:p>
        </p:txBody>
      </p:sp>
    </p:spTree>
  </p:cSld>
  <p:clrMapOvr>
    <a:masterClrMapping/>
  </p:clrMapOvr>
  <p:transition advTm="1559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14620"/>
            <a:ext cx="7772400" cy="1362456"/>
          </a:xfrm>
        </p:spPr>
        <p:txBody>
          <a:bodyPr/>
          <a:lstStyle/>
          <a:p>
            <a:pPr algn="ctr"/>
            <a:r>
              <a:rPr lang="ru-RU" dirty="0" smtClean="0"/>
              <a:t>Работа литературной гостиной</a:t>
            </a:r>
            <a:endParaRPr lang="ru-RU" dirty="0"/>
          </a:p>
        </p:txBody>
      </p:sp>
    </p:spTree>
  </p:cSld>
  <p:clrMapOvr>
    <a:masterClrMapping/>
  </p:clrMapOvr>
  <p:transition advTm="1639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142984"/>
            <a:ext cx="5083198" cy="45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62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7643866" cy="575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951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898378"/>
            <a:ext cx="6929486" cy="54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5375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386</TotalTime>
  <Words>96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Развитие поэтического творчества у студентов колледжа</vt:lpstr>
      <vt:lpstr>Дать человеку деятельность, которая наполнила бы его душу и могла бы наполнять его вечно…</vt:lpstr>
      <vt:lpstr>Моё кредо:</vt:lpstr>
      <vt:lpstr>Мои стремления:</vt:lpstr>
      <vt:lpstr>Цель работы:</vt:lpstr>
      <vt:lpstr>Работа литературной гостиной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поэтического творчества у студентов колледжа</dc:title>
  <dc:creator>Admin</dc:creator>
  <cp:lastModifiedBy>Admin</cp:lastModifiedBy>
  <cp:revision>53</cp:revision>
  <dcterms:created xsi:type="dcterms:W3CDTF">2017-09-14T09:52:41Z</dcterms:created>
  <dcterms:modified xsi:type="dcterms:W3CDTF">2017-09-16T08:59:36Z</dcterms:modified>
</cp:coreProperties>
</file>