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  <p:sldId id="272" r:id="rId3"/>
    <p:sldId id="274" r:id="rId4"/>
    <p:sldId id="275" r:id="rId5"/>
    <p:sldId id="277" r:id="rId6"/>
    <p:sldId id="291" r:id="rId7"/>
    <p:sldId id="279" r:id="rId8"/>
    <p:sldId id="280" r:id="rId9"/>
    <p:sldId id="282" r:id="rId10"/>
    <p:sldId id="296" r:id="rId11"/>
    <p:sldId id="297" r:id="rId12"/>
    <p:sldId id="300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071546"/>
            <a:ext cx="7000924" cy="525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6625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117"/>
            <a:ext cx="9144000" cy="6882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142852"/>
            <a:ext cx="8215338" cy="638249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Monotype Corsiva" pitchFamily="66" charset="0"/>
              </a:rPr>
              <a:t>ВОЛГЕ </a:t>
            </a:r>
            <a:r>
              <a:rPr lang="ru-RU" b="1" i="1" dirty="0">
                <a:solidFill>
                  <a:schemeClr val="tx1"/>
                </a:solidFill>
                <a:latin typeface="Monotype Corsiva" pitchFamily="66" charset="0"/>
              </a:rPr>
              <a:t>посвящают поэмы, повести, фильмы и песни. Она присутствует в сказаниях и сказках. </a:t>
            </a:r>
            <a:endParaRPr lang="en-US" b="1" i="1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Monotype Corsiva" pitchFamily="66" charset="0"/>
              </a:rPr>
              <a:t>ВОЛГА </a:t>
            </a:r>
            <a:r>
              <a:rPr lang="ru-RU" b="1" i="1" dirty="0">
                <a:solidFill>
                  <a:schemeClr val="tx1"/>
                </a:solidFill>
                <a:latin typeface="Monotype Corsiva" pitchFamily="66" charset="0"/>
              </a:rPr>
              <a:t>олицетворяется с Родиной – матерью, она </a:t>
            </a:r>
            <a:r>
              <a:rPr lang="ru-RU" b="1" i="1" dirty="0" smtClean="0">
                <a:solidFill>
                  <a:schemeClr val="tx1"/>
                </a:solidFill>
                <a:latin typeface="Monotype Corsiva" pitchFamily="66" charset="0"/>
              </a:rPr>
              <a:t> является </a:t>
            </a:r>
            <a:r>
              <a:rPr lang="ru-RU" b="1" i="1" dirty="0">
                <a:solidFill>
                  <a:schemeClr val="tx1"/>
                </a:solidFill>
                <a:latin typeface="Monotype Corsiva" pitchFamily="66" charset="0"/>
              </a:rPr>
              <a:t>символом свободы, простора, широты и величия духа русского человека</a:t>
            </a:r>
            <a:r>
              <a:rPr lang="ru-RU" sz="4600" b="1" i="1" dirty="0">
                <a:solidFill>
                  <a:srgbClr val="0000FF"/>
                </a:solidFill>
                <a:latin typeface="Monotype Corsiva" pitchFamily="66" charset="0"/>
              </a:rPr>
              <a:t>.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ru-RU" sz="4600" b="1" i="1" dirty="0">
              <a:solidFill>
                <a:srgbClr val="0000FF"/>
              </a:solidFill>
              <a:latin typeface="Monotype Corsiva" pitchFamily="66" charset="0"/>
            </a:endParaRPr>
          </a:p>
          <a:p>
            <a:pPr algn="ctr"/>
            <a:endParaRPr lang="ru-RU" sz="4600" b="1" i="1" dirty="0">
              <a:solidFill>
                <a:srgbClr val="0000FF"/>
              </a:solidFill>
              <a:latin typeface="Monotype Corsiva" pitchFamily="66" charset="0"/>
            </a:endParaRPr>
          </a:p>
          <a:p>
            <a:pPr algn="ctr"/>
            <a:endParaRPr lang="ru-RU" sz="4600" b="1" i="1" dirty="0">
              <a:solidFill>
                <a:srgbClr val="0000FF"/>
              </a:solidFill>
              <a:latin typeface="Monotype Corsiva" pitchFamily="66" charset="0"/>
            </a:endParaRPr>
          </a:p>
          <a:p>
            <a:pPr algn="ctr"/>
            <a:endParaRPr lang="ru-RU" dirty="0">
              <a:solidFill>
                <a:srgbClr val="0000FF"/>
              </a:solidFill>
            </a:endParaRPr>
          </a:p>
          <a:p>
            <a:pPr algn="ctr"/>
            <a:endParaRPr lang="ru-RU" b="1" i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1726204"/>
      </p:ext>
    </p:extLst>
  </p:cSld>
  <p:clrMapOvr>
    <a:masterClrMapping/>
  </p:clrMapOvr>
  <p:transition spd="slow" advTm="16407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714356"/>
            <a:ext cx="357567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642918"/>
            <a:ext cx="3594100" cy="51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6281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214422"/>
            <a:ext cx="3594100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214422"/>
            <a:ext cx="3594100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767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034" y="6072206"/>
            <a:ext cx="7854696" cy="629092"/>
          </a:xfrm>
        </p:spPr>
        <p:txBody>
          <a:bodyPr>
            <a:normAutofit fontScale="92500" lnSpcReduction="10000"/>
          </a:bodyPr>
          <a:lstStyle/>
          <a:p>
            <a:pPr marL="0" indent="0" algn="ctr" eaLnBrk="1" hangingPunct="1">
              <a:buFontTx/>
              <a:buNone/>
            </a:pPr>
            <a:r>
              <a:rPr lang="ru-RU" altLang="ru-RU" sz="4000" dirty="0" smtClean="0"/>
              <a:t>Спасибо за внимание!</a:t>
            </a:r>
          </a:p>
          <a:p>
            <a:pPr marL="0" indent="0" algn="ctr" eaLnBrk="1" hangingPunct="1">
              <a:buFontTx/>
              <a:buNone/>
            </a:pPr>
            <a:endParaRPr lang="ru-RU" altLang="ru-RU" dirty="0" smtClean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857232"/>
            <a:ext cx="4440256" cy="509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704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071546"/>
            <a:ext cx="7072362" cy="5009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642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571480"/>
            <a:ext cx="6124604" cy="596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518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825074"/>
            <a:ext cx="6786610" cy="508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7265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933450"/>
            <a:ext cx="396240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614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86058"/>
            <a:ext cx="7772400" cy="366553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 smtClean="0"/>
              <a:t>Любовь Васильевна Федюнина</a:t>
            </a:r>
            <a:br>
              <a:rPr lang="ru-RU" sz="2800" dirty="0" smtClean="0"/>
            </a:br>
            <a:endParaRPr lang="ru-RU" sz="2800" dirty="0" smtClean="0"/>
          </a:p>
        </p:txBody>
      </p:sp>
      <p:sp>
        <p:nvSpPr>
          <p:cNvPr id="17411" name="Текст 2"/>
          <p:cNvSpPr>
            <a:spLocks noGrp="1"/>
          </p:cNvSpPr>
          <p:nvPr>
            <p:ph type="body" idx="1"/>
          </p:nvPr>
        </p:nvSpPr>
        <p:spPr>
          <a:xfrm>
            <a:off x="539750" y="476250"/>
            <a:ext cx="7772400" cy="504825"/>
          </a:xfrm>
        </p:spPr>
        <p:txBody>
          <a:bodyPr>
            <a:normAutofit fontScale="70000" lnSpcReduction="20000"/>
          </a:bodyPr>
          <a:lstStyle/>
          <a:p>
            <a:pPr algn="ctr" eaLnBrk="1" hangingPunct="1"/>
            <a:r>
              <a:rPr lang="ru-RU" altLang="ru-RU" smtClean="0"/>
              <a:t>Я люблю свой город на Волге</a:t>
            </a:r>
          </a:p>
          <a:p>
            <a:pPr algn="ctr" eaLnBrk="1" hangingPunct="1"/>
            <a:r>
              <a:rPr lang="ru-RU" altLang="ru-RU" smtClean="0"/>
              <a:t>Он – начало России моей</a:t>
            </a:r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142984"/>
            <a:ext cx="3157537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6375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000108"/>
            <a:ext cx="4583132" cy="527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607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785794"/>
            <a:ext cx="5786478" cy="556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678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285860"/>
            <a:ext cx="6786610" cy="4748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6359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388</TotalTime>
  <Words>56</Words>
  <Application>Microsoft Office PowerPoint</Application>
  <PresentationFormat>Экран (4:3)</PresentationFormat>
  <Paragraphs>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Слайд 3</vt:lpstr>
      <vt:lpstr>Слайд 4</vt:lpstr>
      <vt:lpstr>Слайд 5</vt:lpstr>
      <vt:lpstr>Любовь Васильевна Федюнина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поэтического творчества у студентов колледжа</dc:title>
  <dc:creator>Admin</dc:creator>
  <cp:lastModifiedBy>Admin</cp:lastModifiedBy>
  <cp:revision>53</cp:revision>
  <dcterms:created xsi:type="dcterms:W3CDTF">2017-09-14T09:52:41Z</dcterms:created>
  <dcterms:modified xsi:type="dcterms:W3CDTF">2017-09-16T08:58:26Z</dcterms:modified>
</cp:coreProperties>
</file>