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56C817-1FF9-481F-8E6D-165B43343BCF}" type="doc">
      <dgm:prSet loTypeId="urn:microsoft.com/office/officeart/2005/8/layout/defaul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7CF33A-FBC7-4205-B66E-F01E83523803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Текстовые редакторы</a:t>
          </a:r>
          <a:endParaRPr lang="ru-RU" dirty="0"/>
        </a:p>
      </dgm:t>
    </dgm:pt>
    <dgm:pt modelId="{AE035F8D-8CF6-4C2F-A09A-40C8FD155F16}" type="parTrans" cxnId="{24492733-B6A8-4815-8528-A8B53284A8B1}">
      <dgm:prSet/>
      <dgm:spPr/>
      <dgm:t>
        <a:bodyPr/>
        <a:lstStyle/>
        <a:p>
          <a:endParaRPr lang="ru-RU"/>
        </a:p>
      </dgm:t>
    </dgm:pt>
    <dgm:pt modelId="{E52EB746-06A9-4A08-84A7-0193A45709E3}" type="sibTrans" cxnId="{24492733-B6A8-4815-8528-A8B53284A8B1}">
      <dgm:prSet/>
      <dgm:spPr/>
      <dgm:t>
        <a:bodyPr/>
        <a:lstStyle/>
        <a:p>
          <a:endParaRPr lang="ru-RU"/>
        </a:p>
      </dgm:t>
    </dgm:pt>
    <dgm:pt modelId="{2AEE2428-6D95-433D-9BCD-BB349728D0BB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Текстовые процессоры</a:t>
          </a:r>
          <a:endParaRPr lang="ru-RU" dirty="0"/>
        </a:p>
      </dgm:t>
    </dgm:pt>
    <dgm:pt modelId="{D43D53BD-CEAE-43BA-B9BE-513DA64FE902}" type="parTrans" cxnId="{95F036D7-8495-4C0B-93BB-96C56CE22D5D}">
      <dgm:prSet/>
      <dgm:spPr/>
      <dgm:t>
        <a:bodyPr/>
        <a:lstStyle/>
        <a:p>
          <a:endParaRPr lang="ru-RU"/>
        </a:p>
      </dgm:t>
    </dgm:pt>
    <dgm:pt modelId="{1D3B0956-D539-42F9-94A4-2EA5610669CD}" type="sibTrans" cxnId="{95F036D7-8495-4C0B-93BB-96C56CE22D5D}">
      <dgm:prSet/>
      <dgm:spPr/>
      <dgm:t>
        <a:bodyPr/>
        <a:lstStyle/>
        <a:p>
          <a:endParaRPr lang="ru-RU"/>
        </a:p>
      </dgm:t>
    </dgm:pt>
    <dgm:pt modelId="{55563492-2E6E-4D72-B65B-6C09D9F53B78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Системы компьютерной верстки</a:t>
          </a:r>
          <a:endParaRPr lang="ru-RU" dirty="0"/>
        </a:p>
      </dgm:t>
    </dgm:pt>
    <dgm:pt modelId="{CDC7ECFC-1476-40B5-B427-91A6FC638572}" type="parTrans" cxnId="{236D35E1-57E5-40B2-B327-47997AF2FA94}">
      <dgm:prSet/>
      <dgm:spPr/>
      <dgm:t>
        <a:bodyPr/>
        <a:lstStyle/>
        <a:p>
          <a:endParaRPr lang="ru-RU"/>
        </a:p>
      </dgm:t>
    </dgm:pt>
    <dgm:pt modelId="{D08391EA-09F7-4DED-8CE0-AC7EF00B54CF}" type="sibTrans" cxnId="{236D35E1-57E5-40B2-B327-47997AF2FA94}">
      <dgm:prSet/>
      <dgm:spPr/>
      <dgm:t>
        <a:bodyPr/>
        <a:lstStyle/>
        <a:p>
          <a:endParaRPr lang="ru-RU"/>
        </a:p>
      </dgm:t>
    </dgm:pt>
    <dgm:pt modelId="{84AFA4E8-A75C-4845-B63A-1163FBE371E6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СУБД</a:t>
          </a:r>
          <a:endParaRPr lang="ru-RU" dirty="0"/>
        </a:p>
      </dgm:t>
    </dgm:pt>
    <dgm:pt modelId="{019C3BBD-B696-4F37-A040-62FB16440909}" type="parTrans" cxnId="{5B0842D5-097D-4455-A4D4-8E71F3D294E6}">
      <dgm:prSet/>
      <dgm:spPr/>
      <dgm:t>
        <a:bodyPr/>
        <a:lstStyle/>
        <a:p>
          <a:endParaRPr lang="ru-RU"/>
        </a:p>
      </dgm:t>
    </dgm:pt>
    <dgm:pt modelId="{63EC3A6B-B072-431D-AAC3-ED17584B8D42}" type="sibTrans" cxnId="{5B0842D5-097D-4455-A4D4-8E71F3D294E6}">
      <dgm:prSet/>
      <dgm:spPr/>
      <dgm:t>
        <a:bodyPr/>
        <a:lstStyle/>
        <a:p>
          <a:endParaRPr lang="ru-RU"/>
        </a:p>
      </dgm:t>
    </dgm:pt>
    <dgm:pt modelId="{27EC648F-73CB-493F-8A4A-774C89A99976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Электронные таблицы</a:t>
          </a:r>
          <a:endParaRPr lang="ru-RU" dirty="0"/>
        </a:p>
      </dgm:t>
    </dgm:pt>
    <dgm:pt modelId="{8F2E3503-B175-4D85-AB65-751589A8C212}" type="parTrans" cxnId="{9333AEB0-DFF9-4E78-8BF3-62676E67F2FB}">
      <dgm:prSet/>
      <dgm:spPr/>
      <dgm:t>
        <a:bodyPr/>
        <a:lstStyle/>
        <a:p>
          <a:endParaRPr lang="ru-RU"/>
        </a:p>
      </dgm:t>
    </dgm:pt>
    <dgm:pt modelId="{44AB2D35-6C5A-4366-A1EF-0CB5EF4D8F75}" type="sibTrans" cxnId="{9333AEB0-DFF9-4E78-8BF3-62676E67F2FB}">
      <dgm:prSet/>
      <dgm:spPr/>
      <dgm:t>
        <a:bodyPr/>
        <a:lstStyle/>
        <a:p>
          <a:endParaRPr lang="ru-RU"/>
        </a:p>
      </dgm:t>
    </dgm:pt>
    <dgm:pt modelId="{8B04EFD0-3213-483F-8E03-F54BFEB4387D}">
      <dgm:prSet/>
      <dgm:spPr>
        <a:solidFill>
          <a:srgbClr val="7030A0"/>
        </a:solidFill>
      </dgm:spPr>
      <dgm:t>
        <a:bodyPr/>
        <a:lstStyle/>
        <a:p>
          <a:r>
            <a:rPr lang="ru-RU" dirty="0" smtClean="0"/>
            <a:t>Веб-браузеры</a:t>
          </a:r>
          <a:endParaRPr lang="ru-RU" dirty="0"/>
        </a:p>
      </dgm:t>
    </dgm:pt>
    <dgm:pt modelId="{1CC17ED4-8498-43D4-BDBA-FC5C216DEF52}" type="parTrans" cxnId="{08A4325A-B884-45B3-B86D-3285B8ABA3F9}">
      <dgm:prSet/>
      <dgm:spPr/>
      <dgm:t>
        <a:bodyPr/>
        <a:lstStyle/>
        <a:p>
          <a:endParaRPr lang="ru-RU"/>
        </a:p>
      </dgm:t>
    </dgm:pt>
    <dgm:pt modelId="{15BB133C-D738-43FA-8DFC-C3E4947B43B7}" type="sibTrans" cxnId="{08A4325A-B884-45B3-B86D-3285B8ABA3F9}">
      <dgm:prSet/>
      <dgm:spPr/>
      <dgm:t>
        <a:bodyPr/>
        <a:lstStyle/>
        <a:p>
          <a:endParaRPr lang="ru-RU"/>
        </a:p>
      </dgm:t>
    </dgm:pt>
    <dgm:pt modelId="{CD3CD807-C739-475F-B5AE-25033BA9A62A}" type="pres">
      <dgm:prSet presAssocID="{8356C817-1FF9-481F-8E6D-165B43343BC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3F81B2-0C9C-4B16-83E4-702C20B30A97}" type="pres">
      <dgm:prSet presAssocID="{C97CF33A-FBC7-4205-B66E-F01E8352380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3FEF84-01A8-4765-9E6A-F60F8A477DB4}" type="pres">
      <dgm:prSet presAssocID="{E52EB746-06A9-4A08-84A7-0193A45709E3}" presName="sibTrans" presStyleCnt="0"/>
      <dgm:spPr/>
      <dgm:t>
        <a:bodyPr/>
        <a:lstStyle/>
        <a:p>
          <a:endParaRPr lang="ru-RU"/>
        </a:p>
      </dgm:t>
    </dgm:pt>
    <dgm:pt modelId="{63030AD0-1503-4B2E-83B5-784DD74F40ED}" type="pres">
      <dgm:prSet presAssocID="{2AEE2428-6D95-433D-9BCD-BB349728D0B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15A01E-B1A6-4123-A8F3-4CFB5BF17559}" type="pres">
      <dgm:prSet presAssocID="{1D3B0956-D539-42F9-94A4-2EA5610669CD}" presName="sibTrans" presStyleCnt="0"/>
      <dgm:spPr/>
      <dgm:t>
        <a:bodyPr/>
        <a:lstStyle/>
        <a:p>
          <a:endParaRPr lang="ru-RU"/>
        </a:p>
      </dgm:t>
    </dgm:pt>
    <dgm:pt modelId="{44307594-99D8-448A-9D90-96812574DAB8}" type="pres">
      <dgm:prSet presAssocID="{55563492-2E6E-4D72-B65B-6C09D9F53B7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48E40-71C4-42C7-B6C0-C6D10059FB16}" type="pres">
      <dgm:prSet presAssocID="{D08391EA-09F7-4DED-8CE0-AC7EF00B54CF}" presName="sibTrans" presStyleCnt="0"/>
      <dgm:spPr/>
      <dgm:t>
        <a:bodyPr/>
        <a:lstStyle/>
        <a:p>
          <a:endParaRPr lang="ru-RU"/>
        </a:p>
      </dgm:t>
    </dgm:pt>
    <dgm:pt modelId="{34DC9A58-7671-4AF8-849F-67CEF6CD0A32}" type="pres">
      <dgm:prSet presAssocID="{84AFA4E8-A75C-4845-B63A-1163FBE371E6}" presName="node" presStyleLbl="node1" presStyleIdx="3" presStyleCnt="6" custLinFactNeighborX="26" custLinFactNeighborY="-6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4698F-5310-431B-B5F9-5256616E231C}" type="pres">
      <dgm:prSet presAssocID="{63EC3A6B-B072-431D-AAC3-ED17584B8D42}" presName="sibTrans" presStyleCnt="0"/>
      <dgm:spPr/>
      <dgm:t>
        <a:bodyPr/>
        <a:lstStyle/>
        <a:p>
          <a:endParaRPr lang="ru-RU"/>
        </a:p>
      </dgm:t>
    </dgm:pt>
    <dgm:pt modelId="{0777F655-DDAF-4762-B28E-E79F2FF5730B}" type="pres">
      <dgm:prSet presAssocID="{27EC648F-73CB-493F-8A4A-774C89A9997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AF1DC-9109-4229-A836-DB2F1ADD571E}" type="pres">
      <dgm:prSet presAssocID="{44AB2D35-6C5A-4366-A1EF-0CB5EF4D8F75}" presName="sibTrans" presStyleCnt="0"/>
      <dgm:spPr/>
      <dgm:t>
        <a:bodyPr/>
        <a:lstStyle/>
        <a:p>
          <a:endParaRPr lang="ru-RU"/>
        </a:p>
      </dgm:t>
    </dgm:pt>
    <dgm:pt modelId="{077D4778-3A67-477F-979B-F92AC83D390A}" type="pres">
      <dgm:prSet presAssocID="{8B04EFD0-3213-483F-8E03-F54BFEB4387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F036D7-8495-4C0B-93BB-96C56CE22D5D}" srcId="{8356C817-1FF9-481F-8E6D-165B43343BCF}" destId="{2AEE2428-6D95-433D-9BCD-BB349728D0BB}" srcOrd="1" destOrd="0" parTransId="{D43D53BD-CEAE-43BA-B9BE-513DA64FE902}" sibTransId="{1D3B0956-D539-42F9-94A4-2EA5610669CD}"/>
    <dgm:cxn modelId="{332F90D5-6A58-4BEE-A0F7-C9255E1612C9}" type="presOf" srcId="{84AFA4E8-A75C-4845-B63A-1163FBE371E6}" destId="{34DC9A58-7671-4AF8-849F-67CEF6CD0A32}" srcOrd="0" destOrd="0" presId="urn:microsoft.com/office/officeart/2005/8/layout/default"/>
    <dgm:cxn modelId="{1546E844-0791-46C1-902E-B16F6CE9D093}" type="presOf" srcId="{2AEE2428-6D95-433D-9BCD-BB349728D0BB}" destId="{63030AD0-1503-4B2E-83B5-784DD74F40ED}" srcOrd="0" destOrd="0" presId="urn:microsoft.com/office/officeart/2005/8/layout/default"/>
    <dgm:cxn modelId="{236D35E1-57E5-40B2-B327-47997AF2FA94}" srcId="{8356C817-1FF9-481F-8E6D-165B43343BCF}" destId="{55563492-2E6E-4D72-B65B-6C09D9F53B78}" srcOrd="2" destOrd="0" parTransId="{CDC7ECFC-1476-40B5-B427-91A6FC638572}" sibTransId="{D08391EA-09F7-4DED-8CE0-AC7EF00B54CF}"/>
    <dgm:cxn modelId="{9333AEB0-DFF9-4E78-8BF3-62676E67F2FB}" srcId="{8356C817-1FF9-481F-8E6D-165B43343BCF}" destId="{27EC648F-73CB-493F-8A4A-774C89A99976}" srcOrd="4" destOrd="0" parTransId="{8F2E3503-B175-4D85-AB65-751589A8C212}" sibTransId="{44AB2D35-6C5A-4366-A1EF-0CB5EF4D8F75}"/>
    <dgm:cxn modelId="{AF0689F9-3540-4F0C-99BF-F4D0C8BDF470}" type="presOf" srcId="{27EC648F-73CB-493F-8A4A-774C89A99976}" destId="{0777F655-DDAF-4762-B28E-E79F2FF5730B}" srcOrd="0" destOrd="0" presId="urn:microsoft.com/office/officeart/2005/8/layout/default"/>
    <dgm:cxn modelId="{9F23770D-3461-41B7-A2F5-7237F2027FE0}" type="presOf" srcId="{8B04EFD0-3213-483F-8E03-F54BFEB4387D}" destId="{077D4778-3A67-477F-979B-F92AC83D390A}" srcOrd="0" destOrd="0" presId="urn:microsoft.com/office/officeart/2005/8/layout/default"/>
    <dgm:cxn modelId="{24492733-B6A8-4815-8528-A8B53284A8B1}" srcId="{8356C817-1FF9-481F-8E6D-165B43343BCF}" destId="{C97CF33A-FBC7-4205-B66E-F01E83523803}" srcOrd="0" destOrd="0" parTransId="{AE035F8D-8CF6-4C2F-A09A-40C8FD155F16}" sibTransId="{E52EB746-06A9-4A08-84A7-0193A45709E3}"/>
    <dgm:cxn modelId="{08A4325A-B884-45B3-B86D-3285B8ABA3F9}" srcId="{8356C817-1FF9-481F-8E6D-165B43343BCF}" destId="{8B04EFD0-3213-483F-8E03-F54BFEB4387D}" srcOrd="5" destOrd="0" parTransId="{1CC17ED4-8498-43D4-BDBA-FC5C216DEF52}" sibTransId="{15BB133C-D738-43FA-8DFC-C3E4947B43B7}"/>
    <dgm:cxn modelId="{D242E634-0FAE-4EEB-95BE-2496C3DA832C}" type="presOf" srcId="{C97CF33A-FBC7-4205-B66E-F01E83523803}" destId="{093F81B2-0C9C-4B16-83E4-702C20B30A97}" srcOrd="0" destOrd="0" presId="urn:microsoft.com/office/officeart/2005/8/layout/default"/>
    <dgm:cxn modelId="{5F5B348D-1771-4D8A-B840-F4A04147E8F9}" type="presOf" srcId="{8356C817-1FF9-481F-8E6D-165B43343BCF}" destId="{CD3CD807-C739-475F-B5AE-25033BA9A62A}" srcOrd="0" destOrd="0" presId="urn:microsoft.com/office/officeart/2005/8/layout/default"/>
    <dgm:cxn modelId="{5B0842D5-097D-4455-A4D4-8E71F3D294E6}" srcId="{8356C817-1FF9-481F-8E6D-165B43343BCF}" destId="{84AFA4E8-A75C-4845-B63A-1163FBE371E6}" srcOrd="3" destOrd="0" parTransId="{019C3BBD-B696-4F37-A040-62FB16440909}" sibTransId="{63EC3A6B-B072-431D-AAC3-ED17584B8D42}"/>
    <dgm:cxn modelId="{916B6646-3530-4903-99B9-58F77692AA00}" type="presOf" srcId="{55563492-2E6E-4D72-B65B-6C09D9F53B78}" destId="{44307594-99D8-448A-9D90-96812574DAB8}" srcOrd="0" destOrd="0" presId="urn:microsoft.com/office/officeart/2005/8/layout/default"/>
    <dgm:cxn modelId="{3C46AA74-F354-4CFF-B1A6-59154288B772}" type="presParOf" srcId="{CD3CD807-C739-475F-B5AE-25033BA9A62A}" destId="{093F81B2-0C9C-4B16-83E4-702C20B30A97}" srcOrd="0" destOrd="0" presId="urn:microsoft.com/office/officeart/2005/8/layout/default"/>
    <dgm:cxn modelId="{A254EB9B-981E-4DC8-88D5-12741A987CE6}" type="presParOf" srcId="{CD3CD807-C739-475F-B5AE-25033BA9A62A}" destId="{C63FEF84-01A8-4765-9E6A-F60F8A477DB4}" srcOrd="1" destOrd="0" presId="urn:microsoft.com/office/officeart/2005/8/layout/default"/>
    <dgm:cxn modelId="{114E5B32-9B46-4B3A-90FB-FD45EFAA7D76}" type="presParOf" srcId="{CD3CD807-C739-475F-B5AE-25033BA9A62A}" destId="{63030AD0-1503-4B2E-83B5-784DD74F40ED}" srcOrd="2" destOrd="0" presId="urn:microsoft.com/office/officeart/2005/8/layout/default"/>
    <dgm:cxn modelId="{6122FE91-B340-4741-9AB3-E1F976874BE0}" type="presParOf" srcId="{CD3CD807-C739-475F-B5AE-25033BA9A62A}" destId="{3215A01E-B1A6-4123-A8F3-4CFB5BF17559}" srcOrd="3" destOrd="0" presId="urn:microsoft.com/office/officeart/2005/8/layout/default"/>
    <dgm:cxn modelId="{BC15272C-31EE-49F3-BD3E-7976DB8E4DB5}" type="presParOf" srcId="{CD3CD807-C739-475F-B5AE-25033BA9A62A}" destId="{44307594-99D8-448A-9D90-96812574DAB8}" srcOrd="4" destOrd="0" presId="urn:microsoft.com/office/officeart/2005/8/layout/default"/>
    <dgm:cxn modelId="{BFF7BDC0-29E3-41DB-8E84-4D09E75CFB0B}" type="presParOf" srcId="{CD3CD807-C739-475F-B5AE-25033BA9A62A}" destId="{D7848E40-71C4-42C7-B6C0-C6D10059FB16}" srcOrd="5" destOrd="0" presId="urn:microsoft.com/office/officeart/2005/8/layout/default"/>
    <dgm:cxn modelId="{0846AD2D-5E53-42E0-ACB7-FA732444252A}" type="presParOf" srcId="{CD3CD807-C739-475F-B5AE-25033BA9A62A}" destId="{34DC9A58-7671-4AF8-849F-67CEF6CD0A32}" srcOrd="6" destOrd="0" presId="urn:microsoft.com/office/officeart/2005/8/layout/default"/>
    <dgm:cxn modelId="{38C4AF45-1C37-420D-906C-44776D20132F}" type="presParOf" srcId="{CD3CD807-C739-475F-B5AE-25033BA9A62A}" destId="{4CB4698F-5310-431B-B5F9-5256616E231C}" srcOrd="7" destOrd="0" presId="urn:microsoft.com/office/officeart/2005/8/layout/default"/>
    <dgm:cxn modelId="{E7AFD8F9-7520-4B87-9071-5C354AB056CB}" type="presParOf" srcId="{CD3CD807-C739-475F-B5AE-25033BA9A62A}" destId="{0777F655-DDAF-4762-B28E-E79F2FF5730B}" srcOrd="8" destOrd="0" presId="urn:microsoft.com/office/officeart/2005/8/layout/default"/>
    <dgm:cxn modelId="{1BE6693B-A009-4814-8E27-28E5A8E5B746}" type="presParOf" srcId="{CD3CD807-C739-475F-B5AE-25033BA9A62A}" destId="{192AF1DC-9109-4229-A836-DB2F1ADD571E}" srcOrd="9" destOrd="0" presId="urn:microsoft.com/office/officeart/2005/8/layout/default"/>
    <dgm:cxn modelId="{8FBE7AC8-9FA3-45E1-B1E8-8ADE5DD66077}" type="presParOf" srcId="{CD3CD807-C739-475F-B5AE-25033BA9A62A}" destId="{077D4778-3A67-477F-979B-F92AC83D390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57F27F-B4CD-4AE9-8104-CB8CED2085B7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F7A607-30D7-4B6E-BAAA-A67C42C0BAFA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err="1" smtClean="0"/>
            <a:t>Медиаплееры</a:t>
          </a:r>
          <a:endParaRPr lang="ru-RU" dirty="0"/>
        </a:p>
      </dgm:t>
    </dgm:pt>
    <dgm:pt modelId="{BE4BD751-ADEF-4349-B49A-CA4465696822}" type="parTrans" cxnId="{FBDFF94D-08D4-4D21-8D7C-2F93BC48EC98}">
      <dgm:prSet/>
      <dgm:spPr/>
      <dgm:t>
        <a:bodyPr/>
        <a:lstStyle/>
        <a:p>
          <a:endParaRPr lang="ru-RU"/>
        </a:p>
      </dgm:t>
    </dgm:pt>
    <dgm:pt modelId="{87B2CDD9-9850-4212-8198-9723C715DE78}" type="sibTrans" cxnId="{FBDFF94D-08D4-4D21-8D7C-2F93BC48EC98}">
      <dgm:prSet/>
      <dgm:spPr/>
      <dgm:t>
        <a:bodyPr/>
        <a:lstStyle/>
        <a:p>
          <a:endParaRPr lang="ru-RU"/>
        </a:p>
      </dgm:t>
    </dgm:pt>
    <dgm:pt modelId="{EF1D92F6-7489-49CC-86D7-B567A397C624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Компьютерные игры</a:t>
          </a:r>
          <a:endParaRPr lang="ru-RU" dirty="0"/>
        </a:p>
      </dgm:t>
    </dgm:pt>
    <dgm:pt modelId="{FE4AC8E0-C2BC-4359-BB79-66361FA65A08}" type="parTrans" cxnId="{A96F442A-FD56-4330-9072-39F0A6AC9970}">
      <dgm:prSet/>
      <dgm:spPr/>
      <dgm:t>
        <a:bodyPr/>
        <a:lstStyle/>
        <a:p>
          <a:endParaRPr lang="ru-RU"/>
        </a:p>
      </dgm:t>
    </dgm:pt>
    <dgm:pt modelId="{A54411D9-D385-4147-90F3-8209662127EE}" type="sibTrans" cxnId="{A96F442A-FD56-4330-9072-39F0A6AC9970}">
      <dgm:prSet/>
      <dgm:spPr/>
      <dgm:t>
        <a:bodyPr/>
        <a:lstStyle/>
        <a:p>
          <a:endParaRPr lang="ru-RU"/>
        </a:p>
      </dgm:t>
    </dgm:pt>
    <dgm:pt modelId="{FEDA0639-B763-4E5C-B67C-16C2DF97153C}" type="pres">
      <dgm:prSet presAssocID="{0457F27F-B4CD-4AE9-8104-CB8CED2085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6F6B34-18FF-46E5-8A8B-E58EA40DEFCF}" type="pres">
      <dgm:prSet presAssocID="{93F7A607-30D7-4B6E-BAAA-A67C42C0BAF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F8D76E-60B3-49C5-AD56-4AE4ADD13E9B}" type="pres">
      <dgm:prSet presAssocID="{87B2CDD9-9850-4212-8198-9723C715DE78}" presName="sibTrans" presStyleCnt="0"/>
      <dgm:spPr/>
      <dgm:t>
        <a:bodyPr/>
        <a:lstStyle/>
        <a:p>
          <a:endParaRPr lang="ru-RU"/>
        </a:p>
      </dgm:t>
    </dgm:pt>
    <dgm:pt modelId="{40F4C809-80D6-4681-8E90-489653EC38CE}" type="pres">
      <dgm:prSet presAssocID="{EF1D92F6-7489-49CC-86D7-B567A397C624}" presName="node" presStyleLbl="node1" presStyleIdx="1" presStyleCnt="2" custLinFactNeighborX="-539" custLinFactNeighborY="-39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1686D2-2AF8-4070-BF53-6B3A13C26BD3}" type="presOf" srcId="{0457F27F-B4CD-4AE9-8104-CB8CED2085B7}" destId="{FEDA0639-B763-4E5C-B67C-16C2DF97153C}" srcOrd="0" destOrd="0" presId="urn:microsoft.com/office/officeart/2005/8/layout/default"/>
    <dgm:cxn modelId="{AFF1B74A-2091-4AD5-83B8-E9D5A99FEDBA}" type="presOf" srcId="{EF1D92F6-7489-49CC-86D7-B567A397C624}" destId="{40F4C809-80D6-4681-8E90-489653EC38CE}" srcOrd="0" destOrd="0" presId="urn:microsoft.com/office/officeart/2005/8/layout/default"/>
    <dgm:cxn modelId="{A96F442A-FD56-4330-9072-39F0A6AC9970}" srcId="{0457F27F-B4CD-4AE9-8104-CB8CED2085B7}" destId="{EF1D92F6-7489-49CC-86D7-B567A397C624}" srcOrd="1" destOrd="0" parTransId="{FE4AC8E0-C2BC-4359-BB79-66361FA65A08}" sibTransId="{A54411D9-D385-4147-90F3-8209662127EE}"/>
    <dgm:cxn modelId="{55B804EC-0074-4DC4-92DA-B7A946FEB038}" type="presOf" srcId="{93F7A607-30D7-4B6E-BAAA-A67C42C0BAFA}" destId="{866F6B34-18FF-46E5-8A8B-E58EA40DEFCF}" srcOrd="0" destOrd="0" presId="urn:microsoft.com/office/officeart/2005/8/layout/default"/>
    <dgm:cxn modelId="{FBDFF94D-08D4-4D21-8D7C-2F93BC48EC98}" srcId="{0457F27F-B4CD-4AE9-8104-CB8CED2085B7}" destId="{93F7A607-30D7-4B6E-BAAA-A67C42C0BAFA}" srcOrd="0" destOrd="0" parTransId="{BE4BD751-ADEF-4349-B49A-CA4465696822}" sibTransId="{87B2CDD9-9850-4212-8198-9723C715DE78}"/>
    <dgm:cxn modelId="{99ED333F-8F7A-4D22-A371-EA8BEB5A09B5}" type="presParOf" srcId="{FEDA0639-B763-4E5C-B67C-16C2DF97153C}" destId="{866F6B34-18FF-46E5-8A8B-E58EA40DEFCF}" srcOrd="0" destOrd="0" presId="urn:microsoft.com/office/officeart/2005/8/layout/default"/>
    <dgm:cxn modelId="{9F7805A3-9CC2-4445-A72B-337E6EEEF237}" type="presParOf" srcId="{FEDA0639-B763-4E5C-B67C-16C2DF97153C}" destId="{33F8D76E-60B3-49C5-AD56-4AE4ADD13E9B}" srcOrd="1" destOrd="0" presId="urn:microsoft.com/office/officeart/2005/8/layout/default"/>
    <dgm:cxn modelId="{E8A886A8-6155-4897-9699-ED252BAC7ED6}" type="presParOf" srcId="{FEDA0639-B763-4E5C-B67C-16C2DF97153C}" destId="{40F4C809-80D6-4681-8E90-489653EC38CE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587942-5F1E-46FD-BB44-531F4CAD9A78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2E0E1C-F0F2-4FDE-A26B-C683A4F0634B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Экспертные системы</a:t>
          </a:r>
          <a:endParaRPr lang="ru-RU" dirty="0"/>
        </a:p>
      </dgm:t>
    </dgm:pt>
    <dgm:pt modelId="{6ADCD6D2-4694-4EE0-8089-1110C44C7585}" type="parTrans" cxnId="{69851E31-FF14-4D61-B1C3-6CD11199E7F1}">
      <dgm:prSet/>
      <dgm:spPr/>
      <dgm:t>
        <a:bodyPr/>
        <a:lstStyle/>
        <a:p>
          <a:endParaRPr lang="ru-RU"/>
        </a:p>
      </dgm:t>
    </dgm:pt>
    <dgm:pt modelId="{CB1D8DD3-3316-417B-ABF4-39A4C8F8FB75}" type="sibTrans" cxnId="{69851E31-FF14-4D61-B1C3-6CD11199E7F1}">
      <dgm:prSet/>
      <dgm:spPr/>
      <dgm:t>
        <a:bodyPr/>
        <a:lstStyle/>
        <a:p>
          <a:endParaRPr lang="ru-RU"/>
        </a:p>
      </dgm:t>
    </dgm:pt>
    <dgm:pt modelId="{784D979A-D2B8-4D7D-BB73-96161E48CDDB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Трансляторы</a:t>
          </a:r>
          <a:endParaRPr lang="ru-RU" dirty="0"/>
        </a:p>
      </dgm:t>
    </dgm:pt>
    <dgm:pt modelId="{BB2F26DA-DAF2-4322-A643-B04E9DAA4A01}" type="parTrans" cxnId="{1265AD0F-CD11-4662-871C-C7BC46B826FD}">
      <dgm:prSet/>
      <dgm:spPr/>
      <dgm:t>
        <a:bodyPr/>
        <a:lstStyle/>
        <a:p>
          <a:endParaRPr lang="ru-RU"/>
        </a:p>
      </dgm:t>
    </dgm:pt>
    <dgm:pt modelId="{1C1136D1-2D34-4E3F-B5A4-35DCDCB50207}" type="sibTrans" cxnId="{1265AD0F-CD11-4662-871C-C7BC46B826FD}">
      <dgm:prSet/>
      <dgm:spPr/>
      <dgm:t>
        <a:bodyPr/>
        <a:lstStyle/>
        <a:p>
          <a:endParaRPr lang="ru-RU"/>
        </a:p>
      </dgm:t>
    </dgm:pt>
    <dgm:pt modelId="{36B12AD3-055F-44F5-A1C9-200A67CEF970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Мультимедиа-приложения</a:t>
          </a:r>
          <a:endParaRPr lang="ru-RU" dirty="0"/>
        </a:p>
      </dgm:t>
    </dgm:pt>
    <dgm:pt modelId="{F279E28B-5266-413B-A292-B89716F8D8D1}" type="parTrans" cxnId="{F6BA3CF6-E7AB-4E8D-9CE5-E71D16E6A08E}">
      <dgm:prSet/>
      <dgm:spPr/>
      <dgm:t>
        <a:bodyPr/>
        <a:lstStyle/>
        <a:p>
          <a:endParaRPr lang="ru-RU"/>
        </a:p>
      </dgm:t>
    </dgm:pt>
    <dgm:pt modelId="{9F2A3991-9267-4FEC-B6BE-5988AD03A138}" type="sibTrans" cxnId="{F6BA3CF6-E7AB-4E8D-9CE5-E71D16E6A08E}">
      <dgm:prSet/>
      <dgm:spPr/>
      <dgm:t>
        <a:bodyPr/>
        <a:lstStyle/>
        <a:p>
          <a:endParaRPr lang="ru-RU"/>
        </a:p>
      </dgm:t>
    </dgm:pt>
    <dgm:pt modelId="{8C3B2F7B-0844-4F74-A559-056343108F12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Гипертекстовые системы</a:t>
          </a:r>
          <a:endParaRPr lang="ru-RU" dirty="0"/>
        </a:p>
      </dgm:t>
    </dgm:pt>
    <dgm:pt modelId="{9501494E-6E56-4D84-A29E-8A41138225F3}" type="parTrans" cxnId="{8B914724-2454-4583-9A0C-C3F3BF89D965}">
      <dgm:prSet/>
      <dgm:spPr/>
      <dgm:t>
        <a:bodyPr/>
        <a:lstStyle/>
        <a:p>
          <a:endParaRPr lang="ru-RU"/>
        </a:p>
      </dgm:t>
    </dgm:pt>
    <dgm:pt modelId="{804BAF62-3D8B-4FE6-AF18-8608ECED1C16}" type="sibTrans" cxnId="{8B914724-2454-4583-9A0C-C3F3BF89D965}">
      <dgm:prSet/>
      <dgm:spPr/>
      <dgm:t>
        <a:bodyPr/>
        <a:lstStyle/>
        <a:p>
          <a:endParaRPr lang="ru-RU"/>
        </a:p>
      </dgm:t>
    </dgm:pt>
    <dgm:pt modelId="{C88EE25F-FFB5-4471-94EF-5BBD85047CE2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Системы управления содержимым</a:t>
          </a:r>
          <a:endParaRPr lang="ru-RU" dirty="0"/>
        </a:p>
      </dgm:t>
    </dgm:pt>
    <dgm:pt modelId="{6EB5316E-24DE-4F7A-A38A-93EE48502C00}" type="parTrans" cxnId="{177DF038-ACBB-41F4-A7D5-3D86038026BE}">
      <dgm:prSet/>
      <dgm:spPr/>
      <dgm:t>
        <a:bodyPr/>
        <a:lstStyle/>
        <a:p>
          <a:endParaRPr lang="ru-RU"/>
        </a:p>
      </dgm:t>
    </dgm:pt>
    <dgm:pt modelId="{FA7F234A-ECB5-44BC-BF41-B95521E47A64}" type="sibTrans" cxnId="{177DF038-ACBB-41F4-A7D5-3D86038026BE}">
      <dgm:prSet/>
      <dgm:spPr/>
      <dgm:t>
        <a:bodyPr/>
        <a:lstStyle/>
        <a:p>
          <a:endParaRPr lang="ru-RU"/>
        </a:p>
      </dgm:t>
    </dgm:pt>
    <dgm:pt modelId="{90DB00AB-F99C-4C65-AE9D-7485E7F53A6A}" type="pres">
      <dgm:prSet presAssocID="{56587942-5F1E-46FD-BB44-531F4CAD9A7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112D3D-2852-4AEE-B7A1-C47AC2D04AC1}" type="pres">
      <dgm:prSet presAssocID="{842E0E1C-F0F2-4FDE-A26B-C683A4F0634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5A1AB2-53DD-4B1C-BB75-7B5651168A97}" type="pres">
      <dgm:prSet presAssocID="{CB1D8DD3-3316-417B-ABF4-39A4C8F8FB75}" presName="sibTrans" presStyleCnt="0"/>
      <dgm:spPr/>
      <dgm:t>
        <a:bodyPr/>
        <a:lstStyle/>
        <a:p>
          <a:endParaRPr lang="ru-RU"/>
        </a:p>
      </dgm:t>
    </dgm:pt>
    <dgm:pt modelId="{451E263F-2ECE-4720-A9AC-E71EC74A0736}" type="pres">
      <dgm:prSet presAssocID="{784D979A-D2B8-4D7D-BB73-96161E48CDD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06378F-F116-40E3-8463-09359BC75CD3}" type="pres">
      <dgm:prSet presAssocID="{1C1136D1-2D34-4E3F-B5A4-35DCDCB50207}" presName="sibTrans" presStyleCnt="0"/>
      <dgm:spPr/>
      <dgm:t>
        <a:bodyPr/>
        <a:lstStyle/>
        <a:p>
          <a:endParaRPr lang="ru-RU"/>
        </a:p>
      </dgm:t>
    </dgm:pt>
    <dgm:pt modelId="{7330211C-3650-43F6-AE06-4D9395C449CA}" type="pres">
      <dgm:prSet presAssocID="{36B12AD3-055F-44F5-A1C9-200A67CEF97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69F595-7CC3-4447-AA4B-10417AE62B1A}" type="pres">
      <dgm:prSet presAssocID="{9F2A3991-9267-4FEC-B6BE-5988AD03A138}" presName="sibTrans" presStyleCnt="0"/>
      <dgm:spPr/>
      <dgm:t>
        <a:bodyPr/>
        <a:lstStyle/>
        <a:p>
          <a:endParaRPr lang="ru-RU"/>
        </a:p>
      </dgm:t>
    </dgm:pt>
    <dgm:pt modelId="{0BC48062-220F-4D25-B6D8-820B03F6AF36}" type="pres">
      <dgm:prSet presAssocID="{8C3B2F7B-0844-4F74-A559-056343108F1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7B71FF-119D-40A6-A4A5-8AE98954BF34}" type="pres">
      <dgm:prSet presAssocID="{804BAF62-3D8B-4FE6-AF18-8608ECED1C16}" presName="sibTrans" presStyleCnt="0"/>
      <dgm:spPr/>
      <dgm:t>
        <a:bodyPr/>
        <a:lstStyle/>
        <a:p>
          <a:endParaRPr lang="ru-RU"/>
        </a:p>
      </dgm:t>
    </dgm:pt>
    <dgm:pt modelId="{AA1C4E58-4590-4C61-BC3D-B092158131AF}" type="pres">
      <dgm:prSet presAssocID="{C88EE25F-FFB5-4471-94EF-5BBD85047CE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320712-983E-421D-B2EC-1A65381B0D47}" type="presOf" srcId="{842E0E1C-F0F2-4FDE-A26B-C683A4F0634B}" destId="{36112D3D-2852-4AEE-B7A1-C47AC2D04AC1}" srcOrd="0" destOrd="0" presId="urn:microsoft.com/office/officeart/2005/8/layout/default"/>
    <dgm:cxn modelId="{8B914724-2454-4583-9A0C-C3F3BF89D965}" srcId="{56587942-5F1E-46FD-BB44-531F4CAD9A78}" destId="{8C3B2F7B-0844-4F74-A559-056343108F12}" srcOrd="3" destOrd="0" parTransId="{9501494E-6E56-4D84-A29E-8A41138225F3}" sibTransId="{804BAF62-3D8B-4FE6-AF18-8608ECED1C16}"/>
    <dgm:cxn modelId="{1265AD0F-CD11-4662-871C-C7BC46B826FD}" srcId="{56587942-5F1E-46FD-BB44-531F4CAD9A78}" destId="{784D979A-D2B8-4D7D-BB73-96161E48CDDB}" srcOrd="1" destOrd="0" parTransId="{BB2F26DA-DAF2-4322-A643-B04E9DAA4A01}" sibTransId="{1C1136D1-2D34-4E3F-B5A4-35DCDCB50207}"/>
    <dgm:cxn modelId="{D9CD41A1-9A3A-44A9-88F3-E60BB542C3B5}" type="presOf" srcId="{C88EE25F-FFB5-4471-94EF-5BBD85047CE2}" destId="{AA1C4E58-4590-4C61-BC3D-B092158131AF}" srcOrd="0" destOrd="0" presId="urn:microsoft.com/office/officeart/2005/8/layout/default"/>
    <dgm:cxn modelId="{F6BA3CF6-E7AB-4E8D-9CE5-E71D16E6A08E}" srcId="{56587942-5F1E-46FD-BB44-531F4CAD9A78}" destId="{36B12AD3-055F-44F5-A1C9-200A67CEF970}" srcOrd="2" destOrd="0" parTransId="{F279E28B-5266-413B-A292-B89716F8D8D1}" sibTransId="{9F2A3991-9267-4FEC-B6BE-5988AD03A138}"/>
    <dgm:cxn modelId="{FD8C543D-2D02-4B2A-BCA9-2CB0A379EF86}" type="presOf" srcId="{8C3B2F7B-0844-4F74-A559-056343108F12}" destId="{0BC48062-220F-4D25-B6D8-820B03F6AF36}" srcOrd="0" destOrd="0" presId="urn:microsoft.com/office/officeart/2005/8/layout/default"/>
    <dgm:cxn modelId="{177DF038-ACBB-41F4-A7D5-3D86038026BE}" srcId="{56587942-5F1E-46FD-BB44-531F4CAD9A78}" destId="{C88EE25F-FFB5-4471-94EF-5BBD85047CE2}" srcOrd="4" destOrd="0" parTransId="{6EB5316E-24DE-4F7A-A38A-93EE48502C00}" sibTransId="{FA7F234A-ECB5-44BC-BF41-B95521E47A64}"/>
    <dgm:cxn modelId="{E08E3A47-CDAC-4683-9B5A-0E1536DF2DE3}" type="presOf" srcId="{784D979A-D2B8-4D7D-BB73-96161E48CDDB}" destId="{451E263F-2ECE-4720-A9AC-E71EC74A0736}" srcOrd="0" destOrd="0" presId="urn:microsoft.com/office/officeart/2005/8/layout/default"/>
    <dgm:cxn modelId="{F4D30AF9-D6B7-4BC8-B309-661B3F0C2E98}" type="presOf" srcId="{56587942-5F1E-46FD-BB44-531F4CAD9A78}" destId="{90DB00AB-F99C-4C65-AE9D-7485E7F53A6A}" srcOrd="0" destOrd="0" presId="urn:microsoft.com/office/officeart/2005/8/layout/default"/>
    <dgm:cxn modelId="{69851E31-FF14-4D61-B1C3-6CD11199E7F1}" srcId="{56587942-5F1E-46FD-BB44-531F4CAD9A78}" destId="{842E0E1C-F0F2-4FDE-A26B-C683A4F0634B}" srcOrd="0" destOrd="0" parTransId="{6ADCD6D2-4694-4EE0-8089-1110C44C7585}" sibTransId="{CB1D8DD3-3316-417B-ABF4-39A4C8F8FB75}"/>
    <dgm:cxn modelId="{46BEF7EA-B841-4DF5-A765-B61823BAA3FE}" type="presOf" srcId="{36B12AD3-055F-44F5-A1C9-200A67CEF970}" destId="{7330211C-3650-43F6-AE06-4D9395C449CA}" srcOrd="0" destOrd="0" presId="urn:microsoft.com/office/officeart/2005/8/layout/default"/>
    <dgm:cxn modelId="{8B79B8F0-019E-478E-8B48-763D49C63D35}" type="presParOf" srcId="{90DB00AB-F99C-4C65-AE9D-7485E7F53A6A}" destId="{36112D3D-2852-4AEE-B7A1-C47AC2D04AC1}" srcOrd="0" destOrd="0" presId="urn:microsoft.com/office/officeart/2005/8/layout/default"/>
    <dgm:cxn modelId="{4AB4C5C0-DE14-49AD-BDA9-6D0C7B8C91A2}" type="presParOf" srcId="{90DB00AB-F99C-4C65-AE9D-7485E7F53A6A}" destId="{F25A1AB2-53DD-4B1C-BB75-7B5651168A97}" srcOrd="1" destOrd="0" presId="urn:microsoft.com/office/officeart/2005/8/layout/default"/>
    <dgm:cxn modelId="{1BB4D334-2AD8-4EFE-9257-D65B7133481E}" type="presParOf" srcId="{90DB00AB-F99C-4C65-AE9D-7485E7F53A6A}" destId="{451E263F-2ECE-4720-A9AC-E71EC74A0736}" srcOrd="2" destOrd="0" presId="urn:microsoft.com/office/officeart/2005/8/layout/default"/>
    <dgm:cxn modelId="{5216F2D3-D140-4AA8-B3FD-747F914880E4}" type="presParOf" srcId="{90DB00AB-F99C-4C65-AE9D-7485E7F53A6A}" destId="{A006378F-F116-40E3-8463-09359BC75CD3}" srcOrd="3" destOrd="0" presId="urn:microsoft.com/office/officeart/2005/8/layout/default"/>
    <dgm:cxn modelId="{7343EE29-7ECB-48A3-911E-B48FA7A7F812}" type="presParOf" srcId="{90DB00AB-F99C-4C65-AE9D-7485E7F53A6A}" destId="{7330211C-3650-43F6-AE06-4D9395C449CA}" srcOrd="4" destOrd="0" presId="urn:microsoft.com/office/officeart/2005/8/layout/default"/>
    <dgm:cxn modelId="{3376266A-11B3-403C-A890-CE96A9B483ED}" type="presParOf" srcId="{90DB00AB-F99C-4C65-AE9D-7485E7F53A6A}" destId="{4369F595-7CC3-4447-AA4B-10417AE62B1A}" srcOrd="5" destOrd="0" presId="urn:microsoft.com/office/officeart/2005/8/layout/default"/>
    <dgm:cxn modelId="{E8795CCB-F495-4426-8CF3-598B5B367EAA}" type="presParOf" srcId="{90DB00AB-F99C-4C65-AE9D-7485E7F53A6A}" destId="{0BC48062-220F-4D25-B6D8-820B03F6AF36}" srcOrd="6" destOrd="0" presId="urn:microsoft.com/office/officeart/2005/8/layout/default"/>
    <dgm:cxn modelId="{8FCAC0DF-3CE8-4DAF-8EFB-884F2B32D79D}" type="presParOf" srcId="{90DB00AB-F99C-4C65-AE9D-7485E7F53A6A}" destId="{EC7B71FF-119D-40A6-A4A5-8AE98954BF34}" srcOrd="7" destOrd="0" presId="urn:microsoft.com/office/officeart/2005/8/layout/default"/>
    <dgm:cxn modelId="{471B5C30-DD50-424C-AEC2-FA08EBD0684B}" type="presParOf" srcId="{90DB00AB-F99C-4C65-AE9D-7485E7F53A6A}" destId="{AA1C4E58-4590-4C61-BC3D-B092158131A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A0C371-D514-4C69-8A91-45F80448F983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B33294-3C65-4069-8BB4-1AA973153040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САПР</a:t>
          </a:r>
          <a:endParaRPr lang="ru-RU" dirty="0"/>
        </a:p>
      </dgm:t>
    </dgm:pt>
    <dgm:pt modelId="{E1A8FAB1-508E-414B-875C-76DFA73CEF2D}" type="parTrans" cxnId="{C47F902D-5306-453A-9422-0C30B2566FC9}">
      <dgm:prSet/>
      <dgm:spPr/>
      <dgm:t>
        <a:bodyPr/>
        <a:lstStyle/>
        <a:p>
          <a:endParaRPr lang="ru-RU"/>
        </a:p>
      </dgm:t>
    </dgm:pt>
    <dgm:pt modelId="{6468408D-7600-4C82-885E-FD1F9D635BE5}" type="sibTrans" cxnId="{C47F902D-5306-453A-9422-0C30B2566FC9}">
      <dgm:prSet/>
      <dgm:spPr/>
      <dgm:t>
        <a:bodyPr/>
        <a:lstStyle/>
        <a:p>
          <a:endParaRPr lang="ru-RU"/>
        </a:p>
      </dgm:t>
    </dgm:pt>
    <dgm:pt modelId="{BB16220D-04D3-4565-B57E-6D525C2DF486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АРМ</a:t>
          </a:r>
          <a:endParaRPr lang="ru-RU" dirty="0"/>
        </a:p>
      </dgm:t>
    </dgm:pt>
    <dgm:pt modelId="{B3D10BC6-E359-4285-ADF5-6222C4E3B75E}" type="parTrans" cxnId="{BDDCC4BB-C2FF-43C0-A32E-FD507BC4C79A}">
      <dgm:prSet/>
      <dgm:spPr/>
      <dgm:t>
        <a:bodyPr/>
        <a:lstStyle/>
        <a:p>
          <a:endParaRPr lang="ru-RU"/>
        </a:p>
      </dgm:t>
    </dgm:pt>
    <dgm:pt modelId="{8D3CFD60-B988-46B7-8AD2-28F100532299}" type="sibTrans" cxnId="{BDDCC4BB-C2FF-43C0-A32E-FD507BC4C79A}">
      <dgm:prSet/>
      <dgm:spPr/>
      <dgm:t>
        <a:bodyPr/>
        <a:lstStyle/>
        <a:p>
          <a:endParaRPr lang="ru-RU"/>
        </a:p>
      </dgm:t>
    </dgm:pt>
    <dgm:pt modelId="{C14B7B47-2D1D-4115-B61C-523D0DD9D524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АСУ</a:t>
          </a:r>
          <a:endParaRPr lang="ru-RU" dirty="0"/>
        </a:p>
      </dgm:t>
    </dgm:pt>
    <dgm:pt modelId="{3E147270-0B30-4728-941F-FA3FD836C778}" type="parTrans" cxnId="{1BA2CECD-BC3A-427E-9AE5-140074A16DC6}">
      <dgm:prSet/>
      <dgm:spPr/>
      <dgm:t>
        <a:bodyPr/>
        <a:lstStyle/>
        <a:p>
          <a:endParaRPr lang="ru-RU"/>
        </a:p>
      </dgm:t>
    </dgm:pt>
    <dgm:pt modelId="{EBB4C43D-3075-4E86-AD03-688A1C22E803}" type="sibTrans" cxnId="{1BA2CECD-BC3A-427E-9AE5-140074A16DC6}">
      <dgm:prSet/>
      <dgm:spPr/>
      <dgm:t>
        <a:bodyPr/>
        <a:lstStyle/>
        <a:p>
          <a:endParaRPr lang="ru-RU"/>
        </a:p>
      </dgm:t>
    </dgm:pt>
    <dgm:pt modelId="{7C1FC8C8-F96C-4F80-AC6C-A22714691A64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АСУ ТП</a:t>
          </a:r>
          <a:endParaRPr lang="ru-RU" dirty="0"/>
        </a:p>
      </dgm:t>
    </dgm:pt>
    <dgm:pt modelId="{D05779A9-4AF6-47A9-B41E-6382B60F6B15}" type="parTrans" cxnId="{F534427A-DD57-42DF-9708-7D7AE66A6C30}">
      <dgm:prSet/>
      <dgm:spPr/>
      <dgm:t>
        <a:bodyPr/>
        <a:lstStyle/>
        <a:p>
          <a:endParaRPr lang="ru-RU"/>
        </a:p>
      </dgm:t>
    </dgm:pt>
    <dgm:pt modelId="{19C4CDE1-3455-425C-B805-6AB113B68DC1}" type="sibTrans" cxnId="{F534427A-DD57-42DF-9708-7D7AE66A6C30}">
      <dgm:prSet/>
      <dgm:spPr/>
      <dgm:t>
        <a:bodyPr/>
        <a:lstStyle/>
        <a:p>
          <a:endParaRPr lang="ru-RU"/>
        </a:p>
      </dgm:t>
    </dgm:pt>
    <dgm:pt modelId="{D12BE6CE-CE69-4789-B82F-15DFC81BFD30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050" dirty="0" smtClean="0"/>
            <a:t>АСНИ</a:t>
          </a:r>
          <a:endParaRPr lang="ru-RU" sz="1050" dirty="0"/>
        </a:p>
      </dgm:t>
    </dgm:pt>
    <dgm:pt modelId="{3E32D66A-9E3C-47CE-959C-A32193C07F36}" type="parTrans" cxnId="{B8524380-C841-4789-BDC5-A60882EF01FE}">
      <dgm:prSet/>
      <dgm:spPr/>
      <dgm:t>
        <a:bodyPr/>
        <a:lstStyle/>
        <a:p>
          <a:endParaRPr lang="ru-RU"/>
        </a:p>
      </dgm:t>
    </dgm:pt>
    <dgm:pt modelId="{1354E7ED-C6A2-479C-8372-34DE3067314A}" type="sibTrans" cxnId="{B8524380-C841-4789-BDC5-A60882EF01FE}">
      <dgm:prSet/>
      <dgm:spPr/>
      <dgm:t>
        <a:bodyPr/>
        <a:lstStyle/>
        <a:p>
          <a:endParaRPr lang="ru-RU"/>
        </a:p>
      </dgm:t>
    </dgm:pt>
    <dgm:pt modelId="{42D10AA8-89B1-4810-92C1-23A954624E2B}">
      <dgm:prSet custT="1"/>
      <dgm:spPr>
        <a:solidFill>
          <a:srgbClr val="C00000"/>
        </a:solidFill>
      </dgm:spPr>
      <dgm:t>
        <a:bodyPr/>
        <a:lstStyle/>
        <a:p>
          <a:r>
            <a:rPr lang="ru-RU" sz="1050" dirty="0" err="1" smtClean="0"/>
            <a:t>Геоинформа-ционные</a:t>
          </a:r>
          <a:r>
            <a:rPr lang="ru-RU" sz="1050" dirty="0" smtClean="0"/>
            <a:t> системы</a:t>
          </a:r>
          <a:endParaRPr lang="ru-RU" sz="1050" dirty="0"/>
        </a:p>
      </dgm:t>
    </dgm:pt>
    <dgm:pt modelId="{B4E231B1-1128-4633-8A2A-4BBAF186FD95}" type="parTrans" cxnId="{9AF5D681-A81A-4C8B-AC4F-D0EEB52EA172}">
      <dgm:prSet/>
      <dgm:spPr/>
      <dgm:t>
        <a:bodyPr/>
        <a:lstStyle/>
        <a:p>
          <a:endParaRPr lang="ru-RU"/>
        </a:p>
      </dgm:t>
    </dgm:pt>
    <dgm:pt modelId="{79D61EDD-8B3B-4F6E-AEB6-0963DBE88077}" type="sibTrans" cxnId="{9AF5D681-A81A-4C8B-AC4F-D0EEB52EA172}">
      <dgm:prSet/>
      <dgm:spPr/>
      <dgm:t>
        <a:bodyPr/>
        <a:lstStyle/>
        <a:p>
          <a:endParaRPr lang="ru-RU"/>
        </a:p>
      </dgm:t>
    </dgm:pt>
    <dgm:pt modelId="{3585E06E-FCC5-4626-A910-3C2A66A0887B}">
      <dgm:prSet custT="1"/>
      <dgm:spPr>
        <a:solidFill>
          <a:srgbClr val="C00000"/>
        </a:solidFill>
      </dgm:spPr>
      <dgm:t>
        <a:bodyPr/>
        <a:lstStyle/>
        <a:p>
          <a:r>
            <a:rPr lang="ru-RU" sz="1000" dirty="0" err="1" smtClean="0"/>
            <a:t>Биллинговые</a:t>
          </a:r>
          <a:r>
            <a:rPr lang="ru-RU" sz="1000" dirty="0" smtClean="0"/>
            <a:t> </a:t>
          </a:r>
        </a:p>
        <a:p>
          <a:r>
            <a:rPr lang="ru-RU" sz="1000" dirty="0" smtClean="0"/>
            <a:t>системы</a:t>
          </a:r>
          <a:endParaRPr lang="ru-RU" sz="1000" dirty="0"/>
        </a:p>
      </dgm:t>
    </dgm:pt>
    <dgm:pt modelId="{FA748BD7-8F60-40E5-9491-2E47073A32DF}" type="parTrans" cxnId="{EB891924-C9A8-4F46-A066-780A91F78DD0}">
      <dgm:prSet/>
      <dgm:spPr/>
      <dgm:t>
        <a:bodyPr/>
        <a:lstStyle/>
        <a:p>
          <a:endParaRPr lang="ru-RU"/>
        </a:p>
      </dgm:t>
    </dgm:pt>
    <dgm:pt modelId="{2389C788-386D-47CC-AACF-A56A813F22A1}" type="sibTrans" cxnId="{EB891924-C9A8-4F46-A066-780A91F78DD0}">
      <dgm:prSet/>
      <dgm:spPr/>
      <dgm:t>
        <a:bodyPr/>
        <a:lstStyle/>
        <a:p>
          <a:endParaRPr lang="ru-RU"/>
        </a:p>
      </dgm:t>
    </dgm:pt>
    <dgm:pt modelId="{6C96B0A0-8354-47A8-AD46-BB51DBC34DA6}">
      <dgm:prSet custT="1"/>
      <dgm:spPr>
        <a:solidFill>
          <a:srgbClr val="C00000"/>
        </a:solidFill>
      </dgm:spPr>
      <dgm:t>
        <a:bodyPr/>
        <a:lstStyle/>
        <a:p>
          <a:r>
            <a:rPr lang="ru-RU" sz="1000" dirty="0" smtClean="0"/>
            <a:t>Аналитические системы</a:t>
          </a:r>
          <a:endParaRPr lang="ru-RU" sz="1000" dirty="0"/>
        </a:p>
      </dgm:t>
    </dgm:pt>
    <dgm:pt modelId="{5A5568EC-42E7-45FE-83E4-829ED015320A}" type="parTrans" cxnId="{621AED6C-073C-4A0B-8E0F-F394464EA1DB}">
      <dgm:prSet/>
      <dgm:spPr/>
      <dgm:t>
        <a:bodyPr/>
        <a:lstStyle/>
        <a:p>
          <a:endParaRPr lang="ru-RU"/>
        </a:p>
      </dgm:t>
    </dgm:pt>
    <dgm:pt modelId="{E10D4B8B-290B-4A14-80B0-6C4EA95CB624}" type="sibTrans" cxnId="{621AED6C-073C-4A0B-8E0F-F394464EA1DB}">
      <dgm:prSet/>
      <dgm:spPr/>
      <dgm:t>
        <a:bodyPr/>
        <a:lstStyle/>
        <a:p>
          <a:endParaRPr lang="ru-RU"/>
        </a:p>
      </dgm:t>
    </dgm:pt>
    <dgm:pt modelId="{4EAB6158-EDEB-4B1F-8258-65393790DCF8}">
      <dgm:prSet custT="1"/>
      <dgm:spPr>
        <a:solidFill>
          <a:srgbClr val="C00000"/>
        </a:solidFill>
      </dgm:spPr>
      <dgm:t>
        <a:bodyPr/>
        <a:lstStyle/>
        <a:p>
          <a:r>
            <a:rPr lang="ru-RU" sz="1050" dirty="0" smtClean="0"/>
            <a:t>и другие</a:t>
          </a:r>
          <a:endParaRPr lang="ru-RU" sz="1050" dirty="0"/>
        </a:p>
      </dgm:t>
    </dgm:pt>
    <dgm:pt modelId="{6D5E347C-42D4-4516-848A-4450526477A5}" type="parTrans" cxnId="{51663796-4467-4006-B719-02B8626A6293}">
      <dgm:prSet/>
      <dgm:spPr/>
      <dgm:t>
        <a:bodyPr/>
        <a:lstStyle/>
        <a:p>
          <a:endParaRPr lang="ru-RU"/>
        </a:p>
      </dgm:t>
    </dgm:pt>
    <dgm:pt modelId="{293564BF-53A0-4579-8F74-2DB51924C892}" type="sibTrans" cxnId="{51663796-4467-4006-B719-02B8626A6293}">
      <dgm:prSet/>
      <dgm:spPr/>
      <dgm:t>
        <a:bodyPr/>
        <a:lstStyle/>
        <a:p>
          <a:endParaRPr lang="ru-RU"/>
        </a:p>
      </dgm:t>
    </dgm:pt>
    <dgm:pt modelId="{A0F19FC0-4D69-4F0F-8C2D-5A011125C326}" type="pres">
      <dgm:prSet presAssocID="{56A0C371-D514-4C69-8A91-45F80448F98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1138A7-CFA3-4E91-B571-1089C10F74FD}" type="pres">
      <dgm:prSet presAssocID="{A6B33294-3C65-4069-8BB4-1AA973153040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8CAA4-48E4-41B7-B74B-53182D64DD19}" type="pres">
      <dgm:prSet presAssocID="{6468408D-7600-4C82-885E-FD1F9D635BE5}" presName="sibTrans" presStyleCnt="0"/>
      <dgm:spPr/>
      <dgm:t>
        <a:bodyPr/>
        <a:lstStyle/>
        <a:p>
          <a:endParaRPr lang="ru-RU"/>
        </a:p>
      </dgm:t>
    </dgm:pt>
    <dgm:pt modelId="{FF9970A4-41D6-4711-A91F-5442DD1C9CE9}" type="pres">
      <dgm:prSet presAssocID="{BB16220D-04D3-4565-B57E-6D525C2DF486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3AEC8C-5696-47C0-8020-871968577EB3}" type="pres">
      <dgm:prSet presAssocID="{8D3CFD60-B988-46B7-8AD2-28F100532299}" presName="sibTrans" presStyleCnt="0"/>
      <dgm:spPr/>
      <dgm:t>
        <a:bodyPr/>
        <a:lstStyle/>
        <a:p>
          <a:endParaRPr lang="ru-RU"/>
        </a:p>
      </dgm:t>
    </dgm:pt>
    <dgm:pt modelId="{1E33C9F8-3809-48A5-A5EF-533100808690}" type="pres">
      <dgm:prSet presAssocID="{C14B7B47-2D1D-4115-B61C-523D0DD9D524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9C004D-51A7-4638-8007-9D4444BD1C02}" type="pres">
      <dgm:prSet presAssocID="{EBB4C43D-3075-4E86-AD03-688A1C22E803}" presName="sibTrans" presStyleCnt="0"/>
      <dgm:spPr/>
      <dgm:t>
        <a:bodyPr/>
        <a:lstStyle/>
        <a:p>
          <a:endParaRPr lang="ru-RU"/>
        </a:p>
      </dgm:t>
    </dgm:pt>
    <dgm:pt modelId="{AF68E80C-6B88-4CFF-A577-40868E20B723}" type="pres">
      <dgm:prSet presAssocID="{7C1FC8C8-F96C-4F80-AC6C-A22714691A6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7CF29-F61F-4D62-9A52-BCC5896AD71F}" type="pres">
      <dgm:prSet presAssocID="{19C4CDE1-3455-425C-B805-6AB113B68DC1}" presName="sibTrans" presStyleCnt="0"/>
      <dgm:spPr/>
      <dgm:t>
        <a:bodyPr/>
        <a:lstStyle/>
        <a:p>
          <a:endParaRPr lang="ru-RU"/>
        </a:p>
      </dgm:t>
    </dgm:pt>
    <dgm:pt modelId="{AAD4183F-AA51-432A-8AEE-A1F6C2137618}" type="pres">
      <dgm:prSet presAssocID="{D12BE6CE-CE69-4789-B82F-15DFC81BFD3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FC3996-2C42-42E7-AA23-D531FE91337F}" type="pres">
      <dgm:prSet presAssocID="{1354E7ED-C6A2-479C-8372-34DE3067314A}" presName="sibTrans" presStyleCnt="0"/>
      <dgm:spPr/>
      <dgm:t>
        <a:bodyPr/>
        <a:lstStyle/>
        <a:p>
          <a:endParaRPr lang="ru-RU"/>
        </a:p>
      </dgm:t>
    </dgm:pt>
    <dgm:pt modelId="{F45D906D-2FED-42D7-9B69-92846614DEC2}" type="pres">
      <dgm:prSet presAssocID="{42D10AA8-89B1-4810-92C1-23A954624E2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BAA67-F81E-47B0-B615-0FC240DAF9F8}" type="pres">
      <dgm:prSet presAssocID="{79D61EDD-8B3B-4F6E-AEB6-0963DBE88077}" presName="sibTrans" presStyleCnt="0"/>
      <dgm:spPr/>
      <dgm:t>
        <a:bodyPr/>
        <a:lstStyle/>
        <a:p>
          <a:endParaRPr lang="ru-RU"/>
        </a:p>
      </dgm:t>
    </dgm:pt>
    <dgm:pt modelId="{AC7F4370-0242-46E3-8763-79696EB98C74}" type="pres">
      <dgm:prSet presAssocID="{3585E06E-FCC5-4626-A910-3C2A66A0887B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31A7DE-DE47-4C21-910A-29FDC44FA7D1}" type="pres">
      <dgm:prSet presAssocID="{2389C788-386D-47CC-AACF-A56A813F22A1}" presName="sibTrans" presStyleCnt="0"/>
      <dgm:spPr/>
      <dgm:t>
        <a:bodyPr/>
        <a:lstStyle/>
        <a:p>
          <a:endParaRPr lang="ru-RU"/>
        </a:p>
      </dgm:t>
    </dgm:pt>
    <dgm:pt modelId="{3423DD54-10FA-4220-9C82-79A33D45112B}" type="pres">
      <dgm:prSet presAssocID="{6C96B0A0-8354-47A8-AD46-BB51DBC34DA6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A0929E-9C2F-4668-B667-882940FC9503}" type="pres">
      <dgm:prSet presAssocID="{E10D4B8B-290B-4A14-80B0-6C4EA95CB624}" presName="sibTrans" presStyleCnt="0"/>
      <dgm:spPr/>
      <dgm:t>
        <a:bodyPr/>
        <a:lstStyle/>
        <a:p>
          <a:endParaRPr lang="ru-RU"/>
        </a:p>
      </dgm:t>
    </dgm:pt>
    <dgm:pt modelId="{B78051DC-54B8-416D-B8DC-4EB88F2F52FF}" type="pres">
      <dgm:prSet presAssocID="{4EAB6158-EDEB-4B1F-8258-65393790DCF8}" presName="node" presStyleLbl="node1" presStyleIdx="8" presStyleCnt="9" custLinFactNeighborY="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34427A-DD57-42DF-9708-7D7AE66A6C30}" srcId="{56A0C371-D514-4C69-8A91-45F80448F983}" destId="{7C1FC8C8-F96C-4F80-AC6C-A22714691A64}" srcOrd="3" destOrd="0" parTransId="{D05779A9-4AF6-47A9-B41E-6382B60F6B15}" sibTransId="{19C4CDE1-3455-425C-B805-6AB113B68DC1}"/>
    <dgm:cxn modelId="{793D679D-9443-4BA5-8EB5-EF59150CCB24}" type="presOf" srcId="{A6B33294-3C65-4069-8BB4-1AA973153040}" destId="{5E1138A7-CFA3-4E91-B571-1089C10F74FD}" srcOrd="0" destOrd="0" presId="urn:microsoft.com/office/officeart/2005/8/layout/default"/>
    <dgm:cxn modelId="{948B1E89-C1D5-4AD3-B69F-443782089AB7}" type="presOf" srcId="{3585E06E-FCC5-4626-A910-3C2A66A0887B}" destId="{AC7F4370-0242-46E3-8763-79696EB98C74}" srcOrd="0" destOrd="0" presId="urn:microsoft.com/office/officeart/2005/8/layout/default"/>
    <dgm:cxn modelId="{9AF5D681-A81A-4C8B-AC4F-D0EEB52EA172}" srcId="{56A0C371-D514-4C69-8A91-45F80448F983}" destId="{42D10AA8-89B1-4810-92C1-23A954624E2B}" srcOrd="5" destOrd="0" parTransId="{B4E231B1-1128-4633-8A2A-4BBAF186FD95}" sibTransId="{79D61EDD-8B3B-4F6E-AEB6-0963DBE88077}"/>
    <dgm:cxn modelId="{1BA2CECD-BC3A-427E-9AE5-140074A16DC6}" srcId="{56A0C371-D514-4C69-8A91-45F80448F983}" destId="{C14B7B47-2D1D-4115-B61C-523D0DD9D524}" srcOrd="2" destOrd="0" parTransId="{3E147270-0B30-4728-941F-FA3FD836C778}" sibTransId="{EBB4C43D-3075-4E86-AD03-688A1C22E803}"/>
    <dgm:cxn modelId="{9CFE1B7D-EC07-433D-8483-F39C0653F92A}" type="presOf" srcId="{C14B7B47-2D1D-4115-B61C-523D0DD9D524}" destId="{1E33C9F8-3809-48A5-A5EF-533100808690}" srcOrd="0" destOrd="0" presId="urn:microsoft.com/office/officeart/2005/8/layout/default"/>
    <dgm:cxn modelId="{B8524380-C841-4789-BDC5-A60882EF01FE}" srcId="{56A0C371-D514-4C69-8A91-45F80448F983}" destId="{D12BE6CE-CE69-4789-B82F-15DFC81BFD30}" srcOrd="4" destOrd="0" parTransId="{3E32D66A-9E3C-47CE-959C-A32193C07F36}" sibTransId="{1354E7ED-C6A2-479C-8372-34DE3067314A}"/>
    <dgm:cxn modelId="{9063E23B-C319-437D-8C77-976778EEA4B8}" type="presOf" srcId="{BB16220D-04D3-4565-B57E-6D525C2DF486}" destId="{FF9970A4-41D6-4711-A91F-5442DD1C9CE9}" srcOrd="0" destOrd="0" presId="urn:microsoft.com/office/officeart/2005/8/layout/default"/>
    <dgm:cxn modelId="{51663796-4467-4006-B719-02B8626A6293}" srcId="{56A0C371-D514-4C69-8A91-45F80448F983}" destId="{4EAB6158-EDEB-4B1F-8258-65393790DCF8}" srcOrd="8" destOrd="0" parTransId="{6D5E347C-42D4-4516-848A-4450526477A5}" sibTransId="{293564BF-53A0-4579-8F74-2DB51924C892}"/>
    <dgm:cxn modelId="{BDDCC4BB-C2FF-43C0-A32E-FD507BC4C79A}" srcId="{56A0C371-D514-4C69-8A91-45F80448F983}" destId="{BB16220D-04D3-4565-B57E-6D525C2DF486}" srcOrd="1" destOrd="0" parTransId="{B3D10BC6-E359-4285-ADF5-6222C4E3B75E}" sibTransId="{8D3CFD60-B988-46B7-8AD2-28F100532299}"/>
    <dgm:cxn modelId="{BF9D9DCF-3167-4CB9-8F75-4D4FD2BB5647}" type="presOf" srcId="{D12BE6CE-CE69-4789-B82F-15DFC81BFD30}" destId="{AAD4183F-AA51-432A-8AEE-A1F6C2137618}" srcOrd="0" destOrd="0" presId="urn:microsoft.com/office/officeart/2005/8/layout/default"/>
    <dgm:cxn modelId="{41C6B118-9449-4756-B302-552BAADF85FA}" type="presOf" srcId="{4EAB6158-EDEB-4B1F-8258-65393790DCF8}" destId="{B78051DC-54B8-416D-B8DC-4EB88F2F52FF}" srcOrd="0" destOrd="0" presId="urn:microsoft.com/office/officeart/2005/8/layout/default"/>
    <dgm:cxn modelId="{621AED6C-073C-4A0B-8E0F-F394464EA1DB}" srcId="{56A0C371-D514-4C69-8A91-45F80448F983}" destId="{6C96B0A0-8354-47A8-AD46-BB51DBC34DA6}" srcOrd="7" destOrd="0" parTransId="{5A5568EC-42E7-45FE-83E4-829ED015320A}" sibTransId="{E10D4B8B-290B-4A14-80B0-6C4EA95CB624}"/>
    <dgm:cxn modelId="{AE149154-4474-4433-95FB-7B7D2D8E7803}" type="presOf" srcId="{6C96B0A0-8354-47A8-AD46-BB51DBC34DA6}" destId="{3423DD54-10FA-4220-9C82-79A33D45112B}" srcOrd="0" destOrd="0" presId="urn:microsoft.com/office/officeart/2005/8/layout/default"/>
    <dgm:cxn modelId="{EB891924-C9A8-4F46-A066-780A91F78DD0}" srcId="{56A0C371-D514-4C69-8A91-45F80448F983}" destId="{3585E06E-FCC5-4626-A910-3C2A66A0887B}" srcOrd="6" destOrd="0" parTransId="{FA748BD7-8F60-40E5-9491-2E47073A32DF}" sibTransId="{2389C788-386D-47CC-AACF-A56A813F22A1}"/>
    <dgm:cxn modelId="{C47F902D-5306-453A-9422-0C30B2566FC9}" srcId="{56A0C371-D514-4C69-8A91-45F80448F983}" destId="{A6B33294-3C65-4069-8BB4-1AA973153040}" srcOrd="0" destOrd="0" parTransId="{E1A8FAB1-508E-414B-875C-76DFA73CEF2D}" sibTransId="{6468408D-7600-4C82-885E-FD1F9D635BE5}"/>
    <dgm:cxn modelId="{52CC43B3-94A5-4CB7-B3EA-32942CE9C9B4}" type="presOf" srcId="{56A0C371-D514-4C69-8A91-45F80448F983}" destId="{A0F19FC0-4D69-4F0F-8C2D-5A011125C326}" srcOrd="0" destOrd="0" presId="urn:microsoft.com/office/officeart/2005/8/layout/default"/>
    <dgm:cxn modelId="{BC46AB38-F12D-43EC-852F-607DCC0533FE}" type="presOf" srcId="{7C1FC8C8-F96C-4F80-AC6C-A22714691A64}" destId="{AF68E80C-6B88-4CFF-A577-40868E20B723}" srcOrd="0" destOrd="0" presId="urn:microsoft.com/office/officeart/2005/8/layout/default"/>
    <dgm:cxn modelId="{6030C3BC-38AE-43BD-BE58-D7B6C0F2C803}" type="presOf" srcId="{42D10AA8-89B1-4810-92C1-23A954624E2B}" destId="{F45D906D-2FED-42D7-9B69-92846614DEC2}" srcOrd="0" destOrd="0" presId="urn:microsoft.com/office/officeart/2005/8/layout/default"/>
    <dgm:cxn modelId="{D931BBF5-566B-4830-A08B-E1697DBBBB74}" type="presParOf" srcId="{A0F19FC0-4D69-4F0F-8C2D-5A011125C326}" destId="{5E1138A7-CFA3-4E91-B571-1089C10F74FD}" srcOrd="0" destOrd="0" presId="urn:microsoft.com/office/officeart/2005/8/layout/default"/>
    <dgm:cxn modelId="{CFDD05CF-760D-44C5-8C37-2F4C914CE72B}" type="presParOf" srcId="{A0F19FC0-4D69-4F0F-8C2D-5A011125C326}" destId="{3A98CAA4-48E4-41B7-B74B-53182D64DD19}" srcOrd="1" destOrd="0" presId="urn:microsoft.com/office/officeart/2005/8/layout/default"/>
    <dgm:cxn modelId="{41E04E76-EC9D-4D5F-89DF-E496A60E064C}" type="presParOf" srcId="{A0F19FC0-4D69-4F0F-8C2D-5A011125C326}" destId="{FF9970A4-41D6-4711-A91F-5442DD1C9CE9}" srcOrd="2" destOrd="0" presId="urn:microsoft.com/office/officeart/2005/8/layout/default"/>
    <dgm:cxn modelId="{590D4FB1-A948-422D-9254-06A3EB91985F}" type="presParOf" srcId="{A0F19FC0-4D69-4F0F-8C2D-5A011125C326}" destId="{9A3AEC8C-5696-47C0-8020-871968577EB3}" srcOrd="3" destOrd="0" presId="urn:microsoft.com/office/officeart/2005/8/layout/default"/>
    <dgm:cxn modelId="{27097772-A2AE-4E3B-986A-558343D63830}" type="presParOf" srcId="{A0F19FC0-4D69-4F0F-8C2D-5A011125C326}" destId="{1E33C9F8-3809-48A5-A5EF-533100808690}" srcOrd="4" destOrd="0" presId="urn:microsoft.com/office/officeart/2005/8/layout/default"/>
    <dgm:cxn modelId="{096E8469-AC26-405D-AB0D-41EEB9D3C769}" type="presParOf" srcId="{A0F19FC0-4D69-4F0F-8C2D-5A011125C326}" destId="{5A9C004D-51A7-4638-8007-9D4444BD1C02}" srcOrd="5" destOrd="0" presId="urn:microsoft.com/office/officeart/2005/8/layout/default"/>
    <dgm:cxn modelId="{F2A9D5DB-D8F2-4926-88B4-87DFED7446B7}" type="presParOf" srcId="{A0F19FC0-4D69-4F0F-8C2D-5A011125C326}" destId="{AF68E80C-6B88-4CFF-A577-40868E20B723}" srcOrd="6" destOrd="0" presId="urn:microsoft.com/office/officeart/2005/8/layout/default"/>
    <dgm:cxn modelId="{A47A893B-5004-4DBE-84AE-A02AF9D950C3}" type="presParOf" srcId="{A0F19FC0-4D69-4F0F-8C2D-5A011125C326}" destId="{AB97CF29-F61F-4D62-9A52-BCC5896AD71F}" srcOrd="7" destOrd="0" presId="urn:microsoft.com/office/officeart/2005/8/layout/default"/>
    <dgm:cxn modelId="{7CE59B43-E1F4-4108-85E6-79E2C8390ED5}" type="presParOf" srcId="{A0F19FC0-4D69-4F0F-8C2D-5A011125C326}" destId="{AAD4183F-AA51-432A-8AEE-A1F6C2137618}" srcOrd="8" destOrd="0" presId="urn:microsoft.com/office/officeart/2005/8/layout/default"/>
    <dgm:cxn modelId="{E2CBAAB3-0C20-4EC2-B7DB-A3EE3489D73C}" type="presParOf" srcId="{A0F19FC0-4D69-4F0F-8C2D-5A011125C326}" destId="{5FFC3996-2C42-42E7-AA23-D531FE91337F}" srcOrd="9" destOrd="0" presId="urn:microsoft.com/office/officeart/2005/8/layout/default"/>
    <dgm:cxn modelId="{8C714F37-C06F-4958-A60B-939EA73DCFD5}" type="presParOf" srcId="{A0F19FC0-4D69-4F0F-8C2D-5A011125C326}" destId="{F45D906D-2FED-42D7-9B69-92846614DEC2}" srcOrd="10" destOrd="0" presId="urn:microsoft.com/office/officeart/2005/8/layout/default"/>
    <dgm:cxn modelId="{39D5EF2A-16E0-46DA-B9C3-073F7A71ECC3}" type="presParOf" srcId="{A0F19FC0-4D69-4F0F-8C2D-5A011125C326}" destId="{E3FBAA67-F81E-47B0-B615-0FC240DAF9F8}" srcOrd="11" destOrd="0" presId="urn:microsoft.com/office/officeart/2005/8/layout/default"/>
    <dgm:cxn modelId="{472C3144-3D83-4712-BBE7-5EDE23FDA3D3}" type="presParOf" srcId="{A0F19FC0-4D69-4F0F-8C2D-5A011125C326}" destId="{AC7F4370-0242-46E3-8763-79696EB98C74}" srcOrd="12" destOrd="0" presId="urn:microsoft.com/office/officeart/2005/8/layout/default"/>
    <dgm:cxn modelId="{BDC4C073-7F29-4B67-A133-A0A630178ADB}" type="presParOf" srcId="{A0F19FC0-4D69-4F0F-8C2D-5A011125C326}" destId="{CB31A7DE-DE47-4C21-910A-29FDC44FA7D1}" srcOrd="13" destOrd="0" presId="urn:microsoft.com/office/officeart/2005/8/layout/default"/>
    <dgm:cxn modelId="{E99EEF29-FC4B-497C-A866-5E2F1C3A79A7}" type="presParOf" srcId="{A0F19FC0-4D69-4F0F-8C2D-5A011125C326}" destId="{3423DD54-10FA-4220-9C82-79A33D45112B}" srcOrd="14" destOrd="0" presId="urn:microsoft.com/office/officeart/2005/8/layout/default"/>
    <dgm:cxn modelId="{66D015B2-6D1B-44EF-AE55-CEFED0EA1B10}" type="presParOf" srcId="{A0F19FC0-4D69-4F0F-8C2D-5A011125C326}" destId="{59A0929E-9C2F-4668-B667-882940FC9503}" srcOrd="15" destOrd="0" presId="urn:microsoft.com/office/officeart/2005/8/layout/default"/>
    <dgm:cxn modelId="{CC4D620C-94DF-4550-8186-3DF1310E6E21}" type="presParOf" srcId="{A0F19FC0-4D69-4F0F-8C2D-5A011125C326}" destId="{B78051DC-54B8-416D-B8DC-4EB88F2F52FF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3F81B2-0C9C-4B16-83E4-702C20B30A97}">
      <dsp:nvSpPr>
        <dsp:cNvPr id="0" name=""/>
        <dsp:cNvSpPr/>
      </dsp:nvSpPr>
      <dsp:spPr>
        <a:xfrm>
          <a:off x="289" y="219391"/>
          <a:ext cx="1130079" cy="678047"/>
        </a:xfrm>
        <a:prstGeom prst="rect">
          <a:avLst/>
        </a:prstGeom>
        <a:solidFill>
          <a:srgbClr val="7030A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Текстовые редакторы</a:t>
          </a:r>
          <a:endParaRPr lang="ru-RU" sz="1200" kern="1200" dirty="0"/>
        </a:p>
      </dsp:txBody>
      <dsp:txXfrm>
        <a:off x="289" y="219391"/>
        <a:ext cx="1130079" cy="678047"/>
      </dsp:txXfrm>
    </dsp:sp>
    <dsp:sp modelId="{63030AD0-1503-4B2E-83B5-784DD74F40ED}">
      <dsp:nvSpPr>
        <dsp:cNvPr id="0" name=""/>
        <dsp:cNvSpPr/>
      </dsp:nvSpPr>
      <dsp:spPr>
        <a:xfrm>
          <a:off x="1243377" y="219391"/>
          <a:ext cx="1130079" cy="678047"/>
        </a:xfrm>
        <a:prstGeom prst="rect">
          <a:avLst/>
        </a:prstGeom>
        <a:solidFill>
          <a:srgbClr val="7030A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Текстовые процессоры</a:t>
          </a:r>
          <a:endParaRPr lang="ru-RU" sz="1200" kern="1200" dirty="0"/>
        </a:p>
      </dsp:txBody>
      <dsp:txXfrm>
        <a:off x="1243377" y="219391"/>
        <a:ext cx="1130079" cy="678047"/>
      </dsp:txXfrm>
    </dsp:sp>
    <dsp:sp modelId="{44307594-99D8-448A-9D90-96812574DAB8}">
      <dsp:nvSpPr>
        <dsp:cNvPr id="0" name=""/>
        <dsp:cNvSpPr/>
      </dsp:nvSpPr>
      <dsp:spPr>
        <a:xfrm>
          <a:off x="289" y="1010447"/>
          <a:ext cx="1130079" cy="678047"/>
        </a:xfrm>
        <a:prstGeom prst="rect">
          <a:avLst/>
        </a:prstGeom>
        <a:solidFill>
          <a:srgbClr val="7030A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Системы компьютерной верстки</a:t>
          </a:r>
          <a:endParaRPr lang="ru-RU" sz="1200" kern="1200" dirty="0"/>
        </a:p>
      </dsp:txBody>
      <dsp:txXfrm>
        <a:off x="289" y="1010447"/>
        <a:ext cx="1130079" cy="678047"/>
      </dsp:txXfrm>
    </dsp:sp>
    <dsp:sp modelId="{34DC9A58-7671-4AF8-849F-67CEF6CD0A32}">
      <dsp:nvSpPr>
        <dsp:cNvPr id="0" name=""/>
        <dsp:cNvSpPr/>
      </dsp:nvSpPr>
      <dsp:spPr>
        <a:xfrm>
          <a:off x="1243667" y="968882"/>
          <a:ext cx="1130079" cy="678047"/>
        </a:xfrm>
        <a:prstGeom prst="rect">
          <a:avLst/>
        </a:prstGeom>
        <a:solidFill>
          <a:srgbClr val="7030A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СУБД</a:t>
          </a:r>
          <a:endParaRPr lang="ru-RU" sz="1200" kern="1200" dirty="0"/>
        </a:p>
      </dsp:txBody>
      <dsp:txXfrm>
        <a:off x="1243667" y="968882"/>
        <a:ext cx="1130079" cy="678047"/>
      </dsp:txXfrm>
    </dsp:sp>
    <dsp:sp modelId="{0777F655-DDAF-4762-B28E-E79F2FF5730B}">
      <dsp:nvSpPr>
        <dsp:cNvPr id="0" name=""/>
        <dsp:cNvSpPr/>
      </dsp:nvSpPr>
      <dsp:spPr>
        <a:xfrm>
          <a:off x="289" y="1801502"/>
          <a:ext cx="1130079" cy="678047"/>
        </a:xfrm>
        <a:prstGeom prst="rect">
          <a:avLst/>
        </a:prstGeom>
        <a:solidFill>
          <a:srgbClr val="7030A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Электронные таблицы</a:t>
          </a:r>
          <a:endParaRPr lang="ru-RU" sz="1200" kern="1200" dirty="0"/>
        </a:p>
      </dsp:txBody>
      <dsp:txXfrm>
        <a:off x="289" y="1801502"/>
        <a:ext cx="1130079" cy="678047"/>
      </dsp:txXfrm>
    </dsp:sp>
    <dsp:sp modelId="{077D4778-3A67-477F-979B-F92AC83D390A}">
      <dsp:nvSpPr>
        <dsp:cNvPr id="0" name=""/>
        <dsp:cNvSpPr/>
      </dsp:nvSpPr>
      <dsp:spPr>
        <a:xfrm>
          <a:off x="1243377" y="1801502"/>
          <a:ext cx="1130079" cy="678047"/>
        </a:xfrm>
        <a:prstGeom prst="rect">
          <a:avLst/>
        </a:prstGeom>
        <a:solidFill>
          <a:srgbClr val="7030A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Веб-браузеры</a:t>
          </a:r>
          <a:endParaRPr lang="ru-RU" sz="1200" kern="1200" dirty="0"/>
        </a:p>
      </dsp:txBody>
      <dsp:txXfrm>
        <a:off x="1243377" y="1801502"/>
        <a:ext cx="1130079" cy="6780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6F6B34-18FF-46E5-8A8B-E58EA40DEFCF}">
      <dsp:nvSpPr>
        <dsp:cNvPr id="0" name=""/>
        <dsp:cNvSpPr/>
      </dsp:nvSpPr>
      <dsp:spPr>
        <a:xfrm>
          <a:off x="219685" y="360"/>
          <a:ext cx="1150438" cy="690263"/>
        </a:xfrm>
        <a:prstGeom prst="rect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/>
            <a:t>Медиаплееры</a:t>
          </a:r>
          <a:endParaRPr lang="ru-RU" sz="1200" kern="1200" dirty="0"/>
        </a:p>
      </dsp:txBody>
      <dsp:txXfrm>
        <a:off x="219685" y="360"/>
        <a:ext cx="1150438" cy="690263"/>
      </dsp:txXfrm>
    </dsp:sp>
    <dsp:sp modelId="{40F4C809-80D6-4681-8E90-489653EC38CE}">
      <dsp:nvSpPr>
        <dsp:cNvPr id="0" name=""/>
        <dsp:cNvSpPr/>
      </dsp:nvSpPr>
      <dsp:spPr>
        <a:xfrm>
          <a:off x="213484" y="778284"/>
          <a:ext cx="1150438" cy="690263"/>
        </a:xfrm>
        <a:prstGeom prst="rect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Компьютерные игры</a:t>
          </a:r>
          <a:endParaRPr lang="ru-RU" sz="1200" kern="1200" dirty="0"/>
        </a:p>
      </dsp:txBody>
      <dsp:txXfrm>
        <a:off x="213484" y="778284"/>
        <a:ext cx="1150438" cy="6902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112D3D-2852-4AEE-B7A1-C47AC2D04AC1}">
      <dsp:nvSpPr>
        <dsp:cNvPr id="0" name=""/>
        <dsp:cNvSpPr/>
      </dsp:nvSpPr>
      <dsp:spPr>
        <a:xfrm>
          <a:off x="272" y="404294"/>
          <a:ext cx="1060823" cy="636493"/>
        </a:xfrm>
        <a:prstGeom prst="rect">
          <a:avLst/>
        </a:prstGeom>
        <a:solidFill>
          <a:srgbClr val="0070C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Экспертные системы</a:t>
          </a:r>
          <a:endParaRPr lang="ru-RU" sz="1100" kern="1200" dirty="0"/>
        </a:p>
      </dsp:txBody>
      <dsp:txXfrm>
        <a:off x="272" y="404294"/>
        <a:ext cx="1060823" cy="636493"/>
      </dsp:txXfrm>
    </dsp:sp>
    <dsp:sp modelId="{451E263F-2ECE-4720-A9AC-E71EC74A0736}">
      <dsp:nvSpPr>
        <dsp:cNvPr id="0" name=""/>
        <dsp:cNvSpPr/>
      </dsp:nvSpPr>
      <dsp:spPr>
        <a:xfrm>
          <a:off x="1167177" y="404294"/>
          <a:ext cx="1060823" cy="636493"/>
        </a:xfrm>
        <a:prstGeom prst="rect">
          <a:avLst/>
        </a:prstGeom>
        <a:solidFill>
          <a:srgbClr val="0070C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Трансляторы</a:t>
          </a:r>
          <a:endParaRPr lang="ru-RU" sz="1100" kern="1200" dirty="0"/>
        </a:p>
      </dsp:txBody>
      <dsp:txXfrm>
        <a:off x="1167177" y="404294"/>
        <a:ext cx="1060823" cy="636493"/>
      </dsp:txXfrm>
    </dsp:sp>
    <dsp:sp modelId="{7330211C-3650-43F6-AE06-4D9395C449CA}">
      <dsp:nvSpPr>
        <dsp:cNvPr id="0" name=""/>
        <dsp:cNvSpPr/>
      </dsp:nvSpPr>
      <dsp:spPr>
        <a:xfrm>
          <a:off x="272" y="1146870"/>
          <a:ext cx="1060823" cy="636493"/>
        </a:xfrm>
        <a:prstGeom prst="rect">
          <a:avLst/>
        </a:prstGeom>
        <a:solidFill>
          <a:srgbClr val="0070C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Мультимедиа-приложения</a:t>
          </a:r>
          <a:endParaRPr lang="ru-RU" sz="1100" kern="1200" dirty="0"/>
        </a:p>
      </dsp:txBody>
      <dsp:txXfrm>
        <a:off x="272" y="1146870"/>
        <a:ext cx="1060823" cy="636493"/>
      </dsp:txXfrm>
    </dsp:sp>
    <dsp:sp modelId="{0BC48062-220F-4D25-B6D8-820B03F6AF36}">
      <dsp:nvSpPr>
        <dsp:cNvPr id="0" name=""/>
        <dsp:cNvSpPr/>
      </dsp:nvSpPr>
      <dsp:spPr>
        <a:xfrm>
          <a:off x="1167177" y="1146870"/>
          <a:ext cx="1060823" cy="636493"/>
        </a:xfrm>
        <a:prstGeom prst="rect">
          <a:avLst/>
        </a:prstGeom>
        <a:solidFill>
          <a:srgbClr val="0070C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Гипертекстовые системы</a:t>
          </a:r>
          <a:endParaRPr lang="ru-RU" sz="1100" kern="1200" dirty="0"/>
        </a:p>
      </dsp:txBody>
      <dsp:txXfrm>
        <a:off x="1167177" y="1146870"/>
        <a:ext cx="1060823" cy="636493"/>
      </dsp:txXfrm>
    </dsp:sp>
    <dsp:sp modelId="{AA1C4E58-4590-4C61-BC3D-B092158131AF}">
      <dsp:nvSpPr>
        <dsp:cNvPr id="0" name=""/>
        <dsp:cNvSpPr/>
      </dsp:nvSpPr>
      <dsp:spPr>
        <a:xfrm>
          <a:off x="583724" y="1889446"/>
          <a:ext cx="1060823" cy="636493"/>
        </a:xfrm>
        <a:prstGeom prst="rect">
          <a:avLst/>
        </a:prstGeom>
        <a:solidFill>
          <a:srgbClr val="0070C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Системы управления содержимым</a:t>
          </a:r>
          <a:endParaRPr lang="ru-RU" sz="1100" kern="1200" dirty="0"/>
        </a:p>
      </dsp:txBody>
      <dsp:txXfrm>
        <a:off x="583724" y="1889446"/>
        <a:ext cx="1060823" cy="6364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1138A7-CFA3-4E91-B571-1089C10F74FD}">
      <dsp:nvSpPr>
        <dsp:cNvPr id="0" name=""/>
        <dsp:cNvSpPr/>
      </dsp:nvSpPr>
      <dsp:spPr>
        <a:xfrm>
          <a:off x="489815" y="577"/>
          <a:ext cx="940954" cy="564572"/>
        </a:xfrm>
        <a:prstGeom prst="rect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САПР</a:t>
          </a:r>
          <a:endParaRPr lang="ru-RU" sz="2000" kern="1200" dirty="0"/>
        </a:p>
      </dsp:txBody>
      <dsp:txXfrm>
        <a:off x="489815" y="577"/>
        <a:ext cx="940954" cy="564572"/>
      </dsp:txXfrm>
    </dsp:sp>
    <dsp:sp modelId="{FF9970A4-41D6-4711-A91F-5442DD1C9CE9}">
      <dsp:nvSpPr>
        <dsp:cNvPr id="0" name=""/>
        <dsp:cNvSpPr/>
      </dsp:nvSpPr>
      <dsp:spPr>
        <a:xfrm>
          <a:off x="1524865" y="577"/>
          <a:ext cx="940954" cy="564572"/>
        </a:xfrm>
        <a:prstGeom prst="rect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АРМ</a:t>
          </a:r>
          <a:endParaRPr lang="ru-RU" sz="2000" kern="1200" dirty="0"/>
        </a:p>
      </dsp:txBody>
      <dsp:txXfrm>
        <a:off x="1524865" y="577"/>
        <a:ext cx="940954" cy="564572"/>
      </dsp:txXfrm>
    </dsp:sp>
    <dsp:sp modelId="{1E33C9F8-3809-48A5-A5EF-533100808690}">
      <dsp:nvSpPr>
        <dsp:cNvPr id="0" name=""/>
        <dsp:cNvSpPr/>
      </dsp:nvSpPr>
      <dsp:spPr>
        <a:xfrm>
          <a:off x="489815" y="659245"/>
          <a:ext cx="940954" cy="564572"/>
        </a:xfrm>
        <a:prstGeom prst="rect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АСУ</a:t>
          </a:r>
          <a:endParaRPr lang="ru-RU" sz="2000" kern="1200" dirty="0"/>
        </a:p>
      </dsp:txBody>
      <dsp:txXfrm>
        <a:off x="489815" y="659245"/>
        <a:ext cx="940954" cy="564572"/>
      </dsp:txXfrm>
    </dsp:sp>
    <dsp:sp modelId="{AF68E80C-6B88-4CFF-A577-40868E20B723}">
      <dsp:nvSpPr>
        <dsp:cNvPr id="0" name=""/>
        <dsp:cNvSpPr/>
      </dsp:nvSpPr>
      <dsp:spPr>
        <a:xfrm>
          <a:off x="1524865" y="659245"/>
          <a:ext cx="940954" cy="564572"/>
        </a:xfrm>
        <a:prstGeom prst="rect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АСУ ТП</a:t>
          </a:r>
          <a:endParaRPr lang="ru-RU" sz="2000" kern="1200" dirty="0"/>
        </a:p>
      </dsp:txBody>
      <dsp:txXfrm>
        <a:off x="1524865" y="659245"/>
        <a:ext cx="940954" cy="564572"/>
      </dsp:txXfrm>
    </dsp:sp>
    <dsp:sp modelId="{AAD4183F-AA51-432A-8AEE-A1F6C2137618}">
      <dsp:nvSpPr>
        <dsp:cNvPr id="0" name=""/>
        <dsp:cNvSpPr/>
      </dsp:nvSpPr>
      <dsp:spPr>
        <a:xfrm>
          <a:off x="489815" y="1317913"/>
          <a:ext cx="940954" cy="564572"/>
        </a:xfrm>
        <a:prstGeom prst="rect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АСНИ</a:t>
          </a:r>
          <a:endParaRPr lang="ru-RU" sz="1050" kern="1200" dirty="0"/>
        </a:p>
      </dsp:txBody>
      <dsp:txXfrm>
        <a:off x="489815" y="1317913"/>
        <a:ext cx="940954" cy="564572"/>
      </dsp:txXfrm>
    </dsp:sp>
    <dsp:sp modelId="{F45D906D-2FED-42D7-9B69-92846614DEC2}">
      <dsp:nvSpPr>
        <dsp:cNvPr id="0" name=""/>
        <dsp:cNvSpPr/>
      </dsp:nvSpPr>
      <dsp:spPr>
        <a:xfrm>
          <a:off x="1524865" y="1317913"/>
          <a:ext cx="940954" cy="564572"/>
        </a:xfrm>
        <a:prstGeom prst="rect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err="1" smtClean="0"/>
            <a:t>Геоинформа-ционные</a:t>
          </a:r>
          <a:r>
            <a:rPr lang="ru-RU" sz="1050" kern="1200" dirty="0" smtClean="0"/>
            <a:t> системы</a:t>
          </a:r>
          <a:endParaRPr lang="ru-RU" sz="1050" kern="1200" dirty="0"/>
        </a:p>
      </dsp:txBody>
      <dsp:txXfrm>
        <a:off x="1524865" y="1317913"/>
        <a:ext cx="940954" cy="564572"/>
      </dsp:txXfrm>
    </dsp:sp>
    <dsp:sp modelId="{AC7F4370-0242-46E3-8763-79696EB98C74}">
      <dsp:nvSpPr>
        <dsp:cNvPr id="0" name=""/>
        <dsp:cNvSpPr/>
      </dsp:nvSpPr>
      <dsp:spPr>
        <a:xfrm>
          <a:off x="489815" y="1976581"/>
          <a:ext cx="940954" cy="564572"/>
        </a:xfrm>
        <a:prstGeom prst="rect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err="1" smtClean="0"/>
            <a:t>Биллинговые</a:t>
          </a:r>
          <a:r>
            <a:rPr lang="ru-RU" sz="1000" kern="1200" dirty="0" smtClean="0"/>
            <a:t>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системы</a:t>
          </a:r>
          <a:endParaRPr lang="ru-RU" sz="1000" kern="1200" dirty="0"/>
        </a:p>
      </dsp:txBody>
      <dsp:txXfrm>
        <a:off x="489815" y="1976581"/>
        <a:ext cx="940954" cy="564572"/>
      </dsp:txXfrm>
    </dsp:sp>
    <dsp:sp modelId="{3423DD54-10FA-4220-9C82-79A33D45112B}">
      <dsp:nvSpPr>
        <dsp:cNvPr id="0" name=""/>
        <dsp:cNvSpPr/>
      </dsp:nvSpPr>
      <dsp:spPr>
        <a:xfrm>
          <a:off x="1524865" y="1976581"/>
          <a:ext cx="940954" cy="564572"/>
        </a:xfrm>
        <a:prstGeom prst="rect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Аналитические системы</a:t>
          </a:r>
          <a:endParaRPr lang="ru-RU" sz="1000" kern="1200" dirty="0"/>
        </a:p>
      </dsp:txBody>
      <dsp:txXfrm>
        <a:off x="1524865" y="1976581"/>
        <a:ext cx="940954" cy="564572"/>
      </dsp:txXfrm>
    </dsp:sp>
    <dsp:sp modelId="{B78051DC-54B8-416D-B8DC-4EB88F2F52FF}">
      <dsp:nvSpPr>
        <dsp:cNvPr id="0" name=""/>
        <dsp:cNvSpPr/>
      </dsp:nvSpPr>
      <dsp:spPr>
        <a:xfrm>
          <a:off x="1007340" y="2635827"/>
          <a:ext cx="940954" cy="564572"/>
        </a:xfrm>
        <a:prstGeom prst="rect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и другие</a:t>
          </a:r>
          <a:endParaRPr lang="ru-RU" sz="1050" kern="1200" dirty="0"/>
        </a:p>
      </dsp:txBody>
      <dsp:txXfrm>
        <a:off x="1007340" y="2635827"/>
        <a:ext cx="940954" cy="564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4/2/2017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94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4/2/2017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016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4/2/2017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436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4/2/2017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26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4/2/2017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540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4/2/2017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675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4/2/2017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51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4/2/2017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33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4/2/2017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08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4/2/2017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356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4/2/2017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25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4/2/2017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59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2.jp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 b="4242"/>
          <a:stretch/>
        </p:blipFill>
        <p:spPr>
          <a:xfrm>
            <a:off x="0" y="0"/>
            <a:ext cx="1218853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Программное обеспечение ПК</a:t>
            </a:r>
            <a:endParaRPr lang="ru-RU" sz="6000" b="1" i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60718" y="1601069"/>
            <a:ext cx="78312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honar Bangla" panose="020B0502040204020203" pitchFamily="34" charset="0"/>
              </a:rPr>
              <a:t>Прикладное программное обеспечение </a:t>
            </a:r>
            <a:endParaRPr lang="ru-RU" sz="3200" dirty="0">
              <a:solidFill>
                <a:schemeClr val="accent5">
                  <a:lumMod val="50000"/>
                </a:schemeClr>
              </a:solidFill>
              <a:cs typeface="Shonar Bangla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1582" y="4956463"/>
            <a:ext cx="50465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</a:t>
            </a:r>
          </a:p>
          <a:p>
            <a:r>
              <a:rPr lang="ru-RU" dirty="0"/>
              <a:t>с</a:t>
            </a:r>
            <a:r>
              <a:rPr lang="ru-RU" dirty="0" smtClean="0"/>
              <a:t>тудент 1 курса з/о </a:t>
            </a:r>
          </a:p>
          <a:p>
            <a:r>
              <a:rPr lang="ru-RU" b="1" dirty="0"/>
              <a:t>13.03.02  Электроэнергетика и </a:t>
            </a:r>
            <a:r>
              <a:rPr lang="ru-RU" b="1" dirty="0" smtClean="0"/>
              <a:t>электротехника</a:t>
            </a:r>
          </a:p>
          <a:p>
            <a:r>
              <a:rPr lang="ru-RU" b="1" dirty="0"/>
              <a:t>г</a:t>
            </a:r>
            <a:r>
              <a:rPr lang="ru-RU" b="1" dirty="0" smtClean="0"/>
              <a:t>руппы 2651</a:t>
            </a:r>
          </a:p>
          <a:p>
            <a:r>
              <a:rPr lang="ru-RU" b="1" dirty="0" err="1" smtClean="0"/>
              <a:t>Ахметгареев</a:t>
            </a:r>
            <a:r>
              <a:rPr lang="ru-RU" b="1" dirty="0" smtClean="0"/>
              <a:t> Р.А.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428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7" b="3485"/>
          <a:stretch/>
        </p:blipFill>
        <p:spPr>
          <a:xfrm>
            <a:off x="0" y="0"/>
            <a:ext cx="12198927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4627" y="380856"/>
            <a:ext cx="11066318" cy="1915535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latin typeface="Monotype Corsiva" panose="03010101010201010101" pitchFamily="66" charset="0"/>
              </a:rPr>
              <a:t>Программное обеспечение</a:t>
            </a:r>
            <a:r>
              <a:rPr lang="ru-RU" dirty="0">
                <a:latin typeface="Monotype Corsiva" panose="03010101010201010101" pitchFamily="66" charset="0"/>
              </a:rPr>
              <a:t> — программа или множество программ, используемых для управления </a:t>
            </a:r>
            <a:r>
              <a:rPr lang="ru-RU" dirty="0" smtClean="0">
                <a:latin typeface="Monotype Corsiva" panose="03010101010201010101" pitchFamily="66" charset="0"/>
              </a:rPr>
              <a:t>компьютером.</a:t>
            </a:r>
          </a:p>
          <a:p>
            <a:pPr algn="l"/>
            <a:r>
              <a:rPr lang="ru-RU" b="1" dirty="0">
                <a:latin typeface="Monotype Corsiva" panose="03010101010201010101" pitchFamily="66" charset="0"/>
              </a:rPr>
              <a:t>Прикладная программа</a:t>
            </a:r>
            <a:r>
              <a:rPr lang="ru-RU" dirty="0">
                <a:latin typeface="Monotype Corsiva" panose="03010101010201010101" pitchFamily="66" charset="0"/>
              </a:rPr>
              <a:t> или </a:t>
            </a:r>
            <a:r>
              <a:rPr lang="ru-RU" b="1" dirty="0">
                <a:latin typeface="Monotype Corsiva" panose="03010101010201010101" pitchFamily="66" charset="0"/>
              </a:rPr>
              <a:t>приложение</a:t>
            </a:r>
            <a:r>
              <a:rPr lang="ru-RU" dirty="0">
                <a:latin typeface="Monotype Corsiva" panose="03010101010201010101" pitchFamily="66" charset="0"/>
              </a:rPr>
              <a:t> — </a:t>
            </a:r>
            <a:r>
              <a:rPr lang="ru-RU" dirty="0" smtClean="0">
                <a:latin typeface="Monotype Corsiva" panose="03010101010201010101" pitchFamily="66" charset="0"/>
              </a:rPr>
              <a:t>программа, </a:t>
            </a:r>
            <a:r>
              <a:rPr lang="ru-RU" dirty="0">
                <a:latin typeface="Monotype Corsiva" panose="03010101010201010101" pitchFamily="66" charset="0"/>
              </a:rPr>
              <a:t>предназначенная для выполнения определённых задач и рассчитанная на непосредственное взаимодействие с пользователем.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algn="l"/>
            <a:r>
              <a:rPr lang="ru-RU" dirty="0" smtClean="0">
                <a:latin typeface="Monotype Corsiva" panose="03010101010201010101" pitchFamily="66" charset="0"/>
              </a:rPr>
              <a:t>В </a:t>
            </a:r>
            <a:r>
              <a:rPr lang="ru-RU" dirty="0">
                <a:latin typeface="Monotype Corsiva" panose="03010101010201010101" pitchFamily="66" charset="0"/>
              </a:rPr>
              <a:t>большинстве </a:t>
            </a:r>
            <a:r>
              <a:rPr lang="ru-RU" dirty="0" smtClean="0">
                <a:latin typeface="Monotype Corsiva" panose="03010101010201010101" pitchFamily="66" charset="0"/>
              </a:rPr>
              <a:t>операционных систем</a:t>
            </a:r>
            <a:r>
              <a:rPr lang="ru-RU" dirty="0">
                <a:latin typeface="Monotype Corsiva" panose="03010101010201010101" pitchFamily="66" charset="0"/>
              </a:rPr>
              <a:t> прикладные программы не могут обращаться к ресурсам </a:t>
            </a:r>
            <a:r>
              <a:rPr lang="ru-RU" dirty="0" smtClean="0">
                <a:latin typeface="Monotype Corsiva" panose="03010101010201010101" pitchFamily="66" charset="0"/>
              </a:rPr>
              <a:t>компьютера</a:t>
            </a:r>
            <a:r>
              <a:rPr lang="ru-RU" dirty="0">
                <a:latin typeface="Monotype Corsiva" panose="03010101010201010101" pitchFamily="66" charset="0"/>
              </a:rPr>
              <a:t> напрямую, а взаимодействуют с оборудованием и другими программами посредством операционной системы. 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22318" y="2192482"/>
            <a:ext cx="8894618" cy="47798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Прикладное программное обеспечение</a:t>
            </a:r>
            <a:endParaRPr lang="ru-RU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4628" y="2847109"/>
            <a:ext cx="2462646" cy="550718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ППО </a:t>
            </a:r>
            <a:r>
              <a:rPr lang="ru-RU" dirty="0" smtClean="0"/>
              <a:t>общего назначения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43300" y="2847109"/>
            <a:ext cx="2556164" cy="550718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ППО </a:t>
            </a:r>
            <a:r>
              <a:rPr lang="ru-RU" dirty="0" smtClean="0"/>
              <a:t>развлекательного назначения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69627" y="2847109"/>
            <a:ext cx="2337954" cy="550718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ППО </a:t>
            </a:r>
            <a:r>
              <a:rPr lang="ru-RU" dirty="0" smtClean="0"/>
              <a:t>специального назначения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050482" y="2847109"/>
            <a:ext cx="2847109" cy="55071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ППО </a:t>
            </a:r>
            <a:r>
              <a:rPr lang="ru-RU" dirty="0" smtClean="0"/>
              <a:t>профессионального назначения</a:t>
            </a:r>
            <a:endParaRPr lang="ru-RU" dirty="0"/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106839750"/>
              </p:ext>
            </p:extLst>
          </p:nvPr>
        </p:nvGraphicFramePr>
        <p:xfrm>
          <a:off x="743527" y="3377045"/>
          <a:ext cx="2373747" cy="2698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465695121"/>
              </p:ext>
            </p:extLst>
          </p:nvPr>
        </p:nvGraphicFramePr>
        <p:xfrm>
          <a:off x="3969327" y="3579668"/>
          <a:ext cx="1589810" cy="1496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420471821"/>
              </p:ext>
            </p:extLst>
          </p:nvPr>
        </p:nvGraphicFramePr>
        <p:xfrm>
          <a:off x="6369627" y="3190009"/>
          <a:ext cx="2228273" cy="2930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606583022"/>
              </p:ext>
            </p:extLst>
          </p:nvPr>
        </p:nvGraphicFramePr>
        <p:xfrm>
          <a:off x="8939067" y="3470563"/>
          <a:ext cx="2955636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</p:spTree>
    <p:extLst>
      <p:ext uri="{BB962C8B-B14F-4D97-AF65-F5344CB8AC3E}">
        <p14:creationId xmlns:p14="http://schemas.microsoft.com/office/powerpoint/2010/main" val="3627259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6154882" cy="715530"/>
          </a:xfrm>
        </p:spPr>
        <p:txBody>
          <a:bodyPr/>
          <a:lstStyle/>
          <a:p>
            <a:r>
              <a:rPr lang="ru-RU" dirty="0" smtClean="0"/>
              <a:t>ППО общего назначения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6810" y="1194954"/>
            <a:ext cx="67852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Текстовый редактор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</a:rPr>
              <a:t>—программа, 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предназначенная для создания и изменения </a:t>
            </a: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</a:rPr>
              <a:t>текстовых данных</a:t>
            </a:r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ru-RU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Текстовые редакторы предназначены для работы с текстовыми файлами в интерактивном режиме. Они позволяют просматривать содержимое текстовых файлов и производить над ними различные действия — вставку, удаление и копирование текста, контекстный поиск и замену, сортировку строк, просмотр кодов символов и конвертацию </a:t>
            </a:r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</a:rPr>
              <a:t>кодировок, 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печать и т. п</a:t>
            </a:r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ru-RU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0581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80</Words>
  <Application>Microsoft Office PowerPoint</Application>
  <PresentationFormat>Широкоэкранный</PresentationFormat>
  <Paragraphs>41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Monotype Corsiva</vt:lpstr>
      <vt:lpstr>Shonar Bangla</vt:lpstr>
      <vt:lpstr>Times New Roman</vt:lpstr>
      <vt:lpstr>Тема Office</vt:lpstr>
      <vt:lpstr>Программное обеспечение ПК</vt:lpstr>
      <vt:lpstr>Презентация PowerPoint</vt:lpstr>
      <vt:lpstr>ППО общего назначения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Рус</dc:creator>
  <cp:lastModifiedBy>Рус</cp:lastModifiedBy>
  <cp:revision>18</cp:revision>
  <dcterms:created xsi:type="dcterms:W3CDTF">2017-04-02T07:38:35Z</dcterms:created>
  <dcterms:modified xsi:type="dcterms:W3CDTF">2017-04-02T09:05:54Z</dcterms:modified>
</cp:coreProperties>
</file>