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4395-5482-4548-ABFF-468D673D3C7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7C892E-AF08-42CC-A85A-DDD665DC8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4395-5482-4548-ABFF-468D673D3C7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92E-AF08-42CC-A85A-DDD665DC8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4395-5482-4548-ABFF-468D673D3C7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92E-AF08-42CC-A85A-DDD665DC8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4395-5482-4548-ABFF-468D673D3C7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7C892E-AF08-42CC-A85A-DDD665DC8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4395-5482-4548-ABFF-468D673D3C7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92E-AF08-42CC-A85A-DDD665DC8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4395-5482-4548-ABFF-468D673D3C7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92E-AF08-42CC-A85A-DDD665DC8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4395-5482-4548-ABFF-468D673D3C7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17C892E-AF08-42CC-A85A-DDD665DC8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4395-5482-4548-ABFF-468D673D3C7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92E-AF08-42CC-A85A-DDD665DC8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4395-5482-4548-ABFF-468D673D3C7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92E-AF08-42CC-A85A-DDD665DC8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4395-5482-4548-ABFF-468D673D3C7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92E-AF08-42CC-A85A-DDD665DC8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4395-5482-4548-ABFF-468D673D3C7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92E-AF08-42CC-A85A-DDD665DC8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7DB4395-5482-4548-ABFF-468D673D3C7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17C892E-AF08-42CC-A85A-DDD665DC8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268760"/>
            <a:ext cx="7979946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Рекомендации </a:t>
            </a:r>
          </a:p>
          <a:p>
            <a:pPr algn="ctr">
              <a:lnSpc>
                <a:spcPct val="150000"/>
              </a:lnSpc>
            </a:pPr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 выполнению артикуляционной гимнастики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26564" y="5589240"/>
            <a:ext cx="49174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Выполнил: учитель-логопед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МБОУ «СОШ с.Чапаево»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МБДОУ «Детский сад «Тополек» с.Чапаево»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9926_html_me032f63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3753835"/>
            <a:ext cx="2592288" cy="23488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83138_vertikalnye-ramki-dlya-tekst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9144000" cy="66693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712" y="1052736"/>
            <a:ext cx="583264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Уважаемые родители! </a:t>
            </a:r>
          </a:p>
          <a:p>
            <a:pPr lvl="0"/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ваши дети занимаются на логопункте, вы уже знаете, что для закрепления навыков, полученных на логопедических занятиях в детском саду, необходимо выполнять домашние задания. Задания и рекомендации логопеда записываются в тетради, которую в начале недели нужно приносить в детский сад, а в конце недели забирать. В тетради ребенка вы обязательно увидите комплексы артикуляционных упражнений, которые нужно выполнять регулярно, пока идет постановка звуков.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92863366-advanced-blank-scroll-paper-powerpoint-background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0218" y="980728"/>
            <a:ext cx="68264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Цель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артикуляционной гимнастики: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2690336"/>
            <a:ext cx="64087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i="1" dirty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ыработка </a:t>
            </a:r>
            <a:r>
              <a:rPr lang="ru-RU" sz="2000" i="1" dirty="0">
                <a:solidFill>
                  <a:schemeClr val="accent6">
                    <a:lumMod val="50000"/>
                  </a:schemeClr>
                </a:solidFill>
              </a:rPr>
              <a:t>полноценных движений и определенных положений органов артикуляционного аппарата, необходимых для правильного произношения звуков. 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4139952" y="1628800"/>
            <a:ext cx="360040" cy="720080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i (4)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6" y="3933056"/>
            <a:ext cx="1800225" cy="2047875"/>
          </a:xfrm>
          <a:prstGeom prst="rect">
            <a:avLst/>
          </a:prstGeom>
        </p:spPr>
      </p:pic>
      <p:pic>
        <p:nvPicPr>
          <p:cNvPr id="18" name="Рисунок 17" descr="ВОЗДУШ СТРУЯ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2080" y="4077072"/>
            <a:ext cx="1800200" cy="172333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a0f967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419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1052736"/>
            <a:ext cx="8352928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solidFill>
                  <a:srgbClr val="0033CC"/>
                </a:solidFill>
              </a:rPr>
              <a:t>Организация проведения артикуляционной гимнастики</a:t>
            </a:r>
            <a:endParaRPr lang="ru-RU" sz="2800" dirty="0">
              <a:solidFill>
                <a:srgbClr val="0033CC"/>
              </a:solidFill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71788" y="2276872"/>
            <a:ext cx="877221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Проводить артикуляционную гимнастику нужно ежедневно, чтобы вырабатываемые у детей навыки</a:t>
            </a:r>
            <a:r>
              <a:rPr kumimoji="0" lang="ru-RU" sz="200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закреплялись.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Лучше выполнять упражнения 3-4 раза в день по 3-5 минут.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 начале обучения не следует предлагать детям более 2-3 упражнений за один раз.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galoc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314325" cy="390525"/>
          </a:xfrm>
          <a:prstGeom prst="rect">
            <a:avLst/>
          </a:prstGeom>
        </p:spPr>
      </p:pic>
      <p:pic>
        <p:nvPicPr>
          <p:cNvPr id="8" name="Рисунок 7" descr="galoc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3140968"/>
            <a:ext cx="314325" cy="390525"/>
          </a:xfrm>
          <a:prstGeom prst="rect">
            <a:avLst/>
          </a:prstGeom>
        </p:spPr>
      </p:pic>
      <p:pic>
        <p:nvPicPr>
          <p:cNvPr id="9" name="Рисунок 8" descr="galoc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2" y="3789040"/>
            <a:ext cx="314325" cy="390525"/>
          </a:xfrm>
          <a:prstGeom prst="rect">
            <a:avLst/>
          </a:prstGeom>
        </p:spPr>
      </p:pic>
      <p:pic>
        <p:nvPicPr>
          <p:cNvPr id="10" name="Рисунок 9" descr="depositphotos_3219111-stock-photo-calendar-labeled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4359660"/>
            <a:ext cx="3168198" cy="24983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a0f967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419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1052736"/>
            <a:ext cx="8352928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solidFill>
                  <a:srgbClr val="0033CC"/>
                </a:solidFill>
              </a:rPr>
              <a:t>Организация проведения артикуляционной гимнастики</a:t>
            </a:r>
            <a:endParaRPr lang="ru-RU" sz="2800" dirty="0">
              <a:solidFill>
                <a:srgbClr val="0033CC"/>
              </a:solidFill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galoc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2348880"/>
            <a:ext cx="314325" cy="390525"/>
          </a:xfrm>
          <a:prstGeom prst="rect">
            <a:avLst/>
          </a:prstGeom>
        </p:spPr>
      </p:pic>
      <p:pic>
        <p:nvPicPr>
          <p:cNvPr id="8" name="Рисунок 7" descr="galoc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2996952"/>
            <a:ext cx="314325" cy="390525"/>
          </a:xfrm>
          <a:prstGeom prst="rect">
            <a:avLst/>
          </a:prstGeom>
        </p:spPr>
      </p:pic>
      <p:pic>
        <p:nvPicPr>
          <p:cNvPr id="9" name="Рисунок 8" descr="galoc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3861048"/>
            <a:ext cx="314325" cy="3905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43608" y="2348880"/>
            <a:ext cx="758233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Каждое упражнение выполняется по 5-7 раз.</a:t>
            </a: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Статические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выполняются по 10-15 секунд (удержание артикуляционной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позы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одном положении).</a:t>
            </a: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отборе упражнений для артикуляционной гимнастики надо соблюдать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определенную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последовательность, идти от простых упражнений к более сложным.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лучше эмоционально, в игровой форме.</a:t>
            </a:r>
          </a:p>
          <a:p>
            <a:endParaRPr lang="ru-RU" dirty="0"/>
          </a:p>
        </p:txBody>
      </p:sp>
      <p:pic>
        <p:nvPicPr>
          <p:cNvPr id="12" name="Рисунок 11" descr="galoc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5013176"/>
            <a:ext cx="314325" cy="390525"/>
          </a:xfrm>
          <a:prstGeom prst="rect">
            <a:avLst/>
          </a:prstGeom>
        </p:spPr>
      </p:pic>
      <p:pic>
        <p:nvPicPr>
          <p:cNvPr id="13" name="Рисунок 12" descr="i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4248" y="1772816"/>
            <a:ext cx="1730871" cy="1152128"/>
          </a:xfrm>
          <a:prstGeom prst="rect">
            <a:avLst/>
          </a:prstGeom>
        </p:spPr>
      </p:pic>
      <p:pic>
        <p:nvPicPr>
          <p:cNvPr id="14" name="Рисунок 13" descr="small_information_items_6859 (1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92280" y="4653136"/>
            <a:ext cx="1473696" cy="18642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a0f967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419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1052736"/>
            <a:ext cx="8352928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solidFill>
                  <a:srgbClr val="0033CC"/>
                </a:solidFill>
              </a:rPr>
              <a:t>Организация проведения артикуляционной гимнастики</a:t>
            </a:r>
            <a:endParaRPr lang="ru-RU" sz="2800" dirty="0">
              <a:solidFill>
                <a:srgbClr val="0033CC"/>
              </a:solidFill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galoc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2132856"/>
            <a:ext cx="314325" cy="390525"/>
          </a:xfrm>
          <a:prstGeom prst="rect">
            <a:avLst/>
          </a:prstGeom>
        </p:spPr>
      </p:pic>
      <p:pic>
        <p:nvPicPr>
          <p:cNvPr id="9" name="Рисунок 8" descr="galoc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3356992"/>
            <a:ext cx="314325" cy="390525"/>
          </a:xfrm>
          <a:prstGeom prst="rect">
            <a:avLst/>
          </a:prstGeom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043608" y="2132856"/>
            <a:ext cx="784887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Перед началом выполнения взрослый рассказывает о предстоящем упражнении, используя игровые приемы, и показывает выполнение упражнения.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делает ребенок, а взрослый контролирует выполнение. Взрослый, проводящий  артикуляционную гимнастику, должен следить за качеством выполняемых ребенком движений: точность движения, плавность, темп выполнения, устойчивость, переход от одного движения к другому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5932d64f93e4e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4509120"/>
            <a:ext cx="2204864" cy="22048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a0f967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419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1052736"/>
            <a:ext cx="8352928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solidFill>
                  <a:srgbClr val="0033CC"/>
                </a:solidFill>
              </a:rPr>
              <a:t>Организация проведения артикуляционной гимнастики</a:t>
            </a:r>
            <a:endParaRPr lang="ru-RU" sz="2800" dirty="0">
              <a:solidFill>
                <a:srgbClr val="0033CC"/>
              </a:solidFill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galoc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492896"/>
            <a:ext cx="314325" cy="390525"/>
          </a:xfrm>
          <a:prstGeom prst="rect">
            <a:avLst/>
          </a:prstGeom>
        </p:spPr>
      </p:pic>
      <p:pic>
        <p:nvPicPr>
          <p:cNvPr id="9" name="Рисунок 8" descr="galoc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2" y="3429000"/>
            <a:ext cx="314325" cy="390525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55576" y="2584648"/>
            <a:ext cx="79928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у ребенка не получается какое-то движение,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следует помогать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ему (шпателем, ручкой чайной ложки или просто чистым пальцем).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того, чтобы ребенок нашел правильное положение языка, например, облизал верхнюю губу,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намазать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вареньем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шоколадом или чем-то еще, что любит ваш ребенок. </a:t>
            </a:r>
          </a:p>
        </p:txBody>
      </p:sp>
      <p:pic>
        <p:nvPicPr>
          <p:cNvPr id="10" name="Рисунок 9" descr="depositphotos_2808388-stock-photo-girl-eating-doughnut-licking-lips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0232" y="4625752"/>
            <a:ext cx="1368152" cy="2052228"/>
          </a:xfrm>
          <a:prstGeom prst="rect">
            <a:avLst/>
          </a:prstGeom>
        </p:spPr>
      </p:pic>
      <p:pic>
        <p:nvPicPr>
          <p:cNvPr id="11" name="Рисунок 10" descr="nQbtH4QqkAU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23728" y="4581128"/>
            <a:ext cx="3060571" cy="204137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a0f967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-252536" y="0"/>
            <a:ext cx="9144000" cy="68419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1052736"/>
            <a:ext cx="8352928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solidFill>
                  <a:srgbClr val="0033CC"/>
                </a:solidFill>
              </a:rPr>
              <a:t>Организация проведения артикуляционной гимнастики</a:t>
            </a:r>
            <a:endParaRPr lang="ru-RU" sz="2800" dirty="0">
              <a:solidFill>
                <a:srgbClr val="0033CC"/>
              </a:solidFill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galoc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1988840"/>
            <a:ext cx="314325" cy="390525"/>
          </a:xfrm>
          <a:prstGeom prst="rect">
            <a:avLst/>
          </a:prstGeom>
        </p:spPr>
      </p:pic>
      <p:pic>
        <p:nvPicPr>
          <p:cNvPr id="9" name="Рисунок 8" descr="galoc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3212976"/>
            <a:ext cx="314325" cy="390525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27584" y="2060848"/>
            <a:ext cx="799288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Артикуляционную гимнастику выполняют сидя, так как в таком положении у ребенка прямая спина, тело не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напряжено, руки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ноги находятся в спокойном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положении.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должен хорошо видеть лицо взрослого, а также свое лицо, чтобы самостоятельно контролировать правильность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выполнения упражнений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Поэтому ребенок и взрослый во время проведения артикуляционной гимнастики должны находиться перед настенным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зеркалом.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Также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может воспользоваться небольшим ручным зеркалом (примерно 9х12 см), но тогда взрослый должен находиться напротив ребенка лицом к нему.</a:t>
            </a:r>
          </a:p>
        </p:txBody>
      </p:sp>
      <p:pic>
        <p:nvPicPr>
          <p:cNvPr id="12" name="Рисунок 11" descr="606432-devochka_s_zerkalom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68144" y="5517232"/>
            <a:ext cx="1548341" cy="1161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78</TotalTime>
  <Words>408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2017-09-16T07:47:20Z</dcterms:created>
  <dcterms:modified xsi:type="dcterms:W3CDTF">2017-09-16T09:24:58Z</dcterms:modified>
</cp:coreProperties>
</file>