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0" r:id="rId3"/>
    <p:sldId id="271" r:id="rId4"/>
    <p:sldId id="257" r:id="rId5"/>
    <p:sldId id="258" r:id="rId6"/>
    <p:sldId id="262" r:id="rId7"/>
    <p:sldId id="276" r:id="rId8"/>
    <p:sldId id="277" r:id="rId9"/>
    <p:sldId id="278" r:id="rId10"/>
    <p:sldId id="279" r:id="rId11"/>
    <p:sldId id="280" r:id="rId12"/>
    <p:sldId id="281" r:id="rId13"/>
    <p:sldId id="259" r:id="rId14"/>
    <p:sldId id="260" r:id="rId15"/>
    <p:sldId id="269" r:id="rId16"/>
    <p:sldId id="264" r:id="rId17"/>
    <p:sldId id="265" r:id="rId18"/>
    <p:sldId id="266" r:id="rId19"/>
    <p:sldId id="267" r:id="rId20"/>
    <p:sldId id="268" r:id="rId21"/>
    <p:sldId id="272" r:id="rId22"/>
    <p:sldId id="273" r:id="rId23"/>
    <p:sldId id="275" r:id="rId24"/>
    <p:sldId id="27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95" autoAdjust="0"/>
    <p:restoredTop sz="94660"/>
  </p:normalViewPr>
  <p:slideViewPr>
    <p:cSldViewPr>
      <p:cViewPr varScale="1">
        <p:scale>
          <a:sx n="99" d="100"/>
          <a:sy n="99" d="100"/>
        </p:scale>
        <p:origin x="-26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B3224C5-A44B-4D66-9C05-B18465AC6BDC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4DD5436-2B86-448E-B001-311126CF5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24C5-A44B-4D66-9C05-B18465AC6BDC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5436-2B86-448E-B001-311126CF5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24C5-A44B-4D66-9C05-B18465AC6BDC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5436-2B86-448E-B001-311126CF5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24C5-A44B-4D66-9C05-B18465AC6BDC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5436-2B86-448E-B001-311126CF5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24C5-A44B-4D66-9C05-B18465AC6BDC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5436-2B86-448E-B001-311126CF5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24C5-A44B-4D66-9C05-B18465AC6BDC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5436-2B86-448E-B001-311126CF5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3224C5-A44B-4D66-9C05-B18465AC6BDC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4DD5436-2B86-448E-B001-311126CF57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B3224C5-A44B-4D66-9C05-B18465AC6BDC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4DD5436-2B86-448E-B001-311126CF5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24C5-A44B-4D66-9C05-B18465AC6BDC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5436-2B86-448E-B001-311126CF5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24C5-A44B-4D66-9C05-B18465AC6BDC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5436-2B86-448E-B001-311126CF5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24C5-A44B-4D66-9C05-B18465AC6BDC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D5436-2B86-448E-B001-311126CF5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B3224C5-A44B-4D66-9C05-B18465AC6BDC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4DD5436-2B86-448E-B001-311126CF5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J:\&#1085;&#1072;&#1088;&#1077;&#1079;&#1082;&#1072;\&#1064;&#1077;&#1074;&#1095;&#1091;&#1082;-&#1056;&#1086;&#1076;&#1080;&#1085;&#1072;.wma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J:\&#1085;&#1072;&#1088;&#1077;&#1079;&#1082;&#1072;\&#1042;.%20&#1062;&#1086;&#1081;.wmv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J:\&#1085;&#1072;&#1088;&#1077;&#1079;&#1082;&#1072;\&#1045;&#1075;&#1086;&#1088;%20&#1051;&#1077;&#1090;&#1086;&#1074;.wmv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" y="1600201"/>
            <a:ext cx="8763000" cy="19050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Русская рок-поэзия как культурный феномен.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962400"/>
            <a:ext cx="4953000" cy="17526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Чередниченко Анастасия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Ученица 10 «Б» класса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МАОУ Средней школы №8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Юрий Шевчук - Родина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4820" name="Picture 4" descr="http://smi2.ru/data/images/108335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447800"/>
            <a:ext cx="4648200" cy="3290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822" name="Picture 6" descr="http://hata.do.am/nachini_s_sebj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3048000"/>
            <a:ext cx="4069116" cy="3615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Шевчук-Родин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86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Тексты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рок-песен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это именно песни, а не стихотворения.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eomi.ws/img/plucked/7str-guitar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76400"/>
            <a:ext cx="3581400" cy="2865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http://ns.sitecity.ru/users/m/magixclub/storage/lalbum_2503184338.p_2503190204_206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3733800"/>
            <a:ext cx="2838450" cy="3003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http://www.muzbox.ru/wp-content/uploads/2008/05/00003362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1752600"/>
            <a:ext cx="3924300" cy="2604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229600" cy="10668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Настроение исполнителя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6866" name="Picture 2" descr="http://stat8.blog.ru/lr/0a205ba1052674c60ca0a867f7f5d54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828800"/>
            <a:ext cx="2940368" cy="43053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868" name="Picture 4" descr="http://www.imobilco.ru/f/articles/063/801/156/f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981200"/>
            <a:ext cx="3610349" cy="4133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рок-песни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Тексты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рок-песен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именно песни, а не стихотворения;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Исполнение одной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рок-песни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несколькими группами;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Множество версий и аранжировок одной и той же песни.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Сценические маски рок- исполнителей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www.c400.ru/uploads/posts/2008-07/1215160147_080889deb03458ac6a29d6e1a6ba4a3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0"/>
            <a:ext cx="2466545" cy="3581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52400" y="4724400"/>
            <a:ext cx="160020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Е. </a:t>
            </a:r>
            <a:r>
              <a:rPr lang="ru-RU" dirty="0" err="1" smtClean="0"/>
              <a:t>Летов</a:t>
            </a:r>
            <a:endParaRPr lang="ru-RU" dirty="0"/>
          </a:p>
        </p:txBody>
      </p:sp>
      <p:pic>
        <p:nvPicPr>
          <p:cNvPr id="1028" name="Picture 4" descr="http://persona-rig.com/ftp/_0_image_bank/foto_person_1987-11-22-23_Kinchev_scene_1000x704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4267200"/>
            <a:ext cx="3680113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133600" y="6488668"/>
            <a:ext cx="175260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К. </a:t>
            </a:r>
            <a:r>
              <a:rPr lang="ru-RU" dirty="0" err="1" smtClean="0"/>
              <a:t>Кинчев</a:t>
            </a:r>
            <a:endParaRPr lang="ru-RU" dirty="0"/>
          </a:p>
        </p:txBody>
      </p:sp>
      <p:pic>
        <p:nvPicPr>
          <p:cNvPr id="1030" name="Picture 6" descr="http://newsmusic.ru/uploads/i/s/shevchu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1524000"/>
            <a:ext cx="2438400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971800" y="4038600"/>
            <a:ext cx="1524000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Ю. Шевчук</a:t>
            </a:r>
            <a:endParaRPr lang="ru-RU" dirty="0"/>
          </a:p>
        </p:txBody>
      </p:sp>
      <p:pic>
        <p:nvPicPr>
          <p:cNvPr id="1032" name="Picture 8" descr="http://rock.ru/rusrock/zoo/IMG/mike_foto4_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1752600"/>
            <a:ext cx="2857500" cy="3790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867400" y="5181600"/>
            <a:ext cx="167640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М. </a:t>
            </a:r>
            <a:r>
              <a:rPr lang="ru-RU" dirty="0" err="1" smtClean="0"/>
              <a:t>Науменко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325112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   Р</a:t>
            </a:r>
            <a:r>
              <a:rPr lang="en-US" b="1" i="1" dirty="0" err="1" smtClean="0"/>
              <a:t>ок-песня</a:t>
            </a:r>
            <a:r>
              <a:rPr lang="en-US" b="1" i="1" dirty="0" smtClean="0"/>
              <a:t> </a:t>
            </a:r>
            <a:r>
              <a:rPr lang="en-US" b="1" i="1" dirty="0" err="1" smtClean="0"/>
              <a:t>предстает</a:t>
            </a:r>
            <a:r>
              <a:rPr lang="en-US" b="1" i="1" dirty="0" smtClean="0"/>
              <a:t> </a:t>
            </a:r>
            <a:r>
              <a:rPr lang="en-US" b="1" i="1" dirty="0" err="1" smtClean="0"/>
              <a:t>перед</a:t>
            </a:r>
            <a:r>
              <a:rPr lang="en-US" b="1" i="1" dirty="0" smtClean="0"/>
              <a:t> </a:t>
            </a:r>
            <a:r>
              <a:rPr lang="en-US" b="1" i="1" dirty="0" err="1" smtClean="0"/>
              <a:t>нами</a:t>
            </a:r>
            <a:r>
              <a:rPr lang="en-US" b="1" i="1" dirty="0" smtClean="0"/>
              <a:t> </a:t>
            </a:r>
            <a:r>
              <a:rPr lang="en-US" b="1" i="1" dirty="0" err="1" smtClean="0"/>
              <a:t>прежде</a:t>
            </a:r>
            <a:r>
              <a:rPr lang="en-US" b="1" i="1" dirty="0" smtClean="0"/>
              <a:t> </a:t>
            </a:r>
            <a:r>
              <a:rPr lang="en-US" b="1" i="1" dirty="0" err="1" smtClean="0"/>
              <a:t>всего</a:t>
            </a:r>
            <a:r>
              <a:rPr lang="en-US" b="1" i="1" dirty="0" smtClean="0"/>
              <a:t> </a:t>
            </a:r>
            <a:r>
              <a:rPr lang="en-US" b="1" i="1" dirty="0" err="1" smtClean="0"/>
              <a:t>как</a:t>
            </a:r>
            <a:r>
              <a:rPr lang="en-US" b="1" i="1" dirty="0" smtClean="0"/>
              <a:t> </a:t>
            </a:r>
            <a:r>
              <a:rPr lang="en-US" b="1" i="1" dirty="0" err="1" smtClean="0"/>
              <a:t>сложнейший</a:t>
            </a:r>
            <a:r>
              <a:rPr lang="en-US" b="1" i="1" dirty="0" smtClean="0"/>
              <a:t> </a:t>
            </a:r>
            <a:r>
              <a:rPr lang="en-US" b="1" i="1" dirty="0" err="1" smtClean="0"/>
              <a:t>культурный</a:t>
            </a:r>
            <a:r>
              <a:rPr lang="en-US" b="1" i="1" dirty="0" smtClean="0"/>
              <a:t> </a:t>
            </a:r>
            <a:r>
              <a:rPr lang="en-US" b="1" i="1" dirty="0" err="1" smtClean="0"/>
              <a:t>феномен</a:t>
            </a:r>
            <a:r>
              <a:rPr lang="en-US" b="1" i="1" dirty="0" smtClean="0"/>
              <a:t>, </a:t>
            </a:r>
            <a:r>
              <a:rPr lang="en-US" b="1" i="1" dirty="0" err="1" smtClean="0"/>
              <a:t>состоящий</a:t>
            </a:r>
            <a:r>
              <a:rPr lang="en-US" b="1" i="1" dirty="0" smtClean="0"/>
              <a:t> </a:t>
            </a:r>
            <a:r>
              <a:rPr lang="en-US" b="1" i="1" dirty="0" err="1" smtClean="0"/>
              <a:t>из</a:t>
            </a:r>
            <a:r>
              <a:rPr lang="en-US" b="1" i="1" dirty="0" smtClean="0"/>
              <a:t> </a:t>
            </a:r>
            <a:r>
              <a:rPr lang="en-US" b="1" i="1" dirty="0" err="1" smtClean="0"/>
              <a:t>нескольких</a:t>
            </a:r>
            <a:r>
              <a:rPr lang="en-US" b="1" i="1" dirty="0" smtClean="0"/>
              <a:t> </a:t>
            </a:r>
            <a:r>
              <a:rPr lang="en-US" b="1" i="1" dirty="0" err="1" smtClean="0"/>
              <a:t>компонентов</a:t>
            </a:r>
            <a:r>
              <a:rPr lang="en-US" b="1" i="1" dirty="0" smtClean="0"/>
              <a:t> – </a:t>
            </a:r>
            <a:r>
              <a:rPr lang="en-US" b="1" i="1" dirty="0" err="1" smtClean="0"/>
              <a:t>текста</a:t>
            </a:r>
            <a:r>
              <a:rPr lang="en-US" b="1" i="1" dirty="0" smtClean="0"/>
              <a:t> </a:t>
            </a:r>
            <a:r>
              <a:rPr lang="en-US" b="1" i="1" dirty="0" err="1" smtClean="0"/>
              <a:t>песни</a:t>
            </a:r>
            <a:r>
              <a:rPr lang="en-US" b="1" i="1" dirty="0" smtClean="0"/>
              <a:t>,  </a:t>
            </a:r>
            <a:r>
              <a:rPr lang="en-US" b="1" i="1" dirty="0" err="1" smtClean="0"/>
              <a:t>маски</a:t>
            </a:r>
            <a:r>
              <a:rPr lang="en-US" b="1" i="1" dirty="0" smtClean="0"/>
              <a:t> </a:t>
            </a:r>
            <a:r>
              <a:rPr lang="en-US" b="1" i="1" dirty="0" err="1" smtClean="0"/>
              <a:t>исполнителя</a:t>
            </a:r>
            <a:r>
              <a:rPr lang="en-US" b="1" i="1" dirty="0" smtClean="0"/>
              <a:t> и </a:t>
            </a:r>
            <a:r>
              <a:rPr lang="en-US" b="1" i="1" dirty="0" err="1" smtClean="0"/>
              <a:t>музыки</a:t>
            </a:r>
            <a:r>
              <a:rPr lang="en-US" b="1" i="1" dirty="0" smtClean="0"/>
              <a:t>. </a:t>
            </a:r>
            <a:endParaRPr lang="ru-RU" b="1" i="1" dirty="0"/>
          </a:p>
        </p:txBody>
      </p:sp>
      <p:pic>
        <p:nvPicPr>
          <p:cNvPr id="26626" name="Picture 2" descr="http://www.clubinka.ru/img1/15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810000"/>
            <a:ext cx="4010025" cy="26556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img12.nnm.ru/b/4/6/8/7/1a7e5e24c4b7bc180b2b83449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24200"/>
            <a:ext cx="1783080" cy="27064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Социальные проблемы в освещении рок поэтов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752600"/>
            <a:ext cx="7162800" cy="156057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000" b="1" i="1" dirty="0" smtClean="0"/>
              <a:t>   «Мы должны быть внимательней в выборе слов,</a:t>
            </a:r>
          </a:p>
          <a:p>
            <a:pPr>
              <a:buNone/>
            </a:pPr>
            <a:r>
              <a:rPr lang="ru-RU" sz="2000" b="1" i="1" dirty="0" smtClean="0"/>
              <a:t>   Оставь безнадежных больных. </a:t>
            </a:r>
          </a:p>
          <a:p>
            <a:pPr>
              <a:buNone/>
            </a:pPr>
            <a:r>
              <a:rPr lang="ru-RU" sz="2000" b="1" i="1" dirty="0" smtClean="0"/>
              <a:t>   Ты не вылечишь мир и в этом все дело.»</a:t>
            </a:r>
          </a:p>
          <a:p>
            <a:pPr>
              <a:buNone/>
            </a:pPr>
            <a:r>
              <a:rPr lang="ru-RU" sz="2000" b="1" i="1" dirty="0" smtClean="0"/>
              <a:t>                                                        (В. </a:t>
            </a:r>
            <a:r>
              <a:rPr lang="ru-RU" sz="2000" b="1" i="1" dirty="0" err="1" smtClean="0"/>
              <a:t>Бутусов</a:t>
            </a:r>
            <a:r>
              <a:rPr lang="ru-RU" sz="2000" b="1" i="1" dirty="0" smtClean="0"/>
              <a:t>)</a:t>
            </a:r>
            <a:endParaRPr lang="ru-RU" sz="20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4648200"/>
            <a:ext cx="7620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i="1" dirty="0" smtClean="0"/>
              <a:t>«Эй, россияне - славяне, лезгины, буряты, калмыки,</a:t>
            </a:r>
            <a:br>
              <a:rPr lang="ru-RU" sz="1900" b="1" i="1" dirty="0" smtClean="0"/>
            </a:br>
            <a:r>
              <a:rPr lang="ru-RU" sz="1900" b="1" i="1" dirty="0" smtClean="0"/>
              <a:t>Что нам рядиться, когда наши души дождями                         омыты?</a:t>
            </a:r>
            <a:br>
              <a:rPr lang="ru-RU" sz="1900" b="1" i="1" dirty="0" smtClean="0"/>
            </a:br>
            <a:r>
              <a:rPr lang="ru-RU" sz="1900" b="1" i="1" dirty="0" smtClean="0"/>
              <a:t>Хватит на всех весеннего солнца, озимого хлеба.</a:t>
            </a:r>
            <a:br>
              <a:rPr lang="ru-RU" sz="1900" b="1" i="1" dirty="0" smtClean="0"/>
            </a:br>
            <a:r>
              <a:rPr lang="ru-RU" sz="1900" b="1" i="1" dirty="0" smtClean="0"/>
              <a:t>Будда, Аллах, Иисус - все россияне, на всех одно небо!»</a:t>
            </a:r>
          </a:p>
          <a:p>
            <a:r>
              <a:rPr lang="ru-RU" sz="1900" b="1" i="1" dirty="0" smtClean="0"/>
              <a:t>                                                                       (Ю. Шевчук)</a:t>
            </a:r>
          </a:p>
        </p:txBody>
      </p:sp>
      <p:pic>
        <p:nvPicPr>
          <p:cNvPr id="21506" name="Picture 2" descr="http://static.ngs.ru/news/preview/930859f8a46aef08dba923f8e2319f960fd72206_6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2286000"/>
            <a:ext cx="2209799" cy="220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творчества, поэта и поэзии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524000"/>
            <a:ext cx="7391400" cy="21701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i="1" dirty="0" smtClean="0"/>
              <a:t>«Так  значит жить  и  ловить  это Слово упрямо, </a:t>
            </a:r>
          </a:p>
          <a:p>
            <a:pPr algn="ctr">
              <a:buNone/>
            </a:pPr>
            <a:r>
              <a:rPr lang="ru-RU" sz="2000" b="1" i="1" dirty="0" smtClean="0"/>
              <a:t>Душой не кривить перед каждою ямой, </a:t>
            </a:r>
          </a:p>
          <a:p>
            <a:pPr algn="ctr">
              <a:buNone/>
            </a:pPr>
            <a:r>
              <a:rPr lang="ru-RU" sz="2000" b="1" i="1" dirty="0" smtClean="0"/>
              <a:t>И гнать себя дальше — все прямо да прямо, </a:t>
            </a:r>
          </a:p>
          <a:p>
            <a:pPr algn="ctr">
              <a:buNone/>
            </a:pPr>
            <a:r>
              <a:rPr lang="ru-RU" sz="2000" b="1" i="1" dirty="0" smtClean="0"/>
              <a:t>Да прямо — в великую печь!» </a:t>
            </a:r>
          </a:p>
          <a:p>
            <a:pPr>
              <a:buNone/>
            </a:pPr>
            <a:r>
              <a:rPr lang="ru-RU" sz="2000" b="1" i="1" dirty="0" smtClean="0"/>
              <a:t>                                                                 (А. </a:t>
            </a:r>
            <a:r>
              <a:rPr lang="ru-RU" sz="2000" b="1" i="1" dirty="0" err="1" smtClean="0"/>
              <a:t>Башлачев</a:t>
            </a:r>
            <a:r>
              <a:rPr lang="ru-RU" sz="2000" b="1" i="1" dirty="0" smtClean="0"/>
              <a:t>)</a:t>
            </a:r>
            <a:endParaRPr lang="ru-RU" sz="2000" b="1" i="1" dirty="0"/>
          </a:p>
        </p:txBody>
      </p:sp>
      <p:pic>
        <p:nvPicPr>
          <p:cNvPr id="22530" name="Picture 2" descr="http://img15.nnm.ru/f/c/d/b/7/142e916cb1097e143a68924ca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3124200"/>
            <a:ext cx="3289489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267200" y="3962400"/>
            <a:ext cx="4648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Маски, позы, два листа прозы.</a:t>
            </a:r>
            <a:br>
              <a:rPr lang="ru-RU" sz="2000" b="1" i="1" dirty="0" smtClean="0"/>
            </a:br>
            <a:r>
              <a:rPr lang="ru-RU" sz="2000" b="1" i="1" dirty="0" smtClean="0"/>
              <a:t>Так просто сочинять песни,</a:t>
            </a:r>
            <a:br>
              <a:rPr lang="ru-RU" sz="2000" b="1" i="1" dirty="0" smtClean="0"/>
            </a:br>
            <a:r>
              <a:rPr lang="ru-RU" sz="2000" b="1" i="1" dirty="0" smtClean="0"/>
              <a:t>Но я уже не хочу быть поэтом,</a:t>
            </a:r>
            <a:br>
              <a:rPr lang="ru-RU" sz="2000" b="1" i="1" dirty="0" smtClean="0"/>
            </a:br>
            <a:r>
              <a:rPr lang="ru-RU" sz="2000" b="1" i="1" dirty="0" smtClean="0"/>
              <a:t>Но я уже не хочу.</a:t>
            </a:r>
            <a:br>
              <a:rPr lang="ru-RU" sz="2000" b="1" i="1" dirty="0" smtClean="0"/>
            </a:br>
            <a:r>
              <a:rPr lang="ru-RU" sz="2000" b="1" i="1" dirty="0" smtClean="0"/>
              <a:t>Это так просто - я хочу быть,</a:t>
            </a:r>
            <a:br>
              <a:rPr lang="ru-RU" sz="2000" b="1" i="1" dirty="0" smtClean="0"/>
            </a:br>
            <a:r>
              <a:rPr lang="ru-RU" sz="2000" b="1" i="1" dirty="0" smtClean="0"/>
              <a:t>Всего лишь.</a:t>
            </a:r>
          </a:p>
          <a:p>
            <a:pPr algn="ctr"/>
            <a:r>
              <a:rPr lang="ru-RU" sz="2000" b="1" i="1" dirty="0" smtClean="0"/>
              <a:t>                               (В. </a:t>
            </a:r>
            <a:r>
              <a:rPr lang="ru-RU" sz="2000" b="1" i="1" dirty="0" err="1" smtClean="0"/>
              <a:t>Бутусов</a:t>
            </a:r>
            <a:r>
              <a:rPr lang="ru-RU" sz="2000" b="1" i="1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8229600" cy="9144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любви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24000"/>
            <a:ext cx="8077200" cy="20177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/>
              <a:t>«Мне  надо  было  пройти  весь  этот  путь,</a:t>
            </a:r>
          </a:p>
          <a:p>
            <a:pPr>
              <a:buNone/>
            </a:pPr>
            <a:r>
              <a:rPr lang="ru-RU" sz="2000" b="1" i="1" dirty="0" smtClean="0"/>
              <a:t>Чтобы  плакать кожей – беги,  как  от  огня,</a:t>
            </a:r>
          </a:p>
          <a:p>
            <a:pPr>
              <a:buNone/>
            </a:pPr>
            <a:r>
              <a:rPr lang="ru-RU" sz="2000" b="1" i="1" dirty="0" smtClean="0"/>
              <a:t>Бойся меня, ты  заплачешь тоже, </a:t>
            </a:r>
          </a:p>
          <a:p>
            <a:pPr>
              <a:buNone/>
            </a:pPr>
            <a:r>
              <a:rPr lang="ru-RU" sz="2000" b="1" i="1" dirty="0" smtClean="0"/>
              <a:t>У тебя  со  мной слишком много меня!» </a:t>
            </a:r>
          </a:p>
          <a:p>
            <a:pPr>
              <a:buNone/>
            </a:pPr>
            <a:r>
              <a:rPr lang="ru-RU" sz="2000" b="1" i="1" dirty="0" smtClean="0"/>
              <a:t>                                                                   (О. Арефьева)</a:t>
            </a:r>
            <a:endParaRPr lang="ru-RU" sz="20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267200" y="4114800"/>
            <a:ext cx="4572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Подними глаза к небу - </a:t>
            </a:r>
            <a:br>
              <a:rPr lang="ru-RU" sz="2000" b="1" i="1" dirty="0" smtClean="0"/>
            </a:br>
            <a:r>
              <a:rPr lang="ru-RU" sz="2000" b="1" i="1" dirty="0" smtClean="0"/>
              <a:t>Слишком много любви:</a:t>
            </a:r>
            <a:br>
              <a:rPr lang="ru-RU" sz="2000" b="1" i="1" dirty="0" smtClean="0"/>
            </a:br>
            <a:r>
              <a:rPr lang="ru-RU" sz="2000" b="1" i="1" dirty="0" smtClean="0"/>
              <a:t>То летят самолеты, </a:t>
            </a:r>
            <a:br>
              <a:rPr lang="ru-RU" sz="2000" b="1" i="1" dirty="0" smtClean="0"/>
            </a:br>
            <a:r>
              <a:rPr lang="ru-RU" sz="2000" b="1" i="1" dirty="0" smtClean="0"/>
              <a:t>То поют соловьи...</a:t>
            </a:r>
            <a:br>
              <a:rPr lang="ru-RU" sz="2000" b="1" i="1" dirty="0" smtClean="0"/>
            </a:br>
            <a:r>
              <a:rPr lang="ru-RU" sz="2000" b="1" i="1" dirty="0" smtClean="0"/>
              <a:t>Одно маленькое сердце -</a:t>
            </a:r>
            <a:br>
              <a:rPr lang="ru-RU" sz="2000" b="1" i="1" dirty="0" smtClean="0"/>
            </a:br>
            <a:r>
              <a:rPr lang="ru-RU" sz="2000" b="1" i="1" dirty="0" smtClean="0"/>
              <a:t>И так много любви.</a:t>
            </a:r>
          </a:p>
          <a:p>
            <a:r>
              <a:rPr lang="ru-RU" sz="2000" b="1" i="1" dirty="0" smtClean="0"/>
              <a:t>                         (Б. Гребенщиков)</a:t>
            </a:r>
          </a:p>
        </p:txBody>
      </p:sp>
      <p:pic>
        <p:nvPicPr>
          <p:cNvPr id="23554" name="Picture 2" descr="http://rokmyzika.ru/wp-content/uploads/2010/05/author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0"/>
            <a:ext cx="3581400" cy="2590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6" name="Picture 4" descr="http://userserve-ak.last.fm/serve/252/1772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838200"/>
            <a:ext cx="2188308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7620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Мотив времени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457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2400" b="1" i="1" dirty="0" smtClean="0"/>
              <a:t>«Может статься что завтра стрелки </a:t>
            </a:r>
          </a:p>
          <a:p>
            <a:pPr algn="ctr">
              <a:buNone/>
            </a:pPr>
            <a:r>
              <a:rPr lang="ru-RU" sz="2400" b="1" i="1" dirty="0" smtClean="0"/>
              <a:t>Часов начнут вращаться назад </a:t>
            </a:r>
          </a:p>
          <a:p>
            <a:pPr algn="ctr">
              <a:buNone/>
            </a:pPr>
            <a:r>
              <a:rPr lang="ru-RU" sz="2400" b="1" i="1" dirty="0" smtClean="0"/>
              <a:t>И тот кого с плачем снимали с креста </a:t>
            </a:r>
          </a:p>
          <a:p>
            <a:pPr algn="ctr">
              <a:buNone/>
            </a:pPr>
            <a:r>
              <a:rPr lang="ru-RU" sz="2400" b="1" i="1" dirty="0" smtClean="0"/>
              <a:t>Окажется вновь распят </a:t>
            </a:r>
          </a:p>
          <a:p>
            <a:pPr algn="ctr">
              <a:buNone/>
            </a:pPr>
            <a:r>
              <a:rPr lang="ru-RU" sz="2400" b="1" i="1" dirty="0" smtClean="0"/>
              <a:t>И нежные губы станут опять </a:t>
            </a:r>
          </a:p>
          <a:p>
            <a:pPr algn="ctr">
              <a:buNone/>
            </a:pPr>
            <a:r>
              <a:rPr lang="ru-RU" sz="2400" b="1" i="1" dirty="0" smtClean="0"/>
              <a:t>Искать своего Христа </a:t>
            </a:r>
          </a:p>
          <a:p>
            <a:pPr algn="ctr">
              <a:buNone/>
            </a:pPr>
            <a:r>
              <a:rPr lang="ru-RU" sz="2400" b="1" i="1" dirty="0" smtClean="0"/>
              <a:t>Но я пел что пел и хотя бы в том </a:t>
            </a:r>
          </a:p>
          <a:p>
            <a:pPr algn="ctr">
              <a:buNone/>
            </a:pPr>
            <a:r>
              <a:rPr lang="ru-RU" sz="2400" b="1" i="1" dirty="0" smtClean="0"/>
              <a:t>Совесть моя чиста»</a:t>
            </a:r>
          </a:p>
          <a:p>
            <a:pPr algn="ctr">
              <a:buNone/>
            </a:pPr>
            <a:r>
              <a:rPr lang="ru-RU" sz="2400" b="1" i="1" dirty="0" smtClean="0"/>
              <a:t>                                                               (Б. Гребенщиков)</a:t>
            </a:r>
            <a:endParaRPr lang="ru-RU" sz="2400" b="1" i="1" dirty="0"/>
          </a:p>
        </p:txBody>
      </p:sp>
      <p:pic>
        <p:nvPicPr>
          <p:cNvPr id="3074" name="Picture 2" descr="http://wallpapers.hutor.ru/pic.php3?id=68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4572000"/>
            <a:ext cx="3733800" cy="218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В. Цой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1447800"/>
            <a:ext cx="6807200" cy="5105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1673" y="609600"/>
            <a:ext cx="9002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Виктор </a:t>
            </a:r>
            <a:r>
              <a:rPr lang="ru-RU" sz="36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Цой</a:t>
            </a:r>
            <a:endParaRPr lang="ru-RU" sz="36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Мотив дороги, пути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219200"/>
            <a:ext cx="8610600" cy="3886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 smtClean="0">
                <a:cs typeface="Times New Roman" pitchFamily="18" charset="0"/>
              </a:rPr>
              <a:t>«А кругом горят факелы</a:t>
            </a:r>
          </a:p>
          <a:p>
            <a:pPr algn="ctr">
              <a:buNone/>
            </a:pPr>
            <a:r>
              <a:rPr lang="ru-RU" sz="2400" b="1" i="1" dirty="0" smtClean="0">
                <a:cs typeface="Times New Roman" pitchFamily="18" charset="0"/>
              </a:rPr>
              <a:t>Идет сбор всех погибших частей.</a:t>
            </a:r>
          </a:p>
          <a:p>
            <a:pPr algn="ctr">
              <a:buNone/>
            </a:pPr>
            <a:r>
              <a:rPr lang="ru-RU" sz="2400" b="1" i="1" dirty="0" smtClean="0">
                <a:cs typeface="Times New Roman" pitchFamily="18" charset="0"/>
              </a:rPr>
              <a:t>И люди, стрелявшие в наших отцов</a:t>
            </a:r>
          </a:p>
          <a:p>
            <a:pPr algn="ctr">
              <a:buNone/>
            </a:pPr>
            <a:r>
              <a:rPr lang="ru-RU" sz="2400" b="1" i="1" dirty="0" smtClean="0">
                <a:cs typeface="Times New Roman" pitchFamily="18" charset="0"/>
              </a:rPr>
              <a:t>Строят планы на наших детей.</a:t>
            </a:r>
          </a:p>
          <a:p>
            <a:pPr algn="ctr">
              <a:buNone/>
            </a:pPr>
            <a:r>
              <a:rPr lang="ru-RU" sz="2400" b="1" i="1" dirty="0" smtClean="0">
                <a:cs typeface="Times New Roman" pitchFamily="18" charset="0"/>
              </a:rPr>
              <a:t>Нас рожали под звуки маршей,</a:t>
            </a:r>
          </a:p>
          <a:p>
            <a:pPr algn="ctr">
              <a:buNone/>
            </a:pPr>
            <a:r>
              <a:rPr lang="ru-RU" sz="2400" b="1" i="1" dirty="0" smtClean="0">
                <a:cs typeface="Times New Roman" pitchFamily="18" charset="0"/>
              </a:rPr>
              <a:t>Нас пугали тюрьмой.</a:t>
            </a:r>
          </a:p>
          <a:p>
            <a:pPr algn="ctr">
              <a:buNone/>
            </a:pPr>
            <a:r>
              <a:rPr lang="ru-RU" sz="2400" b="1" i="1" dirty="0" smtClean="0">
                <a:cs typeface="Times New Roman" pitchFamily="18" charset="0"/>
              </a:rPr>
              <a:t>Но хватит ползать на брюхе</a:t>
            </a:r>
          </a:p>
          <a:p>
            <a:pPr algn="ctr">
              <a:buNone/>
            </a:pPr>
            <a:r>
              <a:rPr lang="ru-RU" sz="2400" b="1" i="1" dirty="0" smtClean="0">
                <a:cs typeface="Times New Roman" pitchFamily="18" charset="0"/>
              </a:rPr>
              <a:t>Мы уже возвратились домой.»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lang="ru-RU" sz="2400" b="1" i="1" dirty="0" smtClean="0">
                <a:cs typeface="Times New Roman" pitchFamily="18" charset="0"/>
              </a:rPr>
              <a:t>(Б. Гребенщиков)</a:t>
            </a:r>
            <a:endParaRPr lang="ru-RU" sz="2400" b="1" i="1" dirty="0">
              <a:cs typeface="Times New Roman" pitchFamily="18" charset="0"/>
            </a:endParaRPr>
          </a:p>
        </p:txBody>
      </p:sp>
      <p:pic>
        <p:nvPicPr>
          <p:cNvPr id="3074" name="Picture 2" descr="http://trinixy.ru/pics4/20111124/winter_war_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95800"/>
            <a:ext cx="3657600" cy="236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ценности рок поэтов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5371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Любовь;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Творчество;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Желание самовыражения;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Чувство ответственности за свою жизнь, за всё, что предстоит в ней сделать;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Требовательное отношение к себе и к обществу.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Лексический строй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рок-поэзии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9813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Наличие агрессивных языковых средств: грубой, резкой, сниженной лексики;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Востребованность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рок-поэтами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экзотической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религиозной, философской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психоделической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лексики;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сленга.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www.chaspik.spb.ru/wp-content/uploads/2010/10/13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810000"/>
            <a:ext cx="3886200" cy="2914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295400"/>
            <a:ext cx="8534400" cy="4800600"/>
          </a:xfrm>
        </p:spPr>
        <p:txBody>
          <a:bodyPr>
            <a:normAutofit fontScale="85000" lnSpcReduction="20000"/>
          </a:bodyPr>
          <a:lstStyle/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Тексты песен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рок-исполнителей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предназначенны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для чтения, а 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пропевания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 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Одна и та же рок-песня – не нечто застывшее, раз и навсегда состоявшееся. 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Рок-песня предстает перед нами прежде всего как сложнейший культурный феномен, состоящий из нескольких компонентов – текста песни,  маски исполнителя и музыки.  </a:t>
            </a:r>
          </a:p>
          <a:p>
            <a:pPr lvl="0">
              <a:buFont typeface="Arial" pitchFamily="34" charset="0"/>
              <a:buChar char="•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Интертекстуальный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аспект - один из приоритетных в изучении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рок-поэзии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Альбом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рок-поэзии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выполняет те же функции, что и цикл в лирике, а именно позволяет воплотить систему авторских взглядов, т.е. концепцию.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  тем и мотивов отображает основные ценности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рок-поэтов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90800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0668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Егор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Летов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Егор Летов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90600" y="1371600"/>
            <a:ext cx="7010400" cy="525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10668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работы: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338937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Определить особенности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рок-поэзии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как культурного феномена; выявить ее составляющие компоненты.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676400"/>
            <a:ext cx="8686800" cy="4495800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   </a:t>
            </a:r>
            <a:r>
              <a:rPr lang="ru-RU" sz="3200" b="1" i="1" dirty="0" smtClean="0"/>
              <a:t>Объект работы –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русская рок-поэзия 1990-2000 годов.</a:t>
            </a:r>
          </a:p>
          <a:p>
            <a:pPr>
              <a:buNone/>
            </a:pPr>
            <a:r>
              <a:rPr lang="ru-RU" sz="3200" dirty="0" smtClean="0"/>
              <a:t>   </a:t>
            </a:r>
            <a:r>
              <a:rPr lang="en-US" sz="3200" b="1" i="1" dirty="0" err="1" smtClean="0"/>
              <a:t>Материал</a:t>
            </a:r>
            <a:r>
              <a:rPr lang="en-US" sz="3200" dirty="0" smtClean="0"/>
              <a:t> –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поэтические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тексты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О.Арефьевой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А.Башлачева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В.Бутусова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Б.Гребенщикова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И.Кормильцева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Ю.Шевчука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В.Цоя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А.Макаревича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рок-поэтов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0668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исследования: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2673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Выявить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социокультурную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специфику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рок-поэзии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идейно-мировоззренческую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направленность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рок-поэзии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Рассмотреть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ведущие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темы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мотивы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рок-поэзии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Изучить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особенности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художественной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формы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рок-поэзии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 истории зарождения рок- поэзии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video-posters.recovered.info/Rock-versija-sobytij-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619250"/>
            <a:ext cx="6858000" cy="5143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«Поющие поэты»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2770" name="Picture 2" descr="http://i062.radikal.ru/1008/62/91c86fb16ff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447800"/>
            <a:ext cx="3810000" cy="2962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772" name="Picture 4" descr="http://nebesnoe.info/wp-content/uploads/2010/12/boris_grebenshchikov_nebesnoe.info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371600"/>
            <a:ext cx="2974974" cy="3071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774" name="Picture 6" descr="http://www.rockanet.ru/100/images/bashlache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3505200"/>
            <a:ext cx="2699441" cy="30289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85800"/>
            <a:ext cx="8915400" cy="10668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Точки зрения на рок-культуру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66953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РОК-КУЛЬТУРА</a:t>
            </a:r>
            <a:endParaRPr lang="ru-RU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1447800" y="2438400"/>
            <a:ext cx="2438400" cy="6858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876800" y="2438400"/>
            <a:ext cx="2590800" cy="6096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33400" y="3352800"/>
            <a:ext cx="2552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Массовая культура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334000" y="33528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Разновидность фольклора</a:t>
            </a:r>
            <a:endParaRPr lang="ru-RU" b="1" dirty="0"/>
          </a:p>
        </p:txBody>
      </p:sp>
      <p:pic>
        <p:nvPicPr>
          <p:cNvPr id="33794" name="Picture 2" descr="http://pics.livejournal.com/ban4a/pic/002atx8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86200"/>
            <a:ext cx="3124200" cy="2504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796" name="Picture 4" descr="http://img0.liveinternet.ru/images/attach/c/1/45/697/45697089_o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3886200"/>
            <a:ext cx="3701372" cy="2530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444</TotalTime>
  <Words>541</Words>
  <Application>Microsoft Office PowerPoint</Application>
  <PresentationFormat>Экран (4:3)</PresentationFormat>
  <Paragraphs>95</Paragraphs>
  <Slides>24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Городская</vt:lpstr>
      <vt:lpstr>Русская рок-поэзия как культурный феномен.</vt:lpstr>
      <vt:lpstr>Слайд 2</vt:lpstr>
      <vt:lpstr>Егор Летов</vt:lpstr>
      <vt:lpstr>Цель работы:</vt:lpstr>
      <vt:lpstr>Слайд 5</vt:lpstr>
      <vt:lpstr>Задачи исследования:</vt:lpstr>
      <vt:lpstr>Из истории зарождения рок- поэзии</vt:lpstr>
      <vt:lpstr>            «Поющие поэты»</vt:lpstr>
      <vt:lpstr>Точки зрения на рок-культуру</vt:lpstr>
      <vt:lpstr>Юрий Шевчук - Родина</vt:lpstr>
      <vt:lpstr>Тексты рок-песен – это именно песни, а не стихотворения.</vt:lpstr>
      <vt:lpstr>Настроение исполнителя</vt:lpstr>
      <vt:lpstr>Особенности рок-песни</vt:lpstr>
      <vt:lpstr>Сценические маски рок- исполнителей</vt:lpstr>
      <vt:lpstr>Слайд 15</vt:lpstr>
      <vt:lpstr>Социальные проблемы в освещении рок поэтов</vt:lpstr>
      <vt:lpstr>Тема творчества, поэта и поэзии</vt:lpstr>
      <vt:lpstr>Тема любви</vt:lpstr>
      <vt:lpstr>Мотив времени</vt:lpstr>
      <vt:lpstr>Мотив дороги, пути</vt:lpstr>
      <vt:lpstr>Основные ценности рок поэтов</vt:lpstr>
      <vt:lpstr>Лексический строй рок-поэзии</vt:lpstr>
      <vt:lpstr>Выводы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рок-поэзия как культурный феномен.</dc:title>
  <dc:creator>Настена</dc:creator>
  <cp:lastModifiedBy>Людмила Брусинская</cp:lastModifiedBy>
  <cp:revision>58</cp:revision>
  <dcterms:created xsi:type="dcterms:W3CDTF">2012-03-01T16:43:09Z</dcterms:created>
  <dcterms:modified xsi:type="dcterms:W3CDTF">2012-04-08T14:18:25Z</dcterms:modified>
</cp:coreProperties>
</file>