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62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744DA-6C0D-4267-B966-B235E83BF3F1}" type="datetimeFigureOut">
              <a:rPr lang="ru-RU" smtClean="0"/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C9D9-5681-4F1B-8883-132AD3F247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9199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744DA-6C0D-4267-B966-B235E83BF3F1}" type="datetimeFigureOut">
              <a:rPr lang="ru-RU" smtClean="0"/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C9D9-5681-4F1B-8883-132AD3F247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20047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744DA-6C0D-4267-B966-B235E83BF3F1}" type="datetimeFigureOut">
              <a:rPr lang="ru-RU" smtClean="0"/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C9D9-5681-4F1B-8883-132AD3F247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839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744DA-6C0D-4267-B966-B235E83BF3F1}" type="datetimeFigureOut">
              <a:rPr lang="ru-RU" smtClean="0"/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C9D9-5681-4F1B-8883-132AD3F247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8069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744DA-6C0D-4267-B966-B235E83BF3F1}" type="datetimeFigureOut">
              <a:rPr lang="ru-RU" smtClean="0"/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C9D9-5681-4F1B-8883-132AD3F247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84006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744DA-6C0D-4267-B966-B235E83BF3F1}" type="datetimeFigureOut">
              <a:rPr lang="ru-RU" smtClean="0"/>
              <a:t>16.09.2017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C9D9-5681-4F1B-8883-132AD3F247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18522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744DA-6C0D-4267-B966-B235E83BF3F1}" type="datetimeFigureOut">
              <a:rPr lang="ru-RU" smtClean="0"/>
              <a:t>16.09.2017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C9D9-5681-4F1B-8883-132AD3F247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83397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744DA-6C0D-4267-B966-B235E83BF3F1}" type="datetimeFigureOut">
              <a:rPr lang="ru-RU" smtClean="0"/>
              <a:t>16.09.2017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C9D9-5681-4F1B-8883-132AD3F247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55070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744DA-6C0D-4267-B966-B235E83BF3F1}" type="datetimeFigureOut">
              <a:rPr lang="ru-RU" smtClean="0"/>
              <a:t>16.09.2017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C9D9-5681-4F1B-8883-132AD3F247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0318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744DA-6C0D-4267-B966-B235E83BF3F1}" type="datetimeFigureOut">
              <a:rPr lang="ru-RU" smtClean="0"/>
              <a:t>16.09.2017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C9D9-5681-4F1B-8883-132AD3F247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08628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744DA-6C0D-4267-B966-B235E83BF3F1}" type="datetimeFigureOut">
              <a:rPr lang="ru-RU" smtClean="0"/>
              <a:t>16.09.2017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C9D9-5681-4F1B-8883-132AD3F247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2332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1744DA-6C0D-4267-B966-B235E83BF3F1}" type="datetimeFigureOut">
              <a:rPr lang="ru-RU" smtClean="0"/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26C9D9-5681-4F1B-8883-132AD3F247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244945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Школьный компьютерный фестиваль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«Маленький гений»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0651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:\Users\User\Desktop\Безымянный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9225" y="0"/>
            <a:ext cx="63055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6664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mek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4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4868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pos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4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71819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Изображение 0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13375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Изображение 0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95056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7</Words>
  <Application>Microsoft Office PowerPoint</Application>
  <PresentationFormat>Экран (4:3)</PresentationFormat>
  <Paragraphs>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Школьный компьютерный фестиваль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Школьный компьютерный фестиваль </dc:title>
  <dc:creator>Пользователь</dc:creator>
  <cp:lastModifiedBy>Пользователь</cp:lastModifiedBy>
  <cp:revision>4</cp:revision>
  <dcterms:created xsi:type="dcterms:W3CDTF">2017-09-16T07:53:50Z</dcterms:created>
  <dcterms:modified xsi:type="dcterms:W3CDTF">2017-09-16T07:59:47Z</dcterms:modified>
</cp:coreProperties>
</file>