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5"/>
  </p:notesMasterIdLst>
  <p:sldIdLst>
    <p:sldId id="323" r:id="rId2"/>
    <p:sldId id="307" r:id="rId3"/>
    <p:sldId id="332" r:id="rId4"/>
    <p:sldId id="261" r:id="rId5"/>
    <p:sldId id="310" r:id="rId6"/>
    <p:sldId id="331" r:id="rId7"/>
    <p:sldId id="263" r:id="rId8"/>
    <p:sldId id="264" r:id="rId9"/>
    <p:sldId id="265" r:id="rId10"/>
    <p:sldId id="324" r:id="rId11"/>
    <p:sldId id="325" r:id="rId12"/>
    <p:sldId id="266" r:id="rId13"/>
    <p:sldId id="326" r:id="rId14"/>
    <p:sldId id="327" r:id="rId15"/>
    <p:sldId id="333" r:id="rId16"/>
    <p:sldId id="272" r:id="rId17"/>
    <p:sldId id="273" r:id="rId18"/>
    <p:sldId id="274" r:id="rId19"/>
    <p:sldId id="275" r:id="rId20"/>
    <p:sldId id="330" r:id="rId21"/>
    <p:sldId id="299" r:id="rId22"/>
    <p:sldId id="312" r:id="rId23"/>
    <p:sldId id="33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ACFD39-B6E6-41D7-870B-2DA20E19D822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DDBB3E-34CD-4590-AC5C-57ED14F236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4022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25209974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7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34318731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34412671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8996110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981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19064128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97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4172638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4179862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85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2009420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38210862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15059303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6055812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23813463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3079213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256138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2FB3060-B6EF-434E-936C-3D6248940E3B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0321C7F-1732-4054-9BBC-F73E2DC65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B3060-B6EF-434E-936C-3D6248940E3B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21C7F-1732-4054-9BBC-F73E2DC65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B3060-B6EF-434E-936C-3D6248940E3B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21C7F-1732-4054-9BBC-F73E2DC65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2FB3060-B6EF-434E-936C-3D6248940E3B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0321C7F-1732-4054-9BBC-F73E2DC659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2FB3060-B6EF-434E-936C-3D6248940E3B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0321C7F-1732-4054-9BBC-F73E2DC65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B3060-B6EF-434E-936C-3D6248940E3B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21C7F-1732-4054-9BBC-F73E2DC659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B3060-B6EF-434E-936C-3D6248940E3B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21C7F-1732-4054-9BBC-F73E2DC659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2FB3060-B6EF-434E-936C-3D6248940E3B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0321C7F-1732-4054-9BBC-F73E2DC659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B3060-B6EF-434E-936C-3D6248940E3B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21C7F-1732-4054-9BBC-F73E2DC65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2FB3060-B6EF-434E-936C-3D6248940E3B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0321C7F-1732-4054-9BBC-F73E2DC659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2FB3060-B6EF-434E-936C-3D6248940E3B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0321C7F-1732-4054-9BBC-F73E2DC659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2FB3060-B6EF-434E-936C-3D6248940E3B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0321C7F-1732-4054-9BBC-F73E2DC65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25" y="514350"/>
            <a:ext cx="8069263" cy="60801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latin typeface="Impact" pitchFamily="34" charset="0"/>
              </a:rPr>
              <a:t>Дикие   родственники    СОБАК</a:t>
            </a:r>
          </a:p>
        </p:txBody>
      </p:sp>
      <p:sp>
        <p:nvSpPr>
          <p:cNvPr id="19461" name="Rectangle 4"/>
          <p:cNvSpPr>
            <a:spLocks noChangeArrowheads="1"/>
          </p:cNvSpPr>
          <p:nvPr/>
        </p:nvSpPr>
        <p:spPr bwMode="auto">
          <a:xfrm>
            <a:off x="384175" y="1478782"/>
            <a:ext cx="792163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6000" dirty="0" smtClean="0">
                <a:solidFill>
                  <a:schemeClr val="tx2"/>
                </a:solidFill>
              </a:rPr>
              <a:t>ГИЕНА</a:t>
            </a:r>
            <a:endParaRPr lang="ru-RU" sz="6000" dirty="0">
              <a:solidFill>
                <a:schemeClr val="tx2"/>
              </a:solidFill>
            </a:endParaRPr>
          </a:p>
        </p:txBody>
      </p:sp>
      <p:pic>
        <p:nvPicPr>
          <p:cNvPr id="1026" name="Picture 2" descr="https://im3-tub-ru.yandex.net/i?id=a4382cbb8f9e3b3d632700b8980df0b1&amp;n=33&amp;h=225&amp;w=3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315747"/>
            <a:ext cx="6264696" cy="46985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988737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25" y="514350"/>
            <a:ext cx="8069263" cy="60801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latin typeface="Impact" pitchFamily="34" charset="0"/>
              </a:rPr>
              <a:t>Дикие   родственники    СОБАК</a:t>
            </a:r>
          </a:p>
        </p:txBody>
      </p:sp>
      <p:sp>
        <p:nvSpPr>
          <p:cNvPr id="19461" name="Rectangle 4"/>
          <p:cNvSpPr>
            <a:spLocks noChangeArrowheads="1"/>
          </p:cNvSpPr>
          <p:nvPr/>
        </p:nvSpPr>
        <p:spPr bwMode="auto">
          <a:xfrm>
            <a:off x="384175" y="1478782"/>
            <a:ext cx="792163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6000" dirty="0" smtClean="0">
                <a:solidFill>
                  <a:schemeClr val="tx2"/>
                </a:solidFill>
              </a:rPr>
              <a:t>КОЙОТ </a:t>
            </a:r>
            <a:endParaRPr lang="ru-RU" sz="6000" dirty="0">
              <a:solidFill>
                <a:schemeClr val="tx2"/>
              </a:solidFill>
            </a:endParaRPr>
          </a:p>
        </p:txBody>
      </p:sp>
      <p:pic>
        <p:nvPicPr>
          <p:cNvPr id="2050" name="Picture 2" descr="https://cdfgnews.files.wordpress.com/2015/10/coyotes.jpg?w=800&amp;h=576&amp;crop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546573"/>
            <a:ext cx="6240562" cy="44932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287601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25" y="514350"/>
            <a:ext cx="8069263" cy="60801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latin typeface="Impact" pitchFamily="34" charset="0"/>
              </a:rPr>
              <a:t>Дикие родственники СОБАК</a:t>
            </a:r>
          </a:p>
        </p:txBody>
      </p:sp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684213" y="1125538"/>
            <a:ext cx="792162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5400" dirty="0" smtClean="0">
                <a:solidFill>
                  <a:schemeClr val="tx2"/>
                </a:solidFill>
              </a:rPr>
              <a:t>ШАКАЛ</a:t>
            </a:r>
            <a:endParaRPr lang="ru-RU" sz="5400" dirty="0">
              <a:solidFill>
                <a:schemeClr val="tx2"/>
              </a:solidFill>
            </a:endParaRPr>
          </a:p>
        </p:txBody>
      </p:sp>
      <p:pic>
        <p:nvPicPr>
          <p:cNvPr id="9218" name="Picture 2" descr="http://www.1news.az/images/articles/2015/08/06/thumb_2015080601022974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412776"/>
            <a:ext cx="6622397" cy="41389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25" y="514350"/>
            <a:ext cx="8069263" cy="60801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latin typeface="Impact" pitchFamily="34" charset="0"/>
              </a:rPr>
              <a:t>Дикие   родственники    СОБАК</a:t>
            </a:r>
          </a:p>
        </p:txBody>
      </p:sp>
      <p:sp>
        <p:nvSpPr>
          <p:cNvPr id="19461" name="Rectangle 4"/>
          <p:cNvSpPr>
            <a:spLocks noChangeArrowheads="1"/>
          </p:cNvSpPr>
          <p:nvPr/>
        </p:nvSpPr>
        <p:spPr bwMode="auto">
          <a:xfrm>
            <a:off x="384175" y="1478782"/>
            <a:ext cx="792163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6000" dirty="0" smtClean="0">
                <a:solidFill>
                  <a:schemeClr val="tx2"/>
                </a:solidFill>
              </a:rPr>
              <a:t>ЕНОТ </a:t>
            </a:r>
            <a:endParaRPr lang="ru-RU" sz="6000" dirty="0">
              <a:solidFill>
                <a:schemeClr val="tx2"/>
              </a:solidFill>
            </a:endParaRPr>
          </a:p>
        </p:txBody>
      </p:sp>
      <p:pic>
        <p:nvPicPr>
          <p:cNvPr id="3074" name="Picture 2" descr="http://www.fullhdoboi.ru/_ph/3/2/525593443.jpg?14787344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506" y="1542756"/>
            <a:ext cx="6667500" cy="37433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049999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0065"/>
            <a:ext cx="8069263" cy="60801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latin typeface="Impact" pitchFamily="34" charset="0"/>
              </a:rPr>
              <a:t>Дикие   родственники    СОБАК</a:t>
            </a:r>
          </a:p>
        </p:txBody>
      </p:sp>
      <p:sp>
        <p:nvSpPr>
          <p:cNvPr id="19461" name="Rectangle 4"/>
          <p:cNvSpPr>
            <a:spLocks noChangeArrowheads="1"/>
          </p:cNvSpPr>
          <p:nvPr/>
        </p:nvSpPr>
        <p:spPr bwMode="auto">
          <a:xfrm>
            <a:off x="287002" y="476672"/>
            <a:ext cx="8240713" cy="137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4800" dirty="0" smtClean="0">
                <a:solidFill>
                  <a:schemeClr val="tx2"/>
                </a:solidFill>
              </a:rPr>
              <a:t>ДИКАЯ СОБАКА ДИНГО </a:t>
            </a:r>
            <a:endParaRPr lang="ru-RU" sz="4800" dirty="0">
              <a:solidFill>
                <a:schemeClr val="tx2"/>
              </a:solidFill>
            </a:endParaRPr>
          </a:p>
        </p:txBody>
      </p:sp>
      <p:pic>
        <p:nvPicPr>
          <p:cNvPr id="4098" name="Picture 2" descr="http://animal.ru/i/upload/13377723524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151" y="1556792"/>
            <a:ext cx="4067175" cy="28098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muzivid.ru/uploads/images/e/v/g/evgenij_kalashnikov_dingo_vse_sapporti_ne_t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573016"/>
            <a:ext cx="5400600" cy="30357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857410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25" y="514350"/>
            <a:ext cx="8069263" cy="104244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i="1" dirty="0">
                <a:latin typeface="Impact" pitchFamily="34" charset="0"/>
              </a:rPr>
              <a:t>Д</a:t>
            </a:r>
            <a:r>
              <a:rPr lang="ru-RU" sz="4400" i="1" dirty="0" smtClean="0">
                <a:latin typeface="Impact" pitchFamily="34" charset="0"/>
              </a:rPr>
              <a:t>АЛМАТИНЦЫ</a:t>
            </a:r>
          </a:p>
        </p:txBody>
      </p:sp>
      <p:sp>
        <p:nvSpPr>
          <p:cNvPr id="28675" name="Rectangle 4"/>
          <p:cNvSpPr>
            <a:spLocks noChangeArrowheads="1"/>
          </p:cNvSpPr>
          <p:nvPr/>
        </p:nvSpPr>
        <p:spPr bwMode="auto">
          <a:xfrm>
            <a:off x="323850" y="1125538"/>
            <a:ext cx="792163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4400">
                <a:solidFill>
                  <a:schemeClr val="tx2"/>
                </a:solidFill>
              </a:rPr>
              <a:t>П</a:t>
            </a:r>
            <a:br>
              <a:rPr lang="ru-RU" sz="4400">
                <a:solidFill>
                  <a:schemeClr val="tx2"/>
                </a:solidFill>
              </a:rPr>
            </a:br>
            <a:r>
              <a:rPr lang="ru-RU" sz="4400">
                <a:solidFill>
                  <a:schemeClr val="tx2"/>
                </a:solidFill>
              </a:rPr>
              <a:t>О</a:t>
            </a:r>
            <a:br>
              <a:rPr lang="ru-RU" sz="4400">
                <a:solidFill>
                  <a:schemeClr val="tx2"/>
                </a:solidFill>
              </a:rPr>
            </a:br>
            <a:r>
              <a:rPr lang="ru-RU" sz="4400">
                <a:solidFill>
                  <a:schemeClr val="tx2"/>
                </a:solidFill>
              </a:rPr>
              <a:t>Р</a:t>
            </a:r>
            <a:br>
              <a:rPr lang="ru-RU" sz="4400">
                <a:solidFill>
                  <a:schemeClr val="tx2"/>
                </a:solidFill>
              </a:rPr>
            </a:br>
            <a:r>
              <a:rPr lang="ru-RU" sz="4400">
                <a:solidFill>
                  <a:schemeClr val="tx2"/>
                </a:solidFill>
              </a:rPr>
              <a:t>О</a:t>
            </a:r>
            <a:br>
              <a:rPr lang="ru-RU" sz="4400">
                <a:solidFill>
                  <a:schemeClr val="tx2"/>
                </a:solidFill>
              </a:rPr>
            </a:br>
            <a:r>
              <a:rPr lang="ru-RU" sz="4400">
                <a:solidFill>
                  <a:schemeClr val="tx2"/>
                </a:solidFill>
              </a:rPr>
              <a:t>Д</a:t>
            </a:r>
            <a:br>
              <a:rPr lang="ru-RU" sz="4400">
                <a:solidFill>
                  <a:schemeClr val="tx2"/>
                </a:solidFill>
              </a:rPr>
            </a:br>
            <a:r>
              <a:rPr lang="ru-RU" sz="4400">
                <a:solidFill>
                  <a:schemeClr val="tx2"/>
                </a:solidFill>
              </a:rPr>
              <a:t>Ы</a:t>
            </a:r>
          </a:p>
        </p:txBody>
      </p:sp>
      <p:pic>
        <p:nvPicPr>
          <p:cNvPr id="12290" name="Picture 2" descr="http://zooshef.ru/files/images/breeds/dalmati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562" t="1357" r="14124" b="-1357"/>
          <a:stretch/>
        </p:blipFill>
        <p:spPr bwMode="auto">
          <a:xfrm>
            <a:off x="4754909" y="260648"/>
            <a:ext cx="3888432" cy="34588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pesegoznaet.ru/wp-content/uploads/2013/05/Dalmatin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61848"/>
            <a:ext cx="5335119" cy="38961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25" y="514350"/>
            <a:ext cx="8069263" cy="60801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i="1" dirty="0" smtClean="0">
                <a:latin typeface="Impact" pitchFamily="34" charset="0"/>
              </a:rPr>
              <a:t>МОПС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323850" y="1125538"/>
            <a:ext cx="792163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4400">
                <a:solidFill>
                  <a:schemeClr val="tx2"/>
                </a:solidFill>
              </a:rPr>
              <a:t>П</a:t>
            </a:r>
            <a:br>
              <a:rPr lang="ru-RU" sz="4400">
                <a:solidFill>
                  <a:schemeClr val="tx2"/>
                </a:solidFill>
              </a:rPr>
            </a:br>
            <a:r>
              <a:rPr lang="ru-RU" sz="4400">
                <a:solidFill>
                  <a:schemeClr val="tx2"/>
                </a:solidFill>
              </a:rPr>
              <a:t>О</a:t>
            </a:r>
            <a:br>
              <a:rPr lang="ru-RU" sz="4400">
                <a:solidFill>
                  <a:schemeClr val="tx2"/>
                </a:solidFill>
              </a:rPr>
            </a:br>
            <a:r>
              <a:rPr lang="ru-RU" sz="4400">
                <a:solidFill>
                  <a:schemeClr val="tx2"/>
                </a:solidFill>
              </a:rPr>
              <a:t>Р</a:t>
            </a:r>
            <a:br>
              <a:rPr lang="ru-RU" sz="4400">
                <a:solidFill>
                  <a:schemeClr val="tx2"/>
                </a:solidFill>
              </a:rPr>
            </a:br>
            <a:r>
              <a:rPr lang="ru-RU" sz="4400">
                <a:solidFill>
                  <a:schemeClr val="tx2"/>
                </a:solidFill>
              </a:rPr>
              <a:t>О</a:t>
            </a:r>
            <a:br>
              <a:rPr lang="ru-RU" sz="4400">
                <a:solidFill>
                  <a:schemeClr val="tx2"/>
                </a:solidFill>
              </a:rPr>
            </a:br>
            <a:r>
              <a:rPr lang="ru-RU" sz="4400">
                <a:solidFill>
                  <a:schemeClr val="tx2"/>
                </a:solidFill>
              </a:rPr>
              <a:t>Д</a:t>
            </a:r>
            <a:br>
              <a:rPr lang="ru-RU" sz="4400">
                <a:solidFill>
                  <a:schemeClr val="tx2"/>
                </a:solidFill>
              </a:rPr>
            </a:br>
            <a:r>
              <a:rPr lang="ru-RU" sz="4400">
                <a:solidFill>
                  <a:schemeClr val="tx2"/>
                </a:solidFill>
              </a:rPr>
              <a:t>Ы</a:t>
            </a:r>
          </a:p>
        </p:txBody>
      </p:sp>
      <p:pic>
        <p:nvPicPr>
          <p:cNvPr id="13314" name="Picture 2" descr="http://cdn.wallpapersafari.com/1/44/JnKIe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129" y="130820"/>
            <a:ext cx="5542584" cy="31177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s://im2-tub-ru.yandex.net/i?id=edf263834aa7d65783308c672944ba60&amp;n=33&amp;h=225&amp;w=4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838" y="3243290"/>
            <a:ext cx="6096000" cy="3429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24" y="251669"/>
            <a:ext cx="8069263" cy="60801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i="1" dirty="0" smtClean="0">
                <a:latin typeface="Impact" pitchFamily="34" charset="0"/>
              </a:rPr>
              <a:t>ЧАУ-ЧАУ</a:t>
            </a: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59543" y="1122363"/>
            <a:ext cx="792163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4400">
                <a:solidFill>
                  <a:schemeClr val="tx2"/>
                </a:solidFill>
              </a:rPr>
              <a:t>П</a:t>
            </a:r>
            <a:br>
              <a:rPr lang="ru-RU" sz="4400">
                <a:solidFill>
                  <a:schemeClr val="tx2"/>
                </a:solidFill>
              </a:rPr>
            </a:br>
            <a:r>
              <a:rPr lang="ru-RU" sz="4400">
                <a:solidFill>
                  <a:schemeClr val="tx2"/>
                </a:solidFill>
              </a:rPr>
              <a:t>О</a:t>
            </a:r>
            <a:br>
              <a:rPr lang="ru-RU" sz="4400">
                <a:solidFill>
                  <a:schemeClr val="tx2"/>
                </a:solidFill>
              </a:rPr>
            </a:br>
            <a:r>
              <a:rPr lang="ru-RU" sz="4400">
                <a:solidFill>
                  <a:schemeClr val="tx2"/>
                </a:solidFill>
              </a:rPr>
              <a:t>Р</a:t>
            </a:r>
            <a:br>
              <a:rPr lang="ru-RU" sz="4400">
                <a:solidFill>
                  <a:schemeClr val="tx2"/>
                </a:solidFill>
              </a:rPr>
            </a:br>
            <a:r>
              <a:rPr lang="ru-RU" sz="4400">
                <a:solidFill>
                  <a:schemeClr val="tx2"/>
                </a:solidFill>
              </a:rPr>
              <a:t>О</a:t>
            </a:r>
            <a:br>
              <a:rPr lang="ru-RU" sz="4400">
                <a:solidFill>
                  <a:schemeClr val="tx2"/>
                </a:solidFill>
              </a:rPr>
            </a:br>
            <a:r>
              <a:rPr lang="ru-RU" sz="4400">
                <a:solidFill>
                  <a:schemeClr val="tx2"/>
                </a:solidFill>
              </a:rPr>
              <a:t>Д</a:t>
            </a:r>
            <a:br>
              <a:rPr lang="ru-RU" sz="4400">
                <a:solidFill>
                  <a:schemeClr val="tx2"/>
                </a:solidFill>
              </a:rPr>
            </a:br>
            <a:r>
              <a:rPr lang="ru-RU" sz="4400">
                <a:solidFill>
                  <a:schemeClr val="tx2"/>
                </a:solidFill>
              </a:rPr>
              <a:t>Ы</a:t>
            </a:r>
          </a:p>
        </p:txBody>
      </p:sp>
      <p:pic>
        <p:nvPicPr>
          <p:cNvPr id="14338" name="Picture 2" descr="http://mywishlist.ru/pic/i/wish/orig/003/619/629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09798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s://im0-tub-ru.yandex.net/i?id=cd5ed11b57765c7b1ff15acb7dd4f9e4&amp;n=33&amp;h=225&amp;w=3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706" y="1052736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http://officialhuskylovers.com/wp-content/uploads/2015/05/Chow-chow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508" y="3581969"/>
            <a:ext cx="4665737" cy="30942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25" y="514350"/>
            <a:ext cx="8069263" cy="60801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i="1" dirty="0">
                <a:latin typeface="Impact" pitchFamily="34" charset="0"/>
              </a:rPr>
              <a:t>Ш</a:t>
            </a:r>
            <a:r>
              <a:rPr lang="ru-RU" sz="4800" i="1" dirty="0" smtClean="0">
                <a:latin typeface="Impact" pitchFamily="34" charset="0"/>
              </a:rPr>
              <a:t>АРПЕЙ 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539750" y="1125538"/>
            <a:ext cx="792163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4400" dirty="0">
                <a:solidFill>
                  <a:schemeClr val="tx2"/>
                </a:solidFill>
              </a:rPr>
              <a:t>П</a:t>
            </a:r>
            <a:br>
              <a:rPr lang="ru-RU" sz="4400" dirty="0">
                <a:solidFill>
                  <a:schemeClr val="tx2"/>
                </a:solidFill>
              </a:rPr>
            </a:br>
            <a:r>
              <a:rPr lang="ru-RU" sz="4400" dirty="0">
                <a:solidFill>
                  <a:schemeClr val="tx2"/>
                </a:solidFill>
              </a:rPr>
              <a:t>О</a:t>
            </a:r>
            <a:br>
              <a:rPr lang="ru-RU" sz="4400" dirty="0">
                <a:solidFill>
                  <a:schemeClr val="tx2"/>
                </a:solidFill>
              </a:rPr>
            </a:br>
            <a:r>
              <a:rPr lang="ru-RU" sz="4400" dirty="0">
                <a:solidFill>
                  <a:schemeClr val="tx2"/>
                </a:solidFill>
              </a:rPr>
              <a:t>Р</a:t>
            </a:r>
            <a:br>
              <a:rPr lang="ru-RU" sz="4400" dirty="0">
                <a:solidFill>
                  <a:schemeClr val="tx2"/>
                </a:solidFill>
              </a:rPr>
            </a:br>
            <a:r>
              <a:rPr lang="ru-RU" sz="4400" dirty="0">
                <a:solidFill>
                  <a:schemeClr val="tx2"/>
                </a:solidFill>
              </a:rPr>
              <a:t>О</a:t>
            </a:r>
            <a:br>
              <a:rPr lang="ru-RU" sz="4400" dirty="0">
                <a:solidFill>
                  <a:schemeClr val="tx2"/>
                </a:solidFill>
              </a:rPr>
            </a:br>
            <a:r>
              <a:rPr lang="ru-RU" sz="4400" dirty="0">
                <a:solidFill>
                  <a:schemeClr val="tx2"/>
                </a:solidFill>
              </a:rPr>
              <a:t>Д</a:t>
            </a:r>
            <a:br>
              <a:rPr lang="ru-RU" sz="4400" dirty="0">
                <a:solidFill>
                  <a:schemeClr val="tx2"/>
                </a:solidFill>
              </a:rPr>
            </a:br>
            <a:r>
              <a:rPr lang="ru-RU" sz="4400" dirty="0">
                <a:solidFill>
                  <a:schemeClr val="tx2"/>
                </a:solidFill>
              </a:rPr>
              <a:t>Ы</a:t>
            </a:r>
          </a:p>
        </p:txBody>
      </p:sp>
      <p:pic>
        <p:nvPicPr>
          <p:cNvPr id="15362" name="Picture 2" descr="http://stavropol.buyreklama.ru/stavropol/photos/31313364/2c696f8794c7e7af050c7f23bc63b90f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60648"/>
            <a:ext cx="4286250" cy="3314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s://im0-tub-ru.yandex.net/i?id=8d3fdbc88fd371dcc633232c4af68180&amp;n=33&amp;h=225&amp;w=36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356992"/>
            <a:ext cx="5184303" cy="32401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Прямоугольник 36"/>
          <p:cNvSpPr/>
          <p:nvPr/>
        </p:nvSpPr>
        <p:spPr>
          <a:xfrm>
            <a:off x="5857884" y="0"/>
            <a:ext cx="18473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02676" y="4952383"/>
            <a:ext cx="642942" cy="642942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Ь</a:t>
            </a:r>
            <a:endParaRPr lang="ru-RU" sz="3200" b="1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502676" y="3025782"/>
            <a:ext cx="642942" cy="642942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</a:t>
            </a:r>
            <a:endParaRPr lang="ru-RU" sz="3200" b="1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93977" y="3669169"/>
            <a:ext cx="642942" cy="642942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И</a:t>
            </a:r>
            <a:endParaRPr lang="ru-RU" sz="3200" b="1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502676" y="5561807"/>
            <a:ext cx="642942" cy="642942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Я</a:t>
            </a:r>
            <a:endParaRPr lang="ru-RU" sz="3200" b="1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502676" y="4310776"/>
            <a:ext cx="642942" cy="642942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Н</a:t>
            </a:r>
            <a:endParaRPr lang="ru-RU" sz="3200" b="1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1145618" y="1739898"/>
            <a:ext cx="642942" cy="642942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К</a:t>
            </a:r>
            <a:endParaRPr lang="ru-RU" sz="3200" b="1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1145618" y="4917975"/>
            <a:ext cx="642942" cy="642942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А</a:t>
            </a:r>
            <a:endParaRPr lang="ru-RU" sz="3200" b="1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1145618" y="4311666"/>
            <a:ext cx="642942" cy="642942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</a:t>
            </a:r>
            <a:endParaRPr lang="ru-RU" sz="3200" b="1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1145618" y="3668724"/>
            <a:ext cx="642942" cy="642942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1145618" y="3025782"/>
            <a:ext cx="642942" cy="642942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Р</a:t>
            </a:r>
            <a:endParaRPr lang="ru-RU" sz="3200" b="1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2431502" y="1721582"/>
            <a:ext cx="642942" cy="642942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Ш</a:t>
            </a:r>
            <a:endParaRPr lang="ru-RU" sz="3200" b="1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1788521" y="4917975"/>
            <a:ext cx="642942" cy="642942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Н</a:t>
            </a:r>
            <a:endParaRPr lang="ru-RU" sz="3200" b="1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1788560" y="4311666"/>
            <a:ext cx="642942" cy="642942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А</a:t>
            </a:r>
            <a:endParaRPr lang="ru-RU" sz="3200" b="1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1788560" y="3668724"/>
            <a:ext cx="642942" cy="642942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Р</a:t>
            </a:r>
            <a:endParaRPr lang="ru-RU" sz="3200" b="1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2431502" y="1078640"/>
            <a:ext cx="642942" cy="642942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2431502" y="3668724"/>
            <a:ext cx="642942" cy="642942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Ь</a:t>
            </a:r>
            <a:endParaRPr lang="ru-RU" sz="3200" b="1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2431502" y="3025782"/>
            <a:ext cx="642942" cy="642942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Д</a:t>
            </a:r>
            <a:endParaRPr lang="ru-RU" sz="3200" b="1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3074444" y="4288405"/>
            <a:ext cx="642942" cy="642942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А</a:t>
            </a:r>
            <a:endParaRPr lang="ru-RU" sz="3200" b="1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3717386" y="1770514"/>
            <a:ext cx="642942" cy="642942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Р</a:t>
            </a:r>
            <a:endParaRPr lang="ru-RU" sz="3200" b="1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3074444" y="3668724"/>
            <a:ext cx="642942" cy="642942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З</a:t>
            </a:r>
            <a:endParaRPr lang="ru-RU" sz="3200" b="1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3074444" y="3025782"/>
            <a:ext cx="642942" cy="642942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486766" y="2382395"/>
            <a:ext cx="642942" cy="642942"/>
          </a:xfrm>
          <a:prstGeom prst="rect">
            <a:avLst/>
          </a:prstGeom>
          <a:ln w="57150">
            <a:solidFill>
              <a:schemeClr val="accent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С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1145618" y="2382840"/>
            <a:ext cx="642942" cy="642942"/>
          </a:xfrm>
          <a:prstGeom prst="rect">
            <a:avLst/>
          </a:prstGeom>
          <a:ln w="57150">
            <a:solidFill>
              <a:schemeClr val="accent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2431502" y="2382840"/>
            <a:ext cx="642942" cy="642942"/>
          </a:xfrm>
          <a:prstGeom prst="rect">
            <a:avLst/>
          </a:prstGeom>
          <a:ln w="57150">
            <a:solidFill>
              <a:schemeClr val="accent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А</a:t>
            </a:r>
            <a:endParaRPr lang="ru-RU" sz="3200" b="1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3074444" y="2382840"/>
            <a:ext cx="642942" cy="642942"/>
          </a:xfrm>
          <a:prstGeom prst="rect">
            <a:avLst/>
          </a:prstGeom>
          <a:ln w="57150">
            <a:solidFill>
              <a:schemeClr val="accent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К</a:t>
            </a:r>
            <a:endParaRPr lang="ru-RU" sz="3200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522564" y="1811336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1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217056" y="1168394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2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859959" y="1790601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3</a:t>
            </a:r>
            <a:endParaRPr lang="ru-RU" sz="2800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2502813" y="-18140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4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145882" y="1790601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5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431375" y="426540"/>
            <a:ext cx="642942" cy="642942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Л</a:t>
            </a:r>
            <a:endParaRPr lang="ru-RU" sz="3200" b="1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3717386" y="2398148"/>
            <a:ext cx="642942" cy="642942"/>
          </a:xfrm>
          <a:prstGeom prst="rect">
            <a:avLst/>
          </a:prstGeom>
          <a:ln w="57150">
            <a:solidFill>
              <a:schemeClr val="accent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И</a:t>
            </a:r>
            <a:endParaRPr lang="ru-RU" sz="3200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3717386" y="3028411"/>
            <a:ext cx="642942" cy="642942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Ц</a:t>
            </a:r>
            <a:endParaRPr lang="ru-RU" sz="3200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3717386" y="3655779"/>
            <a:ext cx="642942" cy="642942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А</a:t>
            </a:r>
            <a:endParaRPr lang="ru-RU" sz="3200" b="1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3717386" y="538735"/>
            <a:ext cx="642942" cy="642942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К</a:t>
            </a:r>
            <a:endParaRPr lang="ru-RU" sz="3200" b="1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3717386" y="1135226"/>
            <a:ext cx="642942" cy="642942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У</a:t>
            </a:r>
            <a:endParaRPr lang="ru-RU" sz="32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3788824" y="23169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6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1779861" y="3041090"/>
            <a:ext cx="642942" cy="642942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А</a:t>
            </a:r>
            <a:endParaRPr lang="ru-RU" sz="3200" b="1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1788560" y="2382840"/>
            <a:ext cx="642942" cy="642942"/>
          </a:xfrm>
          <a:prstGeom prst="rect">
            <a:avLst/>
          </a:prstGeom>
          <a:ln w="57150">
            <a:solidFill>
              <a:schemeClr val="accent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Б</a:t>
            </a:r>
            <a:endParaRPr lang="ru-RU" sz="3200" b="1" dirty="0"/>
          </a:p>
        </p:txBody>
      </p:sp>
      <p:pic>
        <p:nvPicPr>
          <p:cNvPr id="1026" name="Picture 2" descr="https://im2-tub-ru.yandex.net/i?id=be89bea1d7694faa070ef0f082539088&amp;n=33&amp;h=225&amp;w=3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30004"/>
            <a:ext cx="4173919" cy="28807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 descr="В Москве из-за жары и смога может стать меньше бездомных жив…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В Москве из-за жары и смога может стать меньше бездомных жив…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0" name="Picture 2" descr="http://borovichionline.ru/wp-content/uploads/2015/09/1435317708-bezdomnye_sobak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3578" y="7937"/>
            <a:ext cx="5080000" cy="381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://img1.liveinternet.ru/images/attach/c/0/121/87/121087965_1105084_1397094559_1218862800__500h37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6125"/>
            <a:ext cx="4762500" cy="3571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AutoShape 4" descr="В Москве из-за жары и смога может стать меньше бездомных животны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В Москве из-за жары и смога может стать меньше бездомных животны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В Москве из-за жары и смога может стать меньше бездомных жив…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6" name="Picture 4" descr="http://rastishka.by/wp-content/uploads/2016/04/bezdomny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1" y="3105875"/>
            <a:ext cx="4997545" cy="37521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i18.beon.ru/94/55/2655594/95/111969895/9942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413"/>
            <a:ext cx="5753100" cy="39814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5536" y="476672"/>
            <a:ext cx="69541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ОБАКА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– это . . . 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098" name="Picture 2" descr="http://333v.ru/uploads/66/66ad1b9c6325bdf2989fb878f9ceac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08219"/>
            <a:ext cx="6935077" cy="52013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7750273" cy="5256584"/>
          </a:xfrm>
          <a:prstGeom prst="rect">
            <a:avLst/>
          </a:prstGeom>
          <a:noFill/>
          <a:ln w="57150">
            <a:solidFill>
              <a:srgbClr val="9966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25" y="514350"/>
            <a:ext cx="8069263" cy="60801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latin typeface="Impact" pitchFamily="34" charset="0"/>
              </a:rPr>
              <a:t>Дикие   родственники    СОБАК</a:t>
            </a:r>
          </a:p>
        </p:txBody>
      </p:sp>
      <p:sp>
        <p:nvSpPr>
          <p:cNvPr id="19461" name="Rectangle 4"/>
          <p:cNvSpPr>
            <a:spLocks noChangeArrowheads="1"/>
          </p:cNvSpPr>
          <p:nvPr/>
        </p:nvSpPr>
        <p:spPr bwMode="auto">
          <a:xfrm>
            <a:off x="539750" y="1125538"/>
            <a:ext cx="792163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6000" dirty="0" smtClean="0">
                <a:solidFill>
                  <a:schemeClr val="tx2"/>
                </a:solidFill>
              </a:rPr>
              <a:t>ВОЛК</a:t>
            </a:r>
            <a:endParaRPr lang="ru-RU" sz="6000" dirty="0">
              <a:solidFill>
                <a:schemeClr val="tx2"/>
              </a:solidFill>
            </a:endParaRPr>
          </a:p>
        </p:txBody>
      </p:sp>
      <p:pic>
        <p:nvPicPr>
          <p:cNvPr id="6146" name="Picture 2" descr="http://severpost.ru/docs/upload/145370048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738" y="1340768"/>
            <a:ext cx="6248400" cy="44767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25" y="514350"/>
            <a:ext cx="8069263" cy="60801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latin typeface="Impact" pitchFamily="34" charset="0"/>
              </a:rPr>
              <a:t>Дикие   родственники   СОБАК</a:t>
            </a:r>
          </a:p>
        </p:txBody>
      </p:sp>
      <p:sp>
        <p:nvSpPr>
          <p:cNvPr id="20484" name="Rectangle 6"/>
          <p:cNvSpPr>
            <a:spLocks noChangeArrowheads="1"/>
          </p:cNvSpPr>
          <p:nvPr/>
        </p:nvSpPr>
        <p:spPr bwMode="auto">
          <a:xfrm>
            <a:off x="323850" y="1125538"/>
            <a:ext cx="792163" cy="5018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6000" dirty="0" smtClean="0">
                <a:solidFill>
                  <a:schemeClr val="tx2"/>
                </a:solidFill>
              </a:rPr>
              <a:t>ЛИСИЦА</a:t>
            </a:r>
            <a:endParaRPr lang="ru-RU" sz="6000" dirty="0">
              <a:solidFill>
                <a:schemeClr val="tx2"/>
              </a:solidFill>
            </a:endParaRPr>
          </a:p>
        </p:txBody>
      </p:sp>
      <p:pic>
        <p:nvPicPr>
          <p:cNvPr id="7170" name="Picture 2" descr="http://classpic.ru/wp-content/uploads/Ryzhaya-lisitsa-720x4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363" y="1483226"/>
            <a:ext cx="6858000" cy="38576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25" y="514350"/>
            <a:ext cx="8069263" cy="60801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latin typeface="Impact" pitchFamily="34" charset="0"/>
              </a:rPr>
              <a:t>Дикие  родственники  СОБАК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755576" y="1122363"/>
            <a:ext cx="619204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4800" dirty="0" smtClean="0">
                <a:solidFill>
                  <a:schemeClr val="tx2"/>
                </a:solidFill>
              </a:rPr>
              <a:t>ПЕСЕЦ</a:t>
            </a:r>
            <a:endParaRPr lang="ru-RU" sz="4800" dirty="0">
              <a:solidFill>
                <a:schemeClr val="tx2"/>
              </a:solidFill>
            </a:endParaRPr>
          </a:p>
        </p:txBody>
      </p:sp>
      <p:pic>
        <p:nvPicPr>
          <p:cNvPr id="8194" name="Picture 2" descr="http://www.ejphoto.com/images_of_the_month/MB_ArcticFox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25" y="1844824"/>
            <a:ext cx="7143750" cy="48577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942</TotalTime>
  <Words>87</Words>
  <Application>Microsoft Office PowerPoint</Application>
  <PresentationFormat>Экран (4:3)</PresentationFormat>
  <Paragraphs>64</Paragraphs>
  <Slides>23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Дикие   родственники    СОБАК</vt:lpstr>
      <vt:lpstr>Дикие   родственники   СОБАК</vt:lpstr>
      <vt:lpstr>Дикие  родственники  СОБАК</vt:lpstr>
      <vt:lpstr>Дикие   родственники    СОБАК</vt:lpstr>
      <vt:lpstr>Дикие   родственники    СОБАК</vt:lpstr>
      <vt:lpstr>Дикие родственники СОБАК</vt:lpstr>
      <vt:lpstr>Дикие   родственники    СОБАК</vt:lpstr>
      <vt:lpstr>Дикие   родственники    СОБАК</vt:lpstr>
      <vt:lpstr>Слайд 15</vt:lpstr>
      <vt:lpstr>ДАЛМАТИНЦЫ</vt:lpstr>
      <vt:lpstr>МОПС</vt:lpstr>
      <vt:lpstr>ЧАУ-ЧАУ</vt:lpstr>
      <vt:lpstr>ШАРПЕЙ 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 Про кошек и собак.</dc:title>
  <dc:creator>1</dc:creator>
  <cp:lastModifiedBy>User</cp:lastModifiedBy>
  <cp:revision>90</cp:revision>
  <dcterms:created xsi:type="dcterms:W3CDTF">2014-11-21T20:00:44Z</dcterms:created>
  <dcterms:modified xsi:type="dcterms:W3CDTF">2016-12-01T19:51:51Z</dcterms:modified>
</cp:coreProperties>
</file>