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6" r:id="rId2"/>
    <p:sldId id="267" r:id="rId3"/>
    <p:sldId id="268" r:id="rId4"/>
    <p:sldId id="269" r:id="rId5"/>
    <p:sldId id="272" r:id="rId6"/>
    <p:sldId id="261" r:id="rId7"/>
    <p:sldId id="262" r:id="rId8"/>
    <p:sldId id="263" r:id="rId9"/>
    <p:sldId id="264" r:id="rId10"/>
    <p:sldId id="265" r:id="rId11"/>
    <p:sldId id="273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64" autoAdjust="0"/>
    <p:restoredTop sz="86323" autoAdjust="0"/>
  </p:normalViewPr>
  <p:slideViewPr>
    <p:cSldViewPr>
      <p:cViewPr varScale="1">
        <p:scale>
          <a:sx n="63" d="100"/>
          <a:sy n="63" d="100"/>
        </p:scale>
        <p:origin x="-134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4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4224A-26C3-448C-9851-A5AB28F5B82E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C1657-DDE7-43EF-B195-AD40A7B28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606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C1657-DDE7-43EF-B195-AD40A7B2840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770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3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3123778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latin typeface="+mn-lt"/>
              </a:rPr>
              <a:t>«Наблюдение свечения ламп </a:t>
            </a:r>
            <a:r>
              <a:rPr lang="ru-RU" sz="4800" b="1" i="1" smtClean="0">
                <a:latin typeface="+mn-lt"/>
              </a:rPr>
              <a:t>в магнитном </a:t>
            </a:r>
            <a:r>
              <a:rPr lang="ru-RU" sz="4800" b="1" i="1" dirty="0" smtClean="0">
                <a:latin typeface="+mn-lt"/>
              </a:rPr>
              <a:t>поле, созданном катушкой индуктивности»</a:t>
            </a:r>
            <a:endParaRPr lang="ru-RU" sz="4800" b="1" i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11200" dirty="0">
                <a:solidFill>
                  <a:schemeClr val="tx1"/>
                </a:solidFill>
              </a:rPr>
              <a:t>Работу </a:t>
            </a:r>
            <a:r>
              <a:rPr lang="ru-RU" sz="11200" dirty="0" smtClean="0">
                <a:solidFill>
                  <a:schemeClr val="tx1"/>
                </a:solidFill>
              </a:rPr>
              <a:t>выполнил ученик 10 Б </a:t>
            </a:r>
            <a:r>
              <a:rPr lang="ru-RU" sz="11200" dirty="0">
                <a:solidFill>
                  <a:schemeClr val="tx1"/>
                </a:solidFill>
              </a:rPr>
              <a:t>класса </a:t>
            </a:r>
            <a:br>
              <a:rPr lang="ru-RU" sz="11200" dirty="0">
                <a:solidFill>
                  <a:schemeClr val="tx1"/>
                </a:solidFill>
              </a:rPr>
            </a:br>
            <a:r>
              <a:rPr lang="ru-RU" sz="11200" dirty="0">
                <a:solidFill>
                  <a:schemeClr val="tx1"/>
                </a:solidFill>
              </a:rPr>
              <a:t>ГБОУ «Школа № 1692»</a:t>
            </a:r>
            <a:br>
              <a:rPr lang="ru-RU" sz="11200" dirty="0">
                <a:solidFill>
                  <a:schemeClr val="tx1"/>
                </a:solidFill>
              </a:rPr>
            </a:br>
            <a:r>
              <a:rPr lang="ru-RU" sz="11200" dirty="0" smtClean="0">
                <a:solidFill>
                  <a:schemeClr val="tx1"/>
                </a:solidFill>
              </a:rPr>
              <a:t>Князев Михаил </a:t>
            </a:r>
            <a:r>
              <a:rPr lang="ru-RU" sz="11200" dirty="0">
                <a:solidFill>
                  <a:schemeClr val="tx1"/>
                </a:solidFill>
              </a:rPr>
              <a:t/>
            </a:r>
            <a:br>
              <a:rPr lang="ru-RU" sz="11200" dirty="0">
                <a:solidFill>
                  <a:schemeClr val="tx1"/>
                </a:solidFill>
              </a:rPr>
            </a:br>
            <a:endParaRPr lang="ru-RU" sz="11200" dirty="0">
              <a:solidFill>
                <a:schemeClr val="tx1"/>
              </a:solidFill>
            </a:endParaRPr>
          </a:p>
          <a:p>
            <a:r>
              <a:rPr lang="ru-RU" sz="11200" dirty="0">
                <a:solidFill>
                  <a:schemeClr val="tx1"/>
                </a:solidFill>
              </a:rPr>
              <a:t>Руководитель </a:t>
            </a:r>
            <a:r>
              <a:rPr lang="ru-RU" sz="11200" dirty="0" err="1">
                <a:solidFill>
                  <a:schemeClr val="tx1"/>
                </a:solidFill>
              </a:rPr>
              <a:t>Масалкова</a:t>
            </a:r>
            <a:r>
              <a:rPr lang="ru-RU" sz="11200" dirty="0">
                <a:solidFill>
                  <a:schemeClr val="tx1"/>
                </a:solidFill>
              </a:rPr>
              <a:t> Е. 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06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Степень накала лампы зависит от расстояния, на котором лампа находится от катушки</a:t>
            </a:r>
            <a:endParaRPr lang="ru-RU" dirty="0">
              <a:latin typeface="+mn-lt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204864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63969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636912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latin typeface="+mn-lt"/>
              </a:rPr>
              <a:t>Хочу познакомить вас с прибором, который я сделал для наблюдения свечения лампы в магнитном поле</a:t>
            </a:r>
            <a:r>
              <a:rPr lang="ru-RU" dirty="0" smtClean="0">
                <a:latin typeface="+mn-lt"/>
              </a:rPr>
              <a:t>.</a:t>
            </a:r>
            <a:endParaRPr lang="ru-RU" dirty="0">
              <a:latin typeface="+mn-lt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699327"/>
            <a:ext cx="5544898" cy="4158673"/>
          </a:xfrm>
        </p:spPr>
      </p:pic>
    </p:spTree>
    <p:extLst>
      <p:ext uri="{BB962C8B-B14F-4D97-AF65-F5344CB8AC3E}">
        <p14:creationId xmlns:p14="http://schemas.microsoft.com/office/powerpoint/2010/main" val="395404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040560" cy="3780420"/>
          </a:xfrm>
        </p:spPr>
      </p:pic>
      <p:pic>
        <p:nvPicPr>
          <p:cNvPr id="21" name="Объект 2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050958"/>
            <a:ext cx="4830688" cy="3623016"/>
          </a:xfrm>
        </p:spPr>
      </p:pic>
    </p:spTree>
    <p:extLst>
      <p:ext uri="{BB962C8B-B14F-4D97-AF65-F5344CB8AC3E}">
        <p14:creationId xmlns:p14="http://schemas.microsoft.com/office/powerpoint/2010/main" val="936692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1901"/>
            <a:ext cx="6698878" cy="6698878"/>
          </a:xfrm>
        </p:spPr>
      </p:pic>
    </p:spTree>
    <p:extLst>
      <p:ext uri="{BB962C8B-B14F-4D97-AF65-F5344CB8AC3E}">
        <p14:creationId xmlns:p14="http://schemas.microsoft.com/office/powerpoint/2010/main" val="238303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+mn-lt"/>
              </a:rPr>
              <a:t>Для того, чтобы любая лампа горела, в ней должен возникнуть электрический ток </a:t>
            </a:r>
            <a:endParaRPr lang="ru-RU" dirty="0">
              <a:latin typeface="+mn-lt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7" y="3140968"/>
            <a:ext cx="4516781" cy="3024336"/>
          </a:xfrm>
        </p:spPr>
      </p:pic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" name="Объект 16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1" y="2852936"/>
            <a:ext cx="4549503" cy="3528392"/>
          </a:xfrm>
        </p:spPr>
      </p:pic>
    </p:spTree>
    <p:extLst>
      <p:ext uri="{BB962C8B-B14F-4D97-AF65-F5344CB8AC3E}">
        <p14:creationId xmlns:p14="http://schemas.microsoft.com/office/powerpoint/2010/main" val="24749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2578298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+mn-lt"/>
              </a:rPr>
              <a:t>Электрический ток – это направленное движение заряженных частиц ( электронов, ионов)</a:t>
            </a:r>
            <a:endParaRPr lang="ru-RU" dirty="0">
              <a:latin typeface="+mn-lt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876987"/>
            <a:ext cx="5225080" cy="3981013"/>
          </a:xfrm>
        </p:spPr>
      </p:pic>
    </p:spTree>
    <p:extLst>
      <p:ext uri="{BB962C8B-B14F-4D97-AF65-F5344CB8AC3E}">
        <p14:creationId xmlns:p14="http://schemas.microsoft.com/office/powerpoint/2010/main" val="315323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9432"/>
            <a:ext cx="8229600" cy="3744416"/>
          </a:xfrm>
        </p:spPr>
        <p:txBody>
          <a:bodyPr/>
          <a:lstStyle/>
          <a:p>
            <a:r>
              <a:rPr lang="ru-RU" dirty="0" smtClean="0">
                <a:latin typeface="+mn-lt"/>
              </a:rPr>
              <a:t>Электроны может привести в движение электрическое поле, которое создается с помощью источников тока</a:t>
            </a:r>
            <a:endParaRPr lang="ru-RU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97" y="2708920"/>
            <a:ext cx="7176411" cy="4054672"/>
          </a:xfrm>
        </p:spPr>
      </p:pic>
    </p:spTree>
    <p:extLst>
      <p:ext uri="{BB962C8B-B14F-4D97-AF65-F5344CB8AC3E}">
        <p14:creationId xmlns:p14="http://schemas.microsoft.com/office/powerpoint/2010/main" val="135331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362274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+mn-lt"/>
              </a:rPr>
              <a:t>Электрический ток может возникнуть и в результате явления электромагнитной индукции</a:t>
            </a:r>
            <a:endParaRPr lang="ru-RU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564905"/>
            <a:ext cx="6408712" cy="4172026"/>
          </a:xfrm>
        </p:spPr>
      </p:pic>
    </p:spTree>
    <p:extLst>
      <p:ext uri="{BB962C8B-B14F-4D97-AF65-F5344CB8AC3E}">
        <p14:creationId xmlns:p14="http://schemas.microsoft.com/office/powerpoint/2010/main" val="97522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+mn-lt"/>
              </a:rPr>
              <a:t>Для этого должно меняться магнитное поле, в котором находится проводник. Переменное магнитное поле создаст вихревое электрическое поле, а оно приведёт в движение электроны, т. е. в проводнике возникнет электрический ток. 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733256"/>
            <a:ext cx="8229600" cy="392907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05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3672408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+mn-lt"/>
              </a:rPr>
              <a:t>Значит лампочка может светиться даже, если не подключена проводами к источнику тока. Главное, чтобы она находилась в переменном магнитном поле. </a:t>
            </a:r>
            <a:endParaRPr lang="ru-RU" dirty="0">
              <a:latin typeface="+mn-lt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645025"/>
            <a:ext cx="4608512" cy="3024335"/>
          </a:xfrm>
        </p:spPr>
      </p:pic>
    </p:spTree>
    <p:extLst>
      <p:ext uri="{BB962C8B-B14F-4D97-AF65-F5344CB8AC3E}">
        <p14:creationId xmlns:p14="http://schemas.microsoft.com/office/powerpoint/2010/main" val="77422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4653136"/>
          </a:xfrm>
        </p:spPr>
        <p:txBody>
          <a:bodyPr/>
          <a:lstStyle/>
          <a:p>
            <a:r>
              <a:rPr lang="ru-RU" dirty="0" smtClean="0">
                <a:latin typeface="+mn-lt"/>
              </a:rPr>
              <a:t>Получить переменное магнитное поле можно с помощью катушки с большим количеством витков, по которой течет переменный ток. Чем чаще меняется магнитное поле, тем ярче горит лампа.</a:t>
            </a:r>
            <a:endParaRPr lang="ru-RU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581128"/>
            <a:ext cx="5715000" cy="2016224"/>
          </a:xfrm>
        </p:spPr>
      </p:pic>
    </p:spTree>
    <p:extLst>
      <p:ext uri="{BB962C8B-B14F-4D97-AF65-F5344CB8AC3E}">
        <p14:creationId xmlns:p14="http://schemas.microsoft.com/office/powerpoint/2010/main" val="170578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191</Words>
  <Application>Microsoft Office PowerPoint</Application>
  <PresentationFormat>Экран (4:3)</PresentationFormat>
  <Paragraphs>13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«Наблюдение свечения ламп в магнитном поле, созданном катушкой индуктивности»</vt:lpstr>
      <vt:lpstr>Презентация PowerPoint</vt:lpstr>
      <vt:lpstr>Для того, чтобы любая лампа горела, в ней должен возникнуть электрический ток </vt:lpstr>
      <vt:lpstr>Электрический ток – это направленное движение заряженных частиц ( электронов, ионов)</vt:lpstr>
      <vt:lpstr>Электроны может привести в движение электрическое поле, которое создается с помощью источников тока</vt:lpstr>
      <vt:lpstr>Электрический ток может возникнуть и в результате явления электромагнитной индукции</vt:lpstr>
      <vt:lpstr>Для этого должно меняться магнитное поле, в котором находится проводник. Переменное магнитное поле создаст вихревое электрическое поле, а оно приведёт в движение электроны, т. е. в проводнике возникнет электрический ток. </vt:lpstr>
      <vt:lpstr>Значит лампочка может светиться даже, если не подключена проводами к источнику тока. Главное, чтобы она находилась в переменном магнитном поле. </vt:lpstr>
      <vt:lpstr>Получить переменное магнитное поле можно с помощью катушки с большим количеством витков, по которой течет переменный ток. Чем чаще меняется магнитное поле, тем ярче горит лампа.</vt:lpstr>
      <vt:lpstr>Степень накала лампы зависит от расстояния, на котором лампа находится от катушки</vt:lpstr>
      <vt:lpstr>Хочу познакомить вас с прибором, который я сделал для наблюдения свечения лампы в магнитном поле.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31</cp:revision>
  <dcterms:created xsi:type="dcterms:W3CDTF">2015-01-24T14:57:50Z</dcterms:created>
  <dcterms:modified xsi:type="dcterms:W3CDTF">2015-02-13T09:05:52Z</dcterms:modified>
</cp:coreProperties>
</file>