
<file path=[Content_Types].xml><?xml version="1.0" encoding="utf-8"?>
<Types xmlns="http://schemas.openxmlformats.org/package/2006/content-types">
  <Override PartName="/ppt/diagrams/data17.xml" ContentType="application/vnd.openxmlformats-officedocument.drawingml.diagramData+xml"/>
  <Override PartName="/ppt/diagrams/colors22.xml" ContentType="application/vnd.openxmlformats-officedocument.drawingml.diagramColor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Override PartName="/ppt/diagrams/quickStyle28.xml" ContentType="application/vnd.openxmlformats-officedocument.drawingml.diagramStyle+xml"/>
  <Default Extension="xml" ContentType="application/xml"/>
  <Override PartName="/ppt/slides/slide14.xml" ContentType="application/vnd.openxmlformats-officedocument.presentationml.slide+xml"/>
  <Override PartName="/ppt/diagrams/quickStyle17.xml" ContentType="application/vnd.openxmlformats-officedocument.drawingml.diagramStyle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24.xml" ContentType="application/vnd.openxmlformats-officedocument.drawingml.diagramStyle+xml"/>
  <Override PartName="/ppt/diagrams/layout28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diagrams/layout24.xml" ContentType="application/vnd.openxmlformats-officedocument.drawingml.diagramLayout+xml"/>
  <Override PartName="/ppt/diagrams/colors27.xml" ContentType="application/vnd.openxmlformats-officedocument.drawingml.diagramColors+xml"/>
  <Default Extension="xlsx" ContentType="application/vnd.openxmlformats-officedocument.spreadsheetml.sheet"/>
  <Override PartName="/ppt/diagrams/data29.xml" ContentType="application/vnd.openxmlformats-officedocument.drawingml.diagramData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diagrams/colors23.xml" ContentType="application/vnd.openxmlformats-officedocument.drawingml.diagramColors+xml"/>
  <Override PartName="/ppt/diagrams/data25.xml" ContentType="application/vnd.openxmlformats-officedocument.drawingml.diagramData+xml"/>
  <Default Extension="png" ContentType="image/png"/>
  <Override PartName="/ppt/presProps.xml" ContentType="application/vnd.openxmlformats-officedocument.presentationml.presProps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diagrams/colors3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data21.xml" ContentType="application/vnd.openxmlformats-officedocument.drawingml.diagramData+xml"/>
  <Override PartName="/ppt/diagrams/quickStyle29.xml" ContentType="application/vnd.openxmlformats-officedocument.drawingml.diagramStyl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18.xml" ContentType="application/vnd.openxmlformats-officedocument.drawingml.diagramStyle+xml"/>
  <Override PartName="/ppt/diagrams/layout29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layout18.xml" ContentType="application/vnd.openxmlformats-officedocument.drawingml.diagramLayout+xml"/>
  <Override PartName="/ppt/diagrams/quickStyle25.xml" ContentType="application/vnd.openxmlformats-officedocument.drawingml.diagramStyle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layout25.xml" ContentType="application/vnd.openxmlformats-officedocument.drawingml.diagramLayout+xml"/>
  <Override PartName="/ppt/diagrams/colors28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layout23.xml" ContentType="application/vnd.openxmlformats-officedocument.drawingml.diagramLayout+xml"/>
  <Override PartName="/ppt/diagrams/colors26.xml" ContentType="application/vnd.openxmlformats-officedocument.drawingml.diagramColors+xml"/>
  <Override PartName="/ppt/diagrams/quickStyle30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24.xml" ContentType="application/vnd.openxmlformats-officedocument.drawingml.diagramColors+xml"/>
  <Override PartName="/ppt/diagrams/data28.xml" ContentType="application/vnd.openxmlformats-officedocument.drawingml.diagramData+xml"/>
  <Override PartName="/ppt/diagrams/layout30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diagrams/data26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diagrams/quickStyle26.xml" ContentType="application/vnd.openxmlformats-officedocument.drawingml.diagramStyl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layout26.xml" ContentType="application/vnd.openxmlformats-officedocument.drawingml.diagramLayout+xml"/>
  <Override PartName="/ppt/diagrams/colors29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colors25.xml" ContentType="application/vnd.openxmlformats-officedocument.drawingml.diagramColors+xml"/>
  <Override PartName="/ppt/diagrams/data27.xml" ContentType="application/vnd.openxmlformats-officedocument.drawingml.diagramData+xml"/>
  <Override PartName="/ppt/charts/chart1.xml" ContentType="application/vnd.openxmlformats-officedocument.drawingml.char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slides/slide24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ata30.xml" ContentType="application/vnd.openxmlformats-officedocument.drawingml.diagramData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quickStyle27.xml" ContentType="application/vnd.openxmlformats-officedocument.drawingml.diagramStyl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layout27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0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дружба</c:v>
                </c:pt>
                <c:pt idx="1">
                  <c:v>верность</c:v>
                </c:pt>
                <c:pt idx="2">
                  <c:v>печаль</c:v>
                </c:pt>
                <c:pt idx="3">
                  <c:v>творчество</c:v>
                </c:pt>
                <c:pt idx="4">
                  <c:v>судьба</c:v>
                </c:pt>
                <c:pt idx="5">
                  <c:v>счастье</c:v>
                </c:pt>
                <c:pt idx="6">
                  <c:v>разлука</c:v>
                </c:pt>
                <c:pt idx="7">
                  <c:v>время</c:v>
                </c:pt>
                <c:pt idx="8">
                  <c:v>семья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35</c:v>
                </c:pt>
                <c:pt idx="1">
                  <c:v>15</c:v>
                </c:pt>
                <c:pt idx="2">
                  <c:v>35</c:v>
                </c:pt>
                <c:pt idx="3">
                  <c:v>25</c:v>
                </c:pt>
                <c:pt idx="4">
                  <c:v>45</c:v>
                </c:pt>
                <c:pt idx="5">
                  <c:v>20</c:v>
                </c:pt>
                <c:pt idx="6">
                  <c:v>15</c:v>
                </c:pt>
                <c:pt idx="7">
                  <c:v>10</c:v>
                </c:pt>
                <c:pt idx="8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дружба</c:v>
                </c:pt>
                <c:pt idx="1">
                  <c:v>верность</c:v>
                </c:pt>
                <c:pt idx="2">
                  <c:v>печаль</c:v>
                </c:pt>
                <c:pt idx="3">
                  <c:v>творчество</c:v>
                </c:pt>
                <c:pt idx="4">
                  <c:v>судьба</c:v>
                </c:pt>
                <c:pt idx="5">
                  <c:v>счастье</c:v>
                </c:pt>
                <c:pt idx="6">
                  <c:v>разлука</c:v>
                </c:pt>
                <c:pt idx="7">
                  <c:v>время</c:v>
                </c:pt>
                <c:pt idx="8">
                  <c:v>семья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дружба</c:v>
                </c:pt>
                <c:pt idx="1">
                  <c:v>верность</c:v>
                </c:pt>
                <c:pt idx="2">
                  <c:v>печаль</c:v>
                </c:pt>
                <c:pt idx="3">
                  <c:v>творчество</c:v>
                </c:pt>
                <c:pt idx="4">
                  <c:v>судьба</c:v>
                </c:pt>
                <c:pt idx="5">
                  <c:v>счастье</c:v>
                </c:pt>
                <c:pt idx="6">
                  <c:v>разлука</c:v>
                </c:pt>
                <c:pt idx="7">
                  <c:v>время</c:v>
                </c:pt>
                <c:pt idx="8">
                  <c:v>семья</c:v>
                </c:pt>
              </c:strCache>
            </c:strRef>
          </c:cat>
          <c:val>
            <c:numRef>
              <c:f>Лист1!$D$2:$D$10</c:f>
              <c:numCache>
                <c:formatCode>General</c:formatCode>
                <c:ptCount val="9"/>
              </c:numCache>
            </c:numRef>
          </c:val>
        </c:ser>
        <c:shape val="cylinder"/>
        <c:axId val="122503936"/>
        <c:axId val="122528896"/>
        <c:axId val="0"/>
      </c:bar3DChart>
      <c:catAx>
        <c:axId val="122503936"/>
        <c:scaling>
          <c:orientation val="minMax"/>
        </c:scaling>
        <c:axPos val="b"/>
        <c:tickLblPos val="nextTo"/>
        <c:crossAx val="122528896"/>
        <c:crosses val="autoZero"/>
        <c:auto val="1"/>
        <c:lblAlgn val="ctr"/>
        <c:lblOffset val="100"/>
      </c:catAx>
      <c:valAx>
        <c:axId val="122528896"/>
        <c:scaling>
          <c:orientation val="minMax"/>
        </c:scaling>
        <c:axPos val="l"/>
        <c:majorGridlines/>
        <c:numFmt formatCode="General" sourceLinked="1"/>
        <c:tickLblPos val="nextTo"/>
        <c:crossAx val="12250393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_rels/data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2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DB4D91-893C-4126-B20F-5C69FD99F39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3687BA8-B636-4316-85E9-32EE3582174E}">
      <dgm:prSet custT="1"/>
      <dgm:spPr/>
      <dgm:t>
        <a:bodyPr/>
        <a:lstStyle/>
        <a:p>
          <a:pPr rtl="0"/>
          <a:r>
            <a:rPr lang="ru-RU" sz="2400" b="1" i="1" dirty="0" smtClean="0"/>
            <a:t>Текст современной популярной лирической песни </a:t>
          </a:r>
          <a:endParaRPr lang="ru-RU" sz="2400" b="1" i="1" dirty="0"/>
        </a:p>
      </dgm:t>
    </dgm:pt>
    <dgm:pt modelId="{197D8AA7-76D2-4698-B6B3-119EA412CC29}" type="parTrans" cxnId="{DDC93559-C12F-4EE2-92D1-84661E653CC5}">
      <dgm:prSet/>
      <dgm:spPr/>
      <dgm:t>
        <a:bodyPr/>
        <a:lstStyle/>
        <a:p>
          <a:endParaRPr lang="ru-RU"/>
        </a:p>
      </dgm:t>
    </dgm:pt>
    <dgm:pt modelId="{0435C812-51F3-4994-96A1-BB120E6F99BA}" type="sibTrans" cxnId="{DDC93559-C12F-4EE2-92D1-84661E653CC5}">
      <dgm:prSet/>
      <dgm:spPr/>
      <dgm:t>
        <a:bodyPr/>
        <a:lstStyle/>
        <a:p>
          <a:endParaRPr lang="ru-RU"/>
        </a:p>
      </dgm:t>
    </dgm:pt>
    <dgm:pt modelId="{68C725B0-DCAB-4D2A-97D5-70A997927860}" type="pres">
      <dgm:prSet presAssocID="{48DB4D91-893C-4126-B20F-5C69FD99F39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426D48-026A-4178-A0CD-E75712A06393}" type="pres">
      <dgm:prSet presAssocID="{33687BA8-B636-4316-85E9-32EE3582174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DC93559-C12F-4EE2-92D1-84661E653CC5}" srcId="{48DB4D91-893C-4126-B20F-5C69FD99F395}" destId="{33687BA8-B636-4316-85E9-32EE3582174E}" srcOrd="0" destOrd="0" parTransId="{197D8AA7-76D2-4698-B6B3-119EA412CC29}" sibTransId="{0435C812-51F3-4994-96A1-BB120E6F99BA}"/>
    <dgm:cxn modelId="{FAF042C1-EBBD-4E15-B94C-0DDDC1E78B77}" type="presOf" srcId="{33687BA8-B636-4316-85E9-32EE3582174E}" destId="{84426D48-026A-4178-A0CD-E75712A06393}" srcOrd="0" destOrd="0" presId="urn:microsoft.com/office/officeart/2005/8/layout/vList2"/>
    <dgm:cxn modelId="{5789C3AE-38E4-4EA6-B2FA-95CF14D842E2}" type="presOf" srcId="{48DB4D91-893C-4126-B20F-5C69FD99F395}" destId="{68C725B0-DCAB-4D2A-97D5-70A997927860}" srcOrd="0" destOrd="0" presId="urn:microsoft.com/office/officeart/2005/8/layout/vList2"/>
    <dgm:cxn modelId="{77871731-FF43-469C-B903-FBE7DF0413FF}" type="presParOf" srcId="{68C725B0-DCAB-4D2A-97D5-70A997927860}" destId="{84426D48-026A-4178-A0CD-E75712A06393}" srcOrd="0" destOrd="0" presId="urn:microsoft.com/office/officeart/2005/8/layout/vList2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7242FF6-5B0A-4B41-89F8-FBAC10A54CC5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B300F17A-62F2-4C0E-8D05-CB360E181CC8}">
      <dgm:prSet/>
      <dgm:spPr/>
      <dgm:t>
        <a:bodyPr/>
        <a:lstStyle/>
        <a:p>
          <a:pPr rtl="0"/>
          <a:r>
            <a:rPr lang="ru-RU" b="1" i="1" baseline="0" dirty="0" smtClean="0"/>
            <a:t>источники песенных текстов</a:t>
          </a:r>
          <a:endParaRPr lang="ru-RU" b="1" i="1" baseline="0" dirty="0"/>
        </a:p>
      </dgm:t>
    </dgm:pt>
    <dgm:pt modelId="{D79F64CA-2B59-4FC7-B063-7662F7991215}" type="parTrans" cxnId="{5CFF7420-6B6C-4598-BFD9-CF88FC8A8D1B}">
      <dgm:prSet/>
      <dgm:spPr/>
      <dgm:t>
        <a:bodyPr/>
        <a:lstStyle/>
        <a:p>
          <a:endParaRPr lang="ru-RU"/>
        </a:p>
      </dgm:t>
    </dgm:pt>
    <dgm:pt modelId="{851ECC9C-68B6-4FAF-9E22-8BE37DFE5EED}" type="sibTrans" cxnId="{5CFF7420-6B6C-4598-BFD9-CF88FC8A8D1B}">
      <dgm:prSet/>
      <dgm:spPr/>
      <dgm:t>
        <a:bodyPr/>
        <a:lstStyle/>
        <a:p>
          <a:endParaRPr lang="ru-RU"/>
        </a:p>
      </dgm:t>
    </dgm:pt>
    <dgm:pt modelId="{6D816F9D-1FF4-41FF-AC64-4C80F2D7AD0A}" type="pres">
      <dgm:prSet presAssocID="{57242FF6-5B0A-4B41-89F8-FBAC10A54CC5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E5E577-9095-4060-A7A9-03999CB54A55}" type="pres">
      <dgm:prSet presAssocID="{B300F17A-62F2-4C0E-8D05-CB360E181CC8}" presName="circle1" presStyleLbl="node1" presStyleIdx="0" presStyleCnt="1"/>
      <dgm:spPr/>
    </dgm:pt>
    <dgm:pt modelId="{CAF8B2ED-BC4C-4A3D-8155-7AE30EB7A55C}" type="pres">
      <dgm:prSet presAssocID="{B300F17A-62F2-4C0E-8D05-CB360E181CC8}" presName="space" presStyleCnt="0"/>
      <dgm:spPr/>
    </dgm:pt>
    <dgm:pt modelId="{4336A8C9-69BC-4492-902B-34AA272997BA}" type="pres">
      <dgm:prSet presAssocID="{B300F17A-62F2-4C0E-8D05-CB360E181CC8}" presName="rect1" presStyleLbl="alignAcc1" presStyleIdx="0" presStyleCnt="1"/>
      <dgm:spPr/>
      <dgm:t>
        <a:bodyPr/>
        <a:lstStyle/>
        <a:p>
          <a:endParaRPr lang="ru-RU"/>
        </a:p>
      </dgm:t>
    </dgm:pt>
    <dgm:pt modelId="{0B067D66-1CD5-438D-8FB2-BF14E7EAE05B}" type="pres">
      <dgm:prSet presAssocID="{B300F17A-62F2-4C0E-8D05-CB360E181CC8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FF7420-6B6C-4598-BFD9-CF88FC8A8D1B}" srcId="{57242FF6-5B0A-4B41-89F8-FBAC10A54CC5}" destId="{B300F17A-62F2-4C0E-8D05-CB360E181CC8}" srcOrd="0" destOrd="0" parTransId="{D79F64CA-2B59-4FC7-B063-7662F7991215}" sibTransId="{851ECC9C-68B6-4FAF-9E22-8BE37DFE5EED}"/>
    <dgm:cxn modelId="{08468002-8491-4161-A1B1-4F1D56074AEB}" type="presOf" srcId="{57242FF6-5B0A-4B41-89F8-FBAC10A54CC5}" destId="{6D816F9D-1FF4-41FF-AC64-4C80F2D7AD0A}" srcOrd="0" destOrd="0" presId="urn:microsoft.com/office/officeart/2005/8/layout/target3"/>
    <dgm:cxn modelId="{F6BD6EC3-6FCB-4CD4-A4EF-774FAF19218C}" type="presOf" srcId="{B300F17A-62F2-4C0E-8D05-CB360E181CC8}" destId="{4336A8C9-69BC-4492-902B-34AA272997BA}" srcOrd="0" destOrd="0" presId="urn:microsoft.com/office/officeart/2005/8/layout/target3"/>
    <dgm:cxn modelId="{5A92B427-898D-4337-88BD-57AB2317DE1C}" type="presOf" srcId="{B300F17A-62F2-4C0E-8D05-CB360E181CC8}" destId="{0B067D66-1CD5-438D-8FB2-BF14E7EAE05B}" srcOrd="1" destOrd="0" presId="urn:microsoft.com/office/officeart/2005/8/layout/target3"/>
    <dgm:cxn modelId="{BE0215B3-BEE8-47D4-85A8-7F006C99F00A}" type="presParOf" srcId="{6D816F9D-1FF4-41FF-AC64-4C80F2D7AD0A}" destId="{C9E5E577-9095-4060-A7A9-03999CB54A55}" srcOrd="0" destOrd="0" presId="urn:microsoft.com/office/officeart/2005/8/layout/target3"/>
    <dgm:cxn modelId="{C5A77519-14F0-476A-B0FD-266A404011CD}" type="presParOf" srcId="{6D816F9D-1FF4-41FF-AC64-4C80F2D7AD0A}" destId="{CAF8B2ED-BC4C-4A3D-8155-7AE30EB7A55C}" srcOrd="1" destOrd="0" presId="urn:microsoft.com/office/officeart/2005/8/layout/target3"/>
    <dgm:cxn modelId="{2FA75A59-33E0-4B50-98E2-BC83CF2464FB}" type="presParOf" srcId="{6D816F9D-1FF4-41FF-AC64-4C80F2D7AD0A}" destId="{4336A8C9-69BC-4492-902B-34AA272997BA}" srcOrd="2" destOrd="0" presId="urn:microsoft.com/office/officeart/2005/8/layout/target3"/>
    <dgm:cxn modelId="{A13D5BD1-2C4E-4DC9-BA34-2CCCCA488042}" type="presParOf" srcId="{6D816F9D-1FF4-41FF-AC64-4C80F2D7AD0A}" destId="{0B067D66-1CD5-438D-8FB2-BF14E7EAE05B}" srcOrd="3" destOrd="0" presId="urn:microsoft.com/office/officeart/2005/8/layout/target3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316A712-93CB-4526-9F59-AD6764889CDE}" type="doc">
      <dgm:prSet loTypeId="urn:microsoft.com/office/officeart/2005/8/layout/chart3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694803-797C-4960-8727-7CCCE61F141A}">
      <dgm:prSet custT="1"/>
      <dgm:spPr/>
      <dgm:t>
        <a:bodyPr/>
        <a:lstStyle/>
        <a:p>
          <a:pPr rtl="0"/>
          <a:r>
            <a:rPr lang="ru-RU" sz="1600" dirty="0" smtClean="0">
              <a:solidFill>
                <a:schemeClr val="accent1">
                  <a:lumMod val="50000"/>
                </a:schemeClr>
              </a:solidFill>
            </a:rPr>
            <a:t>б) звучащая речь (музыкальные передачи радиостанций «Русское Радио», «</a:t>
          </a:r>
          <a:r>
            <a:rPr lang="ru-RU" sz="1600" dirty="0" err="1" smtClean="0">
              <a:solidFill>
                <a:schemeClr val="accent1">
                  <a:lumMod val="50000"/>
                </a:schemeClr>
              </a:solidFill>
            </a:rPr>
            <a:t>Европа+</a:t>
          </a:r>
          <a:r>
            <a:rPr lang="ru-RU" sz="1600" dirty="0" smtClean="0">
              <a:solidFill>
                <a:schemeClr val="accent1">
                  <a:lumMod val="50000"/>
                </a:schemeClr>
              </a:solidFill>
            </a:rPr>
            <a:t>», «Дорожное радио», телевизионные музыкальные передачи «Субботний вечер», «Песня года», «Золотой Граммофон», праздничные концерты);</a:t>
          </a:r>
        </a:p>
        <a:p>
          <a:pPr rtl="0"/>
          <a:r>
            <a:rPr lang="ru-RU" sz="1600" dirty="0" smtClean="0">
              <a:solidFill>
                <a:schemeClr val="accent1">
                  <a:lumMod val="50000"/>
                </a:schemeClr>
              </a:solidFill>
            </a:rPr>
            <a:t> в) Интернет-сайты, публикующие песенные тексты</a:t>
          </a:r>
          <a:endParaRPr lang="ru-RU" sz="1600" dirty="0">
            <a:solidFill>
              <a:schemeClr val="accent1">
                <a:lumMod val="50000"/>
              </a:schemeClr>
            </a:solidFill>
          </a:endParaRPr>
        </a:p>
      </dgm:t>
    </dgm:pt>
    <dgm:pt modelId="{133ABE83-1247-4E1A-9313-4632015297E6}" type="parTrans" cxnId="{3472DB87-59BB-498F-871D-2369AD7F2CD9}">
      <dgm:prSet/>
      <dgm:spPr/>
      <dgm:t>
        <a:bodyPr/>
        <a:lstStyle/>
        <a:p>
          <a:endParaRPr lang="ru-RU"/>
        </a:p>
      </dgm:t>
    </dgm:pt>
    <dgm:pt modelId="{11EBE2D5-89F1-43A8-BD8B-CBB7F5CF2AA3}" type="sibTrans" cxnId="{3472DB87-59BB-498F-871D-2369AD7F2CD9}">
      <dgm:prSet/>
      <dgm:spPr/>
      <dgm:t>
        <a:bodyPr/>
        <a:lstStyle/>
        <a:p>
          <a:endParaRPr lang="ru-RU"/>
        </a:p>
      </dgm:t>
    </dgm:pt>
    <dgm:pt modelId="{9EB34065-3062-420B-B2EC-A80877A2A4B8}">
      <dgm:prSet custT="1"/>
      <dgm:spPr/>
      <dgm:t>
        <a:bodyPr/>
        <a:lstStyle/>
        <a:p>
          <a:pPr rtl="0"/>
          <a:r>
            <a:rPr lang="ru-RU" sz="2800" dirty="0" smtClean="0">
              <a:solidFill>
                <a:schemeClr val="accent1">
                  <a:lumMod val="50000"/>
                </a:schemeClr>
              </a:solidFill>
            </a:rPr>
            <a:t>а) печатные сборники современных популярных песен.</a:t>
          </a:r>
          <a:endParaRPr lang="ru-RU" sz="2800" dirty="0">
            <a:solidFill>
              <a:schemeClr val="accent1">
                <a:lumMod val="50000"/>
              </a:schemeClr>
            </a:solidFill>
          </a:endParaRPr>
        </a:p>
      </dgm:t>
    </dgm:pt>
    <dgm:pt modelId="{A6883E0F-984D-48A4-899F-5BDA58033098}" type="parTrans" cxnId="{24B59D47-EE95-4F24-9A4F-5C91A1156677}">
      <dgm:prSet/>
      <dgm:spPr/>
      <dgm:t>
        <a:bodyPr/>
        <a:lstStyle/>
        <a:p>
          <a:endParaRPr lang="ru-RU"/>
        </a:p>
      </dgm:t>
    </dgm:pt>
    <dgm:pt modelId="{24E9C740-42DF-4307-8D74-FE4BBDE9B08E}" type="sibTrans" cxnId="{24B59D47-EE95-4F24-9A4F-5C91A1156677}">
      <dgm:prSet/>
      <dgm:spPr/>
      <dgm:t>
        <a:bodyPr/>
        <a:lstStyle/>
        <a:p>
          <a:endParaRPr lang="ru-RU"/>
        </a:p>
      </dgm:t>
    </dgm:pt>
    <dgm:pt modelId="{8AE870A2-3D37-4900-8CA7-F462BF1447D2}" type="pres">
      <dgm:prSet presAssocID="{9316A712-93CB-4526-9F59-AD6764889CD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CB78323-C249-4C30-9329-E589F93FD80A}" type="pres">
      <dgm:prSet presAssocID="{9316A712-93CB-4526-9F59-AD6764889CDE}" presName="wedge1" presStyleLbl="node1" presStyleIdx="0" presStyleCnt="2" custScaleX="174603"/>
      <dgm:spPr/>
      <dgm:t>
        <a:bodyPr/>
        <a:lstStyle/>
        <a:p>
          <a:endParaRPr lang="ru-RU"/>
        </a:p>
      </dgm:t>
    </dgm:pt>
    <dgm:pt modelId="{57E7D44C-0068-4D00-9855-91B0C2D881BB}" type="pres">
      <dgm:prSet presAssocID="{9316A712-93CB-4526-9F59-AD6764889CDE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577607-3D2A-4C2A-B04D-D35DDD9A6225}" type="pres">
      <dgm:prSet presAssocID="{9316A712-93CB-4526-9F59-AD6764889CDE}" presName="wedge2" presStyleLbl="node1" presStyleIdx="1" presStyleCnt="2" custScaleX="168610"/>
      <dgm:spPr/>
      <dgm:t>
        <a:bodyPr/>
        <a:lstStyle/>
        <a:p>
          <a:endParaRPr lang="ru-RU"/>
        </a:p>
      </dgm:t>
    </dgm:pt>
    <dgm:pt modelId="{988C703C-97C1-40A3-8838-4B7F51201652}" type="pres">
      <dgm:prSet presAssocID="{9316A712-93CB-4526-9F59-AD6764889CDE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B668CF-3F99-487C-A7F3-BF31C8E28EE8}" type="presOf" srcId="{0A694803-797C-4960-8727-7CCCE61F141A}" destId="{57E7D44C-0068-4D00-9855-91B0C2D881BB}" srcOrd="1" destOrd="0" presId="urn:microsoft.com/office/officeart/2005/8/layout/chart3"/>
    <dgm:cxn modelId="{3472DB87-59BB-498F-871D-2369AD7F2CD9}" srcId="{9316A712-93CB-4526-9F59-AD6764889CDE}" destId="{0A694803-797C-4960-8727-7CCCE61F141A}" srcOrd="0" destOrd="0" parTransId="{133ABE83-1247-4E1A-9313-4632015297E6}" sibTransId="{11EBE2D5-89F1-43A8-BD8B-CBB7F5CF2AA3}"/>
    <dgm:cxn modelId="{8F564A5E-BEB6-4135-9B48-26652572DD48}" type="presOf" srcId="{9EB34065-3062-420B-B2EC-A80877A2A4B8}" destId="{47577607-3D2A-4C2A-B04D-D35DDD9A6225}" srcOrd="0" destOrd="0" presId="urn:microsoft.com/office/officeart/2005/8/layout/chart3"/>
    <dgm:cxn modelId="{573F1E3E-0E19-47FA-B194-209F4E6FB0F7}" type="presOf" srcId="{0A694803-797C-4960-8727-7CCCE61F141A}" destId="{BCB78323-C249-4C30-9329-E589F93FD80A}" srcOrd="0" destOrd="0" presId="urn:microsoft.com/office/officeart/2005/8/layout/chart3"/>
    <dgm:cxn modelId="{A0E83C77-8F6A-4DF5-8CFC-2E8A2574EA1A}" type="presOf" srcId="{9316A712-93CB-4526-9F59-AD6764889CDE}" destId="{8AE870A2-3D37-4900-8CA7-F462BF1447D2}" srcOrd="0" destOrd="0" presId="urn:microsoft.com/office/officeart/2005/8/layout/chart3"/>
    <dgm:cxn modelId="{24B59D47-EE95-4F24-9A4F-5C91A1156677}" srcId="{9316A712-93CB-4526-9F59-AD6764889CDE}" destId="{9EB34065-3062-420B-B2EC-A80877A2A4B8}" srcOrd="1" destOrd="0" parTransId="{A6883E0F-984D-48A4-899F-5BDA58033098}" sibTransId="{24E9C740-42DF-4307-8D74-FE4BBDE9B08E}"/>
    <dgm:cxn modelId="{32B6B2F5-1F11-48AE-9A2F-FD2D47D04F66}" type="presOf" srcId="{9EB34065-3062-420B-B2EC-A80877A2A4B8}" destId="{988C703C-97C1-40A3-8838-4B7F51201652}" srcOrd="1" destOrd="0" presId="urn:microsoft.com/office/officeart/2005/8/layout/chart3"/>
    <dgm:cxn modelId="{FFD0EC21-229D-4281-B8F7-04418314E22A}" type="presParOf" srcId="{8AE870A2-3D37-4900-8CA7-F462BF1447D2}" destId="{BCB78323-C249-4C30-9329-E589F93FD80A}" srcOrd="0" destOrd="0" presId="urn:microsoft.com/office/officeart/2005/8/layout/chart3"/>
    <dgm:cxn modelId="{0CE206C2-380C-4352-846F-A5C4F9060D86}" type="presParOf" srcId="{8AE870A2-3D37-4900-8CA7-F462BF1447D2}" destId="{57E7D44C-0068-4D00-9855-91B0C2D881BB}" srcOrd="1" destOrd="0" presId="urn:microsoft.com/office/officeart/2005/8/layout/chart3"/>
    <dgm:cxn modelId="{BB25960D-1F34-4575-8A50-0E86BA5EAD84}" type="presParOf" srcId="{8AE870A2-3D37-4900-8CA7-F462BF1447D2}" destId="{47577607-3D2A-4C2A-B04D-D35DDD9A6225}" srcOrd="2" destOrd="0" presId="urn:microsoft.com/office/officeart/2005/8/layout/chart3"/>
    <dgm:cxn modelId="{3DDF8859-1E80-44BA-96A8-61633E0968F3}" type="presParOf" srcId="{8AE870A2-3D37-4900-8CA7-F462BF1447D2}" destId="{988C703C-97C1-40A3-8838-4B7F51201652}" srcOrd="3" destOrd="0" presId="urn:microsoft.com/office/officeart/2005/8/layout/chart3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B2E6D7C-C1F0-4063-BE0B-CB006A38A7D2}" type="doc">
      <dgm:prSet loTypeId="urn:microsoft.com/office/officeart/2005/8/layout/vList2" loCatId="list" qsTypeId="urn:microsoft.com/office/officeart/2005/8/quickstyle/simple3" qsCatId="simple" csTypeId="urn:microsoft.com/office/officeart/2005/8/colors/accent1_1" csCatId="accent1"/>
      <dgm:spPr/>
      <dgm:t>
        <a:bodyPr/>
        <a:lstStyle/>
        <a:p>
          <a:endParaRPr lang="ru-RU"/>
        </a:p>
      </dgm:t>
    </dgm:pt>
    <dgm:pt modelId="{51E0C18F-15C4-41C5-8F83-6F0709FAF329}">
      <dgm:prSet/>
      <dgm:spPr/>
      <dgm:t>
        <a:bodyPr/>
        <a:lstStyle/>
        <a:p>
          <a:pPr rtl="0"/>
          <a:r>
            <a:rPr lang="ru-RU" i="1" dirty="0" smtClean="0"/>
            <a:t>Культурно-речевая ситуация в современной России  требует усиления внимания лингвистов к вопросу нормализации русского литературного языка, в том числе внимания к проблеме нарушения языковых, стилистических и эстетических норм в современной песне</a:t>
          </a:r>
          <a:endParaRPr lang="ru-RU" i="1" dirty="0"/>
        </a:p>
      </dgm:t>
    </dgm:pt>
    <dgm:pt modelId="{F9B05C56-E55F-4E39-B4E0-D186E26299C9}" type="parTrans" cxnId="{657E95A2-6350-4B2E-B109-7ED833B824DD}">
      <dgm:prSet/>
      <dgm:spPr/>
      <dgm:t>
        <a:bodyPr/>
        <a:lstStyle/>
        <a:p>
          <a:endParaRPr lang="ru-RU"/>
        </a:p>
      </dgm:t>
    </dgm:pt>
    <dgm:pt modelId="{7356D4C0-2752-4995-9FB2-4EB3AF8BF8C8}" type="sibTrans" cxnId="{657E95A2-6350-4B2E-B109-7ED833B824DD}">
      <dgm:prSet/>
      <dgm:spPr/>
      <dgm:t>
        <a:bodyPr/>
        <a:lstStyle/>
        <a:p>
          <a:endParaRPr lang="ru-RU"/>
        </a:p>
      </dgm:t>
    </dgm:pt>
    <dgm:pt modelId="{3834F363-C9B1-44DA-8D9C-816239D33B7C}" type="pres">
      <dgm:prSet presAssocID="{3B2E6D7C-C1F0-4063-BE0B-CB006A38A7D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E0C988-309E-4308-8516-8B50B50B10DD}" type="pres">
      <dgm:prSet presAssocID="{51E0C18F-15C4-41C5-8F83-6F0709FAF32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7E95A2-6350-4B2E-B109-7ED833B824DD}" srcId="{3B2E6D7C-C1F0-4063-BE0B-CB006A38A7D2}" destId="{51E0C18F-15C4-41C5-8F83-6F0709FAF329}" srcOrd="0" destOrd="0" parTransId="{F9B05C56-E55F-4E39-B4E0-D186E26299C9}" sibTransId="{7356D4C0-2752-4995-9FB2-4EB3AF8BF8C8}"/>
    <dgm:cxn modelId="{DB7B7358-551E-4CE8-BBD1-EFE14B93C4BA}" type="presOf" srcId="{51E0C18F-15C4-41C5-8F83-6F0709FAF329}" destId="{CBE0C988-309E-4308-8516-8B50B50B10DD}" srcOrd="0" destOrd="0" presId="urn:microsoft.com/office/officeart/2005/8/layout/vList2"/>
    <dgm:cxn modelId="{ADFB9644-3A4F-4548-BFEA-06515E4FED39}" type="presOf" srcId="{3B2E6D7C-C1F0-4063-BE0B-CB006A38A7D2}" destId="{3834F363-C9B1-44DA-8D9C-816239D33B7C}" srcOrd="0" destOrd="0" presId="urn:microsoft.com/office/officeart/2005/8/layout/vList2"/>
    <dgm:cxn modelId="{1DA0AB4F-0D02-452D-8BA1-0228A46AABD9}" type="presParOf" srcId="{3834F363-C9B1-44DA-8D9C-816239D33B7C}" destId="{CBE0C988-309E-4308-8516-8B50B50B10DD}" srcOrd="0" destOrd="0" presId="urn:microsoft.com/office/officeart/2005/8/layout/vList2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BA75EBD-716C-4E5D-993D-33857434E23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16C2BF7-6F6F-494A-B7A2-C43F46779629}">
      <dgm:prSet/>
      <dgm:spPr/>
      <dgm:t>
        <a:bodyPr/>
        <a:lstStyle/>
        <a:p>
          <a:pPr rtl="0"/>
          <a:r>
            <a:rPr lang="ru-RU" b="1" i="1" baseline="0" dirty="0" smtClean="0"/>
            <a:t>Примеры текстов песен</a:t>
          </a:r>
          <a:endParaRPr lang="ru-RU" b="1" i="1" baseline="0" dirty="0"/>
        </a:p>
      </dgm:t>
    </dgm:pt>
    <dgm:pt modelId="{74F83E32-69FE-4D3E-83EB-6FB749F8A21C}" type="parTrans" cxnId="{AB8EAAD4-6083-4F86-BFC3-E3C907ABB883}">
      <dgm:prSet/>
      <dgm:spPr/>
      <dgm:t>
        <a:bodyPr/>
        <a:lstStyle/>
        <a:p>
          <a:endParaRPr lang="ru-RU"/>
        </a:p>
      </dgm:t>
    </dgm:pt>
    <dgm:pt modelId="{E80668DA-C820-4565-BAFB-C29FE6031C85}" type="sibTrans" cxnId="{AB8EAAD4-6083-4F86-BFC3-E3C907ABB883}">
      <dgm:prSet/>
      <dgm:spPr/>
      <dgm:t>
        <a:bodyPr/>
        <a:lstStyle/>
        <a:p>
          <a:endParaRPr lang="ru-RU"/>
        </a:p>
      </dgm:t>
    </dgm:pt>
    <dgm:pt modelId="{27F9CBCF-48FF-4B62-A514-CFE3897B3463}" type="pres">
      <dgm:prSet presAssocID="{CBA75EBD-716C-4E5D-993D-33857434E23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C4A0F6-7030-4232-A46F-72AE399AF7F6}" type="pres">
      <dgm:prSet presAssocID="{A16C2BF7-6F6F-494A-B7A2-C43F4677962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E5EE26-AE46-4FE4-87C7-0D1831AB31A8}" type="presOf" srcId="{CBA75EBD-716C-4E5D-993D-33857434E230}" destId="{27F9CBCF-48FF-4B62-A514-CFE3897B3463}" srcOrd="0" destOrd="0" presId="urn:microsoft.com/office/officeart/2005/8/layout/vList2"/>
    <dgm:cxn modelId="{AB8EAAD4-6083-4F86-BFC3-E3C907ABB883}" srcId="{CBA75EBD-716C-4E5D-993D-33857434E230}" destId="{A16C2BF7-6F6F-494A-B7A2-C43F46779629}" srcOrd="0" destOrd="0" parTransId="{74F83E32-69FE-4D3E-83EB-6FB749F8A21C}" sibTransId="{E80668DA-C820-4565-BAFB-C29FE6031C85}"/>
    <dgm:cxn modelId="{11BCF7CE-8944-4CDA-9409-5544C38914FE}" type="presOf" srcId="{A16C2BF7-6F6F-494A-B7A2-C43F46779629}" destId="{9AC4A0F6-7030-4232-A46F-72AE399AF7F6}" srcOrd="0" destOrd="0" presId="urn:microsoft.com/office/officeart/2005/8/layout/vList2"/>
    <dgm:cxn modelId="{E5EFEBAD-4795-44C4-A229-E39B798F67F1}" type="presParOf" srcId="{27F9CBCF-48FF-4B62-A514-CFE3897B3463}" destId="{9AC4A0F6-7030-4232-A46F-72AE399AF7F6}" srcOrd="0" destOrd="0" presId="urn:microsoft.com/office/officeart/2005/8/layout/vList2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9E76A6B-30D9-4FA0-A17C-61BD425BE2A9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32B77F-C093-4D56-ACEC-B4B730F23E0A}">
      <dgm:prSet/>
      <dgm:spPr/>
      <dgm:t>
        <a:bodyPr/>
        <a:lstStyle/>
        <a:p>
          <a:pPr rtl="0"/>
          <a:r>
            <a:rPr lang="ru-RU" i="1" dirty="0" smtClean="0"/>
            <a:t>Я ворвалась в твою жизнь, и ты </a:t>
          </a:r>
          <a:r>
            <a:rPr lang="ru-RU" b="1" i="1" dirty="0" smtClean="0">
              <a:solidFill>
                <a:srgbClr val="FF0000"/>
              </a:solidFill>
            </a:rPr>
            <a:t>обалдела</a:t>
          </a:r>
          <a:r>
            <a:rPr lang="ru-RU" b="1" dirty="0" smtClean="0"/>
            <a:t> ( исп. Земфира);</a:t>
          </a:r>
          <a:endParaRPr lang="ru-RU" dirty="0"/>
        </a:p>
      </dgm:t>
    </dgm:pt>
    <dgm:pt modelId="{C2D1600F-5E45-438F-8E05-F68F289235AF}" type="parTrans" cxnId="{39BF2449-E7D5-4E20-8AF2-F2F8F419A6E5}">
      <dgm:prSet/>
      <dgm:spPr/>
      <dgm:t>
        <a:bodyPr/>
        <a:lstStyle/>
        <a:p>
          <a:endParaRPr lang="ru-RU"/>
        </a:p>
      </dgm:t>
    </dgm:pt>
    <dgm:pt modelId="{CAEC4580-FAEA-4D33-8887-A784476AD1C7}" type="sibTrans" cxnId="{39BF2449-E7D5-4E20-8AF2-F2F8F419A6E5}">
      <dgm:prSet/>
      <dgm:spPr/>
      <dgm:t>
        <a:bodyPr/>
        <a:lstStyle/>
        <a:p>
          <a:endParaRPr lang="ru-RU"/>
        </a:p>
      </dgm:t>
    </dgm:pt>
    <dgm:pt modelId="{35B85BAB-B566-47B3-91C5-9794C7062032}">
      <dgm:prSet/>
      <dgm:spPr/>
      <dgm:t>
        <a:bodyPr/>
        <a:lstStyle/>
        <a:p>
          <a:pPr rtl="0"/>
          <a:r>
            <a:rPr lang="ru-RU" i="1" dirty="0" smtClean="0"/>
            <a:t>Ох, Юра, Юра, Юра, я </a:t>
          </a:r>
          <a:r>
            <a:rPr lang="ru-RU" i="1" dirty="0" smtClean="0">
              <a:solidFill>
                <a:srgbClr val="FF0000"/>
              </a:solidFill>
            </a:rPr>
            <a:t>такая </a:t>
          </a:r>
          <a:r>
            <a:rPr lang="ru-RU" b="1" i="1" dirty="0" err="1" smtClean="0">
              <a:solidFill>
                <a:srgbClr val="FF0000"/>
              </a:solidFill>
            </a:rPr>
            <a:t>дура</a:t>
          </a:r>
          <a:r>
            <a:rPr lang="ru-RU" b="1" i="1" dirty="0" smtClean="0">
              <a:solidFill>
                <a:srgbClr val="FF0000"/>
              </a:solidFill>
            </a:rPr>
            <a:t>,</a:t>
          </a:r>
          <a:r>
            <a:rPr lang="ru-RU" i="1" dirty="0" smtClean="0">
              <a:solidFill>
                <a:srgbClr val="FF0000"/>
              </a:solidFill>
            </a:rPr>
            <a:t> </a:t>
          </a:r>
          <a:r>
            <a:rPr lang="ru-RU" i="1" dirty="0" smtClean="0"/>
            <a:t>что в тебя влюбилась...</a:t>
          </a:r>
          <a:r>
            <a:rPr lang="ru-RU" dirty="0" smtClean="0"/>
            <a:t> </a:t>
          </a:r>
          <a:r>
            <a:rPr lang="ru-RU" b="1" dirty="0" smtClean="0"/>
            <a:t>(исп. </a:t>
          </a:r>
          <a:r>
            <a:rPr lang="ru-RU" b="1" dirty="0" err="1" smtClean="0"/>
            <a:t>Глюк</a:t>
          </a:r>
          <a:r>
            <a:rPr lang="ru-RU" b="1" dirty="0" smtClean="0"/>
            <a:t>’</a:t>
          </a:r>
          <a:r>
            <a:rPr lang="en-US" b="1" dirty="0" err="1" smtClean="0"/>
            <a:t>oza</a:t>
          </a:r>
          <a:r>
            <a:rPr lang="ru-RU" b="1" dirty="0" smtClean="0"/>
            <a:t>);</a:t>
          </a:r>
          <a:r>
            <a:rPr lang="ru-RU" i="1" dirty="0" smtClean="0"/>
            <a:t> </a:t>
          </a:r>
          <a:endParaRPr lang="ru-RU" dirty="0"/>
        </a:p>
      </dgm:t>
    </dgm:pt>
    <dgm:pt modelId="{F1C74B95-CC20-4DB0-8BEB-426D58980134}" type="parTrans" cxnId="{E69DACD4-1547-49F1-B27E-A4E441286036}">
      <dgm:prSet/>
      <dgm:spPr/>
      <dgm:t>
        <a:bodyPr/>
        <a:lstStyle/>
        <a:p>
          <a:endParaRPr lang="ru-RU"/>
        </a:p>
      </dgm:t>
    </dgm:pt>
    <dgm:pt modelId="{BFBD4ED5-34C0-4AB4-A0F2-409BCD1AB180}" type="sibTrans" cxnId="{E69DACD4-1547-49F1-B27E-A4E441286036}">
      <dgm:prSet/>
      <dgm:spPr/>
      <dgm:t>
        <a:bodyPr/>
        <a:lstStyle/>
        <a:p>
          <a:endParaRPr lang="ru-RU"/>
        </a:p>
      </dgm:t>
    </dgm:pt>
    <dgm:pt modelId="{8DED793D-BCC3-4109-B3B4-ED875375C672}">
      <dgm:prSet/>
      <dgm:spPr/>
      <dgm:t>
        <a:bodyPr/>
        <a:lstStyle/>
        <a:p>
          <a:pPr rtl="0"/>
          <a:r>
            <a:rPr lang="ru-RU" i="1" dirty="0" smtClean="0"/>
            <a:t>Все мы, </a:t>
          </a:r>
          <a:r>
            <a:rPr lang="ru-RU" b="1" i="1" dirty="0" smtClean="0"/>
            <a:t>бабы – </a:t>
          </a:r>
          <a:r>
            <a:rPr lang="ru-RU" b="1" i="1" dirty="0" err="1" smtClean="0">
              <a:solidFill>
                <a:srgbClr val="FF0000"/>
              </a:solidFill>
            </a:rPr>
            <a:t>стервы</a:t>
          </a:r>
          <a:r>
            <a:rPr lang="ru-RU" dirty="0" smtClean="0">
              <a:solidFill>
                <a:srgbClr val="FF0000"/>
              </a:solidFill>
            </a:rPr>
            <a:t> </a:t>
          </a:r>
          <a:r>
            <a:rPr lang="ru-RU" b="1" dirty="0" smtClean="0"/>
            <a:t>(исп. И. </a:t>
          </a:r>
          <a:r>
            <a:rPr lang="ru-RU" b="1" dirty="0" err="1" smtClean="0"/>
            <a:t>Аллегрова</a:t>
          </a:r>
          <a:r>
            <a:rPr lang="ru-RU" b="1" dirty="0" smtClean="0"/>
            <a:t>);</a:t>
          </a:r>
          <a:endParaRPr lang="ru-RU" dirty="0"/>
        </a:p>
      </dgm:t>
    </dgm:pt>
    <dgm:pt modelId="{B475FF7B-00D2-4004-A8D1-13CE92D46384}" type="parTrans" cxnId="{2AB592B6-EC9F-41F9-9FC4-67466BDE377C}">
      <dgm:prSet/>
      <dgm:spPr/>
      <dgm:t>
        <a:bodyPr/>
        <a:lstStyle/>
        <a:p>
          <a:endParaRPr lang="ru-RU"/>
        </a:p>
      </dgm:t>
    </dgm:pt>
    <dgm:pt modelId="{AB7AA2BD-5044-469E-B472-537E63CE8C89}" type="sibTrans" cxnId="{2AB592B6-EC9F-41F9-9FC4-67466BDE377C}">
      <dgm:prSet/>
      <dgm:spPr/>
      <dgm:t>
        <a:bodyPr/>
        <a:lstStyle/>
        <a:p>
          <a:endParaRPr lang="ru-RU"/>
        </a:p>
      </dgm:t>
    </dgm:pt>
    <dgm:pt modelId="{F2B7375B-F2FF-4133-94D5-589A47B3E9AD}">
      <dgm:prSet/>
      <dgm:spPr/>
      <dgm:t>
        <a:bodyPr/>
        <a:lstStyle/>
        <a:p>
          <a:pPr rtl="0"/>
          <a:r>
            <a:rPr lang="ru-RU" i="1" dirty="0" smtClean="0"/>
            <a:t>Вот так взяла бы и дала бы по </a:t>
          </a:r>
          <a:r>
            <a:rPr lang="ru-RU" b="1" i="1" u="sng" dirty="0" smtClean="0">
              <a:solidFill>
                <a:srgbClr val="FF0000"/>
              </a:solidFill>
            </a:rPr>
            <a:t>башке</a:t>
          </a:r>
          <a:r>
            <a:rPr lang="ru-RU" b="1" i="1" dirty="0" smtClean="0">
              <a:solidFill>
                <a:srgbClr val="FF0000"/>
              </a:solidFill>
            </a:rPr>
            <a:t> </a:t>
          </a:r>
          <a:r>
            <a:rPr lang="ru-RU" b="1" dirty="0" smtClean="0"/>
            <a:t>( </a:t>
          </a:r>
          <a:r>
            <a:rPr lang="ru-RU" b="1" dirty="0" err="1" smtClean="0"/>
            <a:t>исп</a:t>
          </a:r>
          <a:r>
            <a:rPr lang="ru-RU" b="1" dirty="0" smtClean="0"/>
            <a:t> А. Пугачева)</a:t>
          </a:r>
          <a:endParaRPr lang="ru-RU" dirty="0"/>
        </a:p>
      </dgm:t>
    </dgm:pt>
    <dgm:pt modelId="{60717FBC-13CA-48AA-A8E7-E7F324BB21D3}" type="parTrans" cxnId="{1B45380A-B6BA-4C32-B5D8-1FDEE12476CE}">
      <dgm:prSet/>
      <dgm:spPr/>
      <dgm:t>
        <a:bodyPr/>
        <a:lstStyle/>
        <a:p>
          <a:endParaRPr lang="ru-RU"/>
        </a:p>
      </dgm:t>
    </dgm:pt>
    <dgm:pt modelId="{A1D2EE81-4F61-4A46-AFA0-24EBFB0F0CAB}" type="sibTrans" cxnId="{1B45380A-B6BA-4C32-B5D8-1FDEE12476CE}">
      <dgm:prSet/>
      <dgm:spPr/>
      <dgm:t>
        <a:bodyPr/>
        <a:lstStyle/>
        <a:p>
          <a:endParaRPr lang="ru-RU"/>
        </a:p>
      </dgm:t>
    </dgm:pt>
    <dgm:pt modelId="{8314AA00-A32C-49C4-935C-02FCE992AB44}">
      <dgm:prSet/>
      <dgm:spPr/>
      <dgm:t>
        <a:bodyPr/>
        <a:lstStyle/>
        <a:p>
          <a:pPr rtl="0"/>
          <a:r>
            <a:rPr lang="ru-RU" i="1" dirty="0" smtClean="0"/>
            <a:t>Что-то дернуло меня сказать: «</a:t>
          </a:r>
          <a:r>
            <a:rPr lang="ru-RU" i="1" dirty="0" smtClean="0">
              <a:solidFill>
                <a:srgbClr val="FF0000"/>
              </a:solidFill>
            </a:rPr>
            <a:t>Не </a:t>
          </a:r>
          <a:r>
            <a:rPr lang="ru-RU" b="1" i="1" dirty="0" smtClean="0">
              <a:solidFill>
                <a:srgbClr val="FF0000"/>
              </a:solidFill>
            </a:rPr>
            <a:t>пошел бы</a:t>
          </a:r>
          <a:r>
            <a:rPr lang="ru-RU" i="1" dirty="0" smtClean="0">
              <a:solidFill>
                <a:srgbClr val="FF0000"/>
              </a:solidFill>
            </a:rPr>
            <a:t> ты на буковок на несколько опять!»</a:t>
          </a:r>
          <a:r>
            <a:rPr lang="ru-RU" dirty="0" smtClean="0">
              <a:solidFill>
                <a:srgbClr val="FF0000"/>
              </a:solidFill>
            </a:rPr>
            <a:t> </a:t>
          </a:r>
          <a:r>
            <a:rPr lang="ru-RU" b="1" dirty="0" smtClean="0"/>
            <a:t>(исп. </a:t>
          </a:r>
          <a:r>
            <a:rPr lang="ru-RU" b="1" dirty="0" err="1" smtClean="0"/>
            <a:t>Глюк</a:t>
          </a:r>
          <a:r>
            <a:rPr lang="ru-RU" b="1" dirty="0" smtClean="0"/>
            <a:t>’</a:t>
          </a:r>
          <a:r>
            <a:rPr lang="en-US" b="1" dirty="0" err="1" smtClean="0"/>
            <a:t>oza</a:t>
          </a:r>
          <a:r>
            <a:rPr lang="ru-RU" b="1" dirty="0" smtClean="0"/>
            <a:t>);</a:t>
          </a:r>
          <a:endParaRPr lang="ru-RU" dirty="0"/>
        </a:p>
      </dgm:t>
    </dgm:pt>
    <dgm:pt modelId="{66E68518-700C-4E23-91EF-094AD30866F5}" type="parTrans" cxnId="{FBB295D5-AE07-4F94-A21A-5CA747269866}">
      <dgm:prSet/>
      <dgm:spPr/>
      <dgm:t>
        <a:bodyPr/>
        <a:lstStyle/>
        <a:p>
          <a:endParaRPr lang="ru-RU"/>
        </a:p>
      </dgm:t>
    </dgm:pt>
    <dgm:pt modelId="{822E07DD-79C4-4EC4-BDE5-5372046DFB5E}" type="sibTrans" cxnId="{FBB295D5-AE07-4F94-A21A-5CA747269866}">
      <dgm:prSet/>
      <dgm:spPr/>
      <dgm:t>
        <a:bodyPr/>
        <a:lstStyle/>
        <a:p>
          <a:endParaRPr lang="ru-RU"/>
        </a:p>
      </dgm:t>
    </dgm:pt>
    <dgm:pt modelId="{3572FA08-8415-4C30-AD9A-D8F0BA43FE24}">
      <dgm:prSet/>
      <dgm:spPr/>
      <dgm:t>
        <a:bodyPr/>
        <a:lstStyle/>
        <a:p>
          <a:r>
            <a:rPr lang="ru-RU" i="1" dirty="0" smtClean="0"/>
            <a:t>Жизнь ее </a:t>
          </a:r>
          <a:r>
            <a:rPr lang="ru-RU" b="1" i="1" u="sng" dirty="0" err="1" smtClean="0">
              <a:solidFill>
                <a:srgbClr val="C00000"/>
              </a:solidFill>
            </a:rPr>
            <a:t>дурацкая</a:t>
          </a:r>
          <a:r>
            <a:rPr lang="ru-RU" b="1" i="1" dirty="0" smtClean="0">
              <a:solidFill>
                <a:srgbClr val="C00000"/>
              </a:solidFill>
            </a:rPr>
            <a:t> –</a:t>
          </a:r>
          <a:r>
            <a:rPr lang="ru-RU" i="1" dirty="0" smtClean="0"/>
            <a:t> серенький фрагмент. Здравствуй</a:t>
          </a:r>
          <a:r>
            <a:rPr lang="ru-RU" b="1" i="1" dirty="0" smtClean="0">
              <a:solidFill>
                <a:srgbClr val="C00000"/>
              </a:solidFill>
            </a:rPr>
            <a:t>, </a:t>
          </a:r>
          <a:r>
            <a:rPr lang="ru-RU" b="1" i="1" u="sng" dirty="0" smtClean="0">
              <a:solidFill>
                <a:srgbClr val="C00000"/>
              </a:solidFill>
            </a:rPr>
            <a:t>девочка </a:t>
          </a:r>
          <a:r>
            <a:rPr lang="ru-RU" b="1" i="1" u="sng" dirty="0" err="1" smtClean="0">
              <a:solidFill>
                <a:srgbClr val="C00000"/>
              </a:solidFill>
            </a:rPr>
            <a:t>Сэконд-хэнд</a:t>
          </a:r>
          <a:r>
            <a:rPr lang="ru-RU" b="1" i="1" dirty="0" smtClean="0">
              <a:solidFill>
                <a:srgbClr val="C00000"/>
              </a:solidFill>
            </a:rPr>
            <a:t>!</a:t>
          </a:r>
          <a:r>
            <a:rPr lang="ru-RU" dirty="0" smtClean="0"/>
            <a:t> (исп. А. Пугачева); </a:t>
          </a:r>
          <a:r>
            <a:rPr lang="ru-RU" i="1" dirty="0" smtClean="0"/>
            <a:t>.</a:t>
          </a:r>
          <a:endParaRPr lang="ru-RU" dirty="0"/>
        </a:p>
      </dgm:t>
    </dgm:pt>
    <dgm:pt modelId="{621907DA-4CE5-47E1-982D-8C75DAD18707}" type="parTrans" cxnId="{4621C8CD-4290-4FA0-A05C-375353B65195}">
      <dgm:prSet/>
      <dgm:spPr/>
      <dgm:t>
        <a:bodyPr/>
        <a:lstStyle/>
        <a:p>
          <a:endParaRPr lang="ru-RU"/>
        </a:p>
      </dgm:t>
    </dgm:pt>
    <dgm:pt modelId="{785C7A43-035C-426A-9A03-D1F214DB5EF1}" type="sibTrans" cxnId="{4621C8CD-4290-4FA0-A05C-375353B65195}">
      <dgm:prSet/>
      <dgm:spPr/>
      <dgm:t>
        <a:bodyPr/>
        <a:lstStyle/>
        <a:p>
          <a:endParaRPr lang="ru-RU"/>
        </a:p>
      </dgm:t>
    </dgm:pt>
    <dgm:pt modelId="{A112883C-7695-46A7-BD03-D8CCB6BDA0AD}">
      <dgm:prSet/>
      <dgm:spPr/>
      <dgm:t>
        <a:bodyPr/>
        <a:lstStyle/>
        <a:p>
          <a:r>
            <a:rPr lang="ru-RU" i="1" dirty="0" smtClean="0"/>
            <a:t>Надел, как обычно, костюм водолаза.</a:t>
          </a:r>
          <a:br>
            <a:rPr lang="ru-RU" i="1" dirty="0" smtClean="0"/>
          </a:br>
          <a:r>
            <a:rPr lang="ru-RU" i="1" dirty="0" smtClean="0"/>
            <a:t>С кем новый год отмечаешь, </a:t>
          </a:r>
          <a:r>
            <a:rPr lang="ru-RU" b="1" i="1" dirty="0" smtClean="0">
              <a:solidFill>
                <a:srgbClr val="FF0000"/>
              </a:solidFill>
            </a:rPr>
            <a:t>зараза?</a:t>
          </a:r>
          <a:r>
            <a:rPr lang="ru-RU" dirty="0" smtClean="0">
              <a:solidFill>
                <a:srgbClr val="FF0000"/>
              </a:solidFill>
            </a:rPr>
            <a:t> </a:t>
          </a:r>
          <a:r>
            <a:rPr lang="ru-RU" b="1" dirty="0" smtClean="0"/>
            <a:t>(исп. гр. «Чиж и К»)</a:t>
          </a:r>
          <a:endParaRPr lang="ru-RU" dirty="0"/>
        </a:p>
      </dgm:t>
    </dgm:pt>
    <dgm:pt modelId="{CD3669F9-1293-45BA-B0DB-B9AFFB44E29A}" type="parTrans" cxnId="{BE8CD658-8D87-4FF0-B13B-BB95E33D612D}">
      <dgm:prSet/>
      <dgm:spPr/>
      <dgm:t>
        <a:bodyPr/>
        <a:lstStyle/>
        <a:p>
          <a:endParaRPr lang="ru-RU"/>
        </a:p>
      </dgm:t>
    </dgm:pt>
    <dgm:pt modelId="{9F148833-11D5-452D-B4B4-3CEC1B5F3FB6}" type="sibTrans" cxnId="{BE8CD658-8D87-4FF0-B13B-BB95E33D612D}">
      <dgm:prSet/>
      <dgm:spPr/>
      <dgm:t>
        <a:bodyPr/>
        <a:lstStyle/>
        <a:p>
          <a:endParaRPr lang="ru-RU"/>
        </a:p>
      </dgm:t>
    </dgm:pt>
    <dgm:pt modelId="{51FAB4FB-FBB3-4797-8E6C-C1A1EB4C7E76}" type="pres">
      <dgm:prSet presAssocID="{39E76A6B-30D9-4FA0-A17C-61BD425BE2A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0399DB-9D78-43F9-8F08-66D5314E6C40}" type="pres">
      <dgm:prSet presAssocID="{6632B77F-C093-4D56-ACEC-B4B730F23E0A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4B20D2-76EE-48D9-8394-11EE717FFBB8}" type="pres">
      <dgm:prSet presAssocID="{CAEC4580-FAEA-4D33-8887-A784476AD1C7}" presName="sibTrans" presStyleCnt="0"/>
      <dgm:spPr/>
    </dgm:pt>
    <dgm:pt modelId="{13E3B332-D1F4-49C1-A3EE-433067F9FC7C}" type="pres">
      <dgm:prSet presAssocID="{35B85BAB-B566-47B3-91C5-9794C7062032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381498-9CCA-44E0-8341-1A8EFC2157FB}" type="pres">
      <dgm:prSet presAssocID="{BFBD4ED5-34C0-4AB4-A0F2-409BCD1AB180}" presName="sibTrans" presStyleCnt="0"/>
      <dgm:spPr/>
    </dgm:pt>
    <dgm:pt modelId="{FE4431D2-D87C-409B-9889-7EEF31FC67F9}" type="pres">
      <dgm:prSet presAssocID="{8DED793D-BCC3-4109-B3B4-ED875375C672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557CB4-1A87-4B31-B8C2-AE1C51ACE2B7}" type="pres">
      <dgm:prSet presAssocID="{AB7AA2BD-5044-469E-B472-537E63CE8C89}" presName="sibTrans" presStyleCnt="0"/>
      <dgm:spPr/>
    </dgm:pt>
    <dgm:pt modelId="{3E2EB781-96D7-4668-9E3D-A7010ADEEEDD}" type="pres">
      <dgm:prSet presAssocID="{F2B7375B-F2FF-4133-94D5-589A47B3E9AD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79438A-752A-4DBB-B283-9C01269CE297}" type="pres">
      <dgm:prSet presAssocID="{A1D2EE81-4F61-4A46-AFA0-24EBFB0F0CAB}" presName="sibTrans" presStyleCnt="0"/>
      <dgm:spPr/>
    </dgm:pt>
    <dgm:pt modelId="{C8895196-59C3-42F3-8308-F1BF9EF5FC48}" type="pres">
      <dgm:prSet presAssocID="{8314AA00-A32C-49C4-935C-02FCE992AB44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1F746E-932A-4616-9CDE-6C35866A0D13}" type="pres">
      <dgm:prSet presAssocID="{822E07DD-79C4-4EC4-BDE5-5372046DFB5E}" presName="sibTrans" presStyleCnt="0"/>
      <dgm:spPr/>
    </dgm:pt>
    <dgm:pt modelId="{0AFB4744-18E8-49D4-8B5C-E0B9C09F4F66}" type="pres">
      <dgm:prSet presAssocID="{3572FA08-8415-4C30-AD9A-D8F0BA43FE24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060FB1-3123-4118-A14C-79BD66A510EE}" type="pres">
      <dgm:prSet presAssocID="{785C7A43-035C-426A-9A03-D1F214DB5EF1}" presName="sibTrans" presStyleCnt="0"/>
      <dgm:spPr/>
    </dgm:pt>
    <dgm:pt modelId="{2A1A6B4B-5BBD-4010-83CA-5EE6EB80F742}" type="pres">
      <dgm:prSet presAssocID="{A112883C-7695-46A7-BD03-D8CCB6BDA0AD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CD45DB-93E8-47AD-89F9-93B9750B7176}" type="presOf" srcId="{3572FA08-8415-4C30-AD9A-D8F0BA43FE24}" destId="{0AFB4744-18E8-49D4-8B5C-E0B9C09F4F66}" srcOrd="0" destOrd="0" presId="urn:microsoft.com/office/officeart/2005/8/layout/default"/>
    <dgm:cxn modelId="{ED38AEEC-C374-482A-BA75-76BC92E0C21C}" type="presOf" srcId="{35B85BAB-B566-47B3-91C5-9794C7062032}" destId="{13E3B332-D1F4-49C1-A3EE-433067F9FC7C}" srcOrd="0" destOrd="0" presId="urn:microsoft.com/office/officeart/2005/8/layout/default"/>
    <dgm:cxn modelId="{63B4B2D8-827A-4BDD-A8BD-7225B4EB5626}" type="presOf" srcId="{8314AA00-A32C-49C4-935C-02FCE992AB44}" destId="{C8895196-59C3-42F3-8308-F1BF9EF5FC48}" srcOrd="0" destOrd="0" presId="urn:microsoft.com/office/officeart/2005/8/layout/default"/>
    <dgm:cxn modelId="{A29B999E-8578-4612-8D2F-EC93A01F43F2}" type="presOf" srcId="{8DED793D-BCC3-4109-B3B4-ED875375C672}" destId="{FE4431D2-D87C-409B-9889-7EEF31FC67F9}" srcOrd="0" destOrd="0" presId="urn:microsoft.com/office/officeart/2005/8/layout/default"/>
    <dgm:cxn modelId="{7533E8C8-6FF8-407A-A9FF-D50CDE710F97}" type="presOf" srcId="{A112883C-7695-46A7-BD03-D8CCB6BDA0AD}" destId="{2A1A6B4B-5BBD-4010-83CA-5EE6EB80F742}" srcOrd="0" destOrd="0" presId="urn:microsoft.com/office/officeart/2005/8/layout/default"/>
    <dgm:cxn modelId="{4621C8CD-4290-4FA0-A05C-375353B65195}" srcId="{39E76A6B-30D9-4FA0-A17C-61BD425BE2A9}" destId="{3572FA08-8415-4C30-AD9A-D8F0BA43FE24}" srcOrd="5" destOrd="0" parTransId="{621907DA-4CE5-47E1-982D-8C75DAD18707}" sibTransId="{785C7A43-035C-426A-9A03-D1F214DB5EF1}"/>
    <dgm:cxn modelId="{FBB295D5-AE07-4F94-A21A-5CA747269866}" srcId="{39E76A6B-30D9-4FA0-A17C-61BD425BE2A9}" destId="{8314AA00-A32C-49C4-935C-02FCE992AB44}" srcOrd="4" destOrd="0" parTransId="{66E68518-700C-4E23-91EF-094AD30866F5}" sibTransId="{822E07DD-79C4-4EC4-BDE5-5372046DFB5E}"/>
    <dgm:cxn modelId="{4F35E998-7CB6-4E26-A548-0B4856C7AA7C}" type="presOf" srcId="{39E76A6B-30D9-4FA0-A17C-61BD425BE2A9}" destId="{51FAB4FB-FBB3-4797-8E6C-C1A1EB4C7E76}" srcOrd="0" destOrd="0" presId="urn:microsoft.com/office/officeart/2005/8/layout/default"/>
    <dgm:cxn modelId="{39BF2449-E7D5-4E20-8AF2-F2F8F419A6E5}" srcId="{39E76A6B-30D9-4FA0-A17C-61BD425BE2A9}" destId="{6632B77F-C093-4D56-ACEC-B4B730F23E0A}" srcOrd="0" destOrd="0" parTransId="{C2D1600F-5E45-438F-8E05-F68F289235AF}" sibTransId="{CAEC4580-FAEA-4D33-8887-A784476AD1C7}"/>
    <dgm:cxn modelId="{83A4D022-000B-4B60-8D9D-774F1164B6EF}" type="presOf" srcId="{6632B77F-C093-4D56-ACEC-B4B730F23E0A}" destId="{9B0399DB-9D78-43F9-8F08-66D5314E6C40}" srcOrd="0" destOrd="0" presId="urn:microsoft.com/office/officeart/2005/8/layout/default"/>
    <dgm:cxn modelId="{1B45380A-B6BA-4C32-B5D8-1FDEE12476CE}" srcId="{39E76A6B-30D9-4FA0-A17C-61BD425BE2A9}" destId="{F2B7375B-F2FF-4133-94D5-589A47B3E9AD}" srcOrd="3" destOrd="0" parTransId="{60717FBC-13CA-48AA-A8E7-E7F324BB21D3}" sibTransId="{A1D2EE81-4F61-4A46-AFA0-24EBFB0F0CAB}"/>
    <dgm:cxn modelId="{8AAF2AF0-D106-4FFF-B1F0-7D8F046B6DF3}" type="presOf" srcId="{F2B7375B-F2FF-4133-94D5-589A47B3E9AD}" destId="{3E2EB781-96D7-4668-9E3D-A7010ADEEEDD}" srcOrd="0" destOrd="0" presId="urn:microsoft.com/office/officeart/2005/8/layout/default"/>
    <dgm:cxn modelId="{E69DACD4-1547-49F1-B27E-A4E441286036}" srcId="{39E76A6B-30D9-4FA0-A17C-61BD425BE2A9}" destId="{35B85BAB-B566-47B3-91C5-9794C7062032}" srcOrd="1" destOrd="0" parTransId="{F1C74B95-CC20-4DB0-8BEB-426D58980134}" sibTransId="{BFBD4ED5-34C0-4AB4-A0F2-409BCD1AB180}"/>
    <dgm:cxn modelId="{2AB592B6-EC9F-41F9-9FC4-67466BDE377C}" srcId="{39E76A6B-30D9-4FA0-A17C-61BD425BE2A9}" destId="{8DED793D-BCC3-4109-B3B4-ED875375C672}" srcOrd="2" destOrd="0" parTransId="{B475FF7B-00D2-4004-A8D1-13CE92D46384}" sibTransId="{AB7AA2BD-5044-469E-B472-537E63CE8C89}"/>
    <dgm:cxn modelId="{BE8CD658-8D87-4FF0-B13B-BB95E33D612D}" srcId="{39E76A6B-30D9-4FA0-A17C-61BD425BE2A9}" destId="{A112883C-7695-46A7-BD03-D8CCB6BDA0AD}" srcOrd="6" destOrd="0" parTransId="{CD3669F9-1293-45BA-B0DB-B9AFFB44E29A}" sibTransId="{9F148833-11D5-452D-B4B4-3CEC1B5F3FB6}"/>
    <dgm:cxn modelId="{41694289-EFCA-4752-B4F5-E76D70BDD0A8}" type="presParOf" srcId="{51FAB4FB-FBB3-4797-8E6C-C1A1EB4C7E76}" destId="{9B0399DB-9D78-43F9-8F08-66D5314E6C40}" srcOrd="0" destOrd="0" presId="urn:microsoft.com/office/officeart/2005/8/layout/default"/>
    <dgm:cxn modelId="{9B6465AF-EC35-40F6-B1EB-C3F575AAAE6D}" type="presParOf" srcId="{51FAB4FB-FBB3-4797-8E6C-C1A1EB4C7E76}" destId="{9C4B20D2-76EE-48D9-8394-11EE717FFBB8}" srcOrd="1" destOrd="0" presId="urn:microsoft.com/office/officeart/2005/8/layout/default"/>
    <dgm:cxn modelId="{DEEC17BF-6F4D-4B19-8E7A-E07764B8B917}" type="presParOf" srcId="{51FAB4FB-FBB3-4797-8E6C-C1A1EB4C7E76}" destId="{13E3B332-D1F4-49C1-A3EE-433067F9FC7C}" srcOrd="2" destOrd="0" presId="urn:microsoft.com/office/officeart/2005/8/layout/default"/>
    <dgm:cxn modelId="{5C0B565F-CCAD-4308-A3A2-07B77016101E}" type="presParOf" srcId="{51FAB4FB-FBB3-4797-8E6C-C1A1EB4C7E76}" destId="{F4381498-9CCA-44E0-8341-1A8EFC2157FB}" srcOrd="3" destOrd="0" presId="urn:microsoft.com/office/officeart/2005/8/layout/default"/>
    <dgm:cxn modelId="{3DBC381B-0F89-4060-B284-F7251A5A66EB}" type="presParOf" srcId="{51FAB4FB-FBB3-4797-8E6C-C1A1EB4C7E76}" destId="{FE4431D2-D87C-409B-9889-7EEF31FC67F9}" srcOrd="4" destOrd="0" presId="urn:microsoft.com/office/officeart/2005/8/layout/default"/>
    <dgm:cxn modelId="{2F85820A-B4F2-43EA-A0A5-0AB3C0C63259}" type="presParOf" srcId="{51FAB4FB-FBB3-4797-8E6C-C1A1EB4C7E76}" destId="{D6557CB4-1A87-4B31-B8C2-AE1C51ACE2B7}" srcOrd="5" destOrd="0" presId="urn:microsoft.com/office/officeart/2005/8/layout/default"/>
    <dgm:cxn modelId="{7BC7D150-16C4-4B8C-B146-864D640EA2B7}" type="presParOf" srcId="{51FAB4FB-FBB3-4797-8E6C-C1A1EB4C7E76}" destId="{3E2EB781-96D7-4668-9E3D-A7010ADEEEDD}" srcOrd="6" destOrd="0" presId="urn:microsoft.com/office/officeart/2005/8/layout/default"/>
    <dgm:cxn modelId="{ADF68575-B6A3-40CF-B1B5-7BADF0AACB71}" type="presParOf" srcId="{51FAB4FB-FBB3-4797-8E6C-C1A1EB4C7E76}" destId="{5F79438A-752A-4DBB-B283-9C01269CE297}" srcOrd="7" destOrd="0" presId="urn:microsoft.com/office/officeart/2005/8/layout/default"/>
    <dgm:cxn modelId="{D5BA98B5-614C-4B1E-B18B-B73C644A0521}" type="presParOf" srcId="{51FAB4FB-FBB3-4797-8E6C-C1A1EB4C7E76}" destId="{C8895196-59C3-42F3-8308-F1BF9EF5FC48}" srcOrd="8" destOrd="0" presId="urn:microsoft.com/office/officeart/2005/8/layout/default"/>
    <dgm:cxn modelId="{A01F0111-4288-40F3-A649-9937A63F3010}" type="presParOf" srcId="{51FAB4FB-FBB3-4797-8E6C-C1A1EB4C7E76}" destId="{221F746E-932A-4616-9CDE-6C35866A0D13}" srcOrd="9" destOrd="0" presId="urn:microsoft.com/office/officeart/2005/8/layout/default"/>
    <dgm:cxn modelId="{54156991-2AB1-4181-A202-C168A8E9E87B}" type="presParOf" srcId="{51FAB4FB-FBB3-4797-8E6C-C1A1EB4C7E76}" destId="{0AFB4744-18E8-49D4-8B5C-E0B9C09F4F66}" srcOrd="10" destOrd="0" presId="urn:microsoft.com/office/officeart/2005/8/layout/default"/>
    <dgm:cxn modelId="{7531DD64-B8E8-471B-A61E-0F0D86F637DB}" type="presParOf" srcId="{51FAB4FB-FBB3-4797-8E6C-C1A1EB4C7E76}" destId="{63060FB1-3123-4118-A14C-79BD66A510EE}" srcOrd="11" destOrd="0" presId="urn:microsoft.com/office/officeart/2005/8/layout/default"/>
    <dgm:cxn modelId="{7E540BFC-1643-4842-A3F3-F2B353429464}" type="presParOf" srcId="{51FAB4FB-FBB3-4797-8E6C-C1A1EB4C7E76}" destId="{2A1A6B4B-5BBD-4010-83CA-5EE6EB80F742}" srcOrd="12" destOrd="0" presId="urn:microsoft.com/office/officeart/2005/8/layout/default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0FE2644-EEA4-4CEF-BD7F-A81CB618AE29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69EB03-667F-4A0C-9E2C-1CA3F33E4C5D}">
      <dgm:prSet/>
      <dgm:spPr/>
      <dgm:t>
        <a:bodyPr/>
        <a:lstStyle/>
        <a:p>
          <a:pPr rtl="0"/>
          <a:r>
            <a:rPr lang="ru-RU" dirty="0" smtClean="0"/>
            <a:t>широкое распространение разговорной речи в нетипичных для нее контекстах, </a:t>
          </a:r>
          <a:endParaRPr lang="ru-RU" dirty="0"/>
        </a:p>
      </dgm:t>
    </dgm:pt>
    <dgm:pt modelId="{24BBCF39-F997-42D2-9A72-76C39ACFC37A}" type="parTrans" cxnId="{4FCBA66D-86BE-4063-977B-8A13AF97204A}">
      <dgm:prSet/>
      <dgm:spPr/>
      <dgm:t>
        <a:bodyPr/>
        <a:lstStyle/>
        <a:p>
          <a:endParaRPr lang="ru-RU"/>
        </a:p>
      </dgm:t>
    </dgm:pt>
    <dgm:pt modelId="{B280B1AD-26A4-47F3-A3CB-B7FA24B53654}" type="sibTrans" cxnId="{4FCBA66D-86BE-4063-977B-8A13AF97204A}">
      <dgm:prSet/>
      <dgm:spPr/>
      <dgm:t>
        <a:bodyPr/>
        <a:lstStyle/>
        <a:p>
          <a:endParaRPr lang="ru-RU"/>
        </a:p>
      </dgm:t>
    </dgm:pt>
    <dgm:pt modelId="{5073D40D-7AAC-4EC2-898C-0A46B961E0DF}">
      <dgm:prSet/>
      <dgm:spPr/>
      <dgm:t>
        <a:bodyPr/>
        <a:lstStyle/>
        <a:p>
          <a:pPr rtl="0"/>
          <a:r>
            <a:rPr lang="ru-RU" dirty="0" smtClean="0"/>
            <a:t>усиление неуместной экспрессии текстов, злоупотребление варваризмами, просторечиями, жаргонизмами</a:t>
          </a:r>
          <a:endParaRPr lang="ru-RU" dirty="0"/>
        </a:p>
      </dgm:t>
    </dgm:pt>
    <dgm:pt modelId="{4D9DC029-F08B-4F22-A18E-3C96538761E4}" type="parTrans" cxnId="{53A818F0-F7A2-4E40-8F0D-9537067539F4}">
      <dgm:prSet/>
      <dgm:spPr/>
      <dgm:t>
        <a:bodyPr/>
        <a:lstStyle/>
        <a:p>
          <a:endParaRPr lang="ru-RU"/>
        </a:p>
      </dgm:t>
    </dgm:pt>
    <dgm:pt modelId="{59E15D16-1BEB-412F-B63B-EC0AD7A0FB90}" type="sibTrans" cxnId="{53A818F0-F7A2-4E40-8F0D-9537067539F4}">
      <dgm:prSet/>
      <dgm:spPr/>
      <dgm:t>
        <a:bodyPr/>
        <a:lstStyle/>
        <a:p>
          <a:endParaRPr lang="ru-RU"/>
        </a:p>
      </dgm:t>
    </dgm:pt>
    <dgm:pt modelId="{A587D370-137C-4D8A-B84A-7C9171BD3C18}">
      <dgm:prSet/>
      <dgm:spPr/>
      <dgm:t>
        <a:bodyPr/>
        <a:lstStyle/>
        <a:p>
          <a:pPr rtl="0"/>
          <a:r>
            <a:rPr lang="ru-RU" dirty="0" smtClean="0"/>
            <a:t>банальность образов</a:t>
          </a:r>
          <a:endParaRPr lang="ru-RU" dirty="0"/>
        </a:p>
      </dgm:t>
    </dgm:pt>
    <dgm:pt modelId="{8E064535-A9E2-447E-BE90-425B92FBBC0C}" type="parTrans" cxnId="{3E512983-5B02-4568-8C91-9DD4B1BA7BCF}">
      <dgm:prSet/>
      <dgm:spPr/>
      <dgm:t>
        <a:bodyPr/>
        <a:lstStyle/>
        <a:p>
          <a:endParaRPr lang="ru-RU"/>
        </a:p>
      </dgm:t>
    </dgm:pt>
    <dgm:pt modelId="{CD112028-0179-44B7-B88F-86FACFD59E01}" type="sibTrans" cxnId="{3E512983-5B02-4568-8C91-9DD4B1BA7BCF}">
      <dgm:prSet/>
      <dgm:spPr/>
      <dgm:t>
        <a:bodyPr/>
        <a:lstStyle/>
        <a:p>
          <a:endParaRPr lang="ru-RU"/>
        </a:p>
      </dgm:t>
    </dgm:pt>
    <dgm:pt modelId="{988F4125-AC20-4C29-977C-F0766FF822CC}">
      <dgm:prSet/>
      <dgm:spPr/>
      <dgm:t>
        <a:bodyPr/>
        <a:lstStyle/>
        <a:p>
          <a:pPr rtl="0"/>
          <a:r>
            <a:rPr lang="ru-RU" dirty="0" err="1" smtClean="0"/>
            <a:t>пошловатость</a:t>
          </a:r>
          <a:r>
            <a:rPr lang="ru-RU" dirty="0" smtClean="0"/>
            <a:t> того, что трудно назвать поэтическим мышлением</a:t>
          </a:r>
          <a:endParaRPr lang="ru-RU" dirty="0"/>
        </a:p>
      </dgm:t>
    </dgm:pt>
    <dgm:pt modelId="{8DF30A72-382A-4B00-B08F-DC50CB8EB0EB}" type="parTrans" cxnId="{2A117B7C-0EFB-4D22-8CAF-BDE3C1A50CA2}">
      <dgm:prSet/>
      <dgm:spPr/>
      <dgm:t>
        <a:bodyPr/>
        <a:lstStyle/>
        <a:p>
          <a:endParaRPr lang="ru-RU"/>
        </a:p>
      </dgm:t>
    </dgm:pt>
    <dgm:pt modelId="{427785ED-55EF-4D9C-9A4E-682F6268B415}" type="sibTrans" cxnId="{2A117B7C-0EFB-4D22-8CAF-BDE3C1A50CA2}">
      <dgm:prSet/>
      <dgm:spPr/>
      <dgm:t>
        <a:bodyPr/>
        <a:lstStyle/>
        <a:p>
          <a:endParaRPr lang="ru-RU"/>
        </a:p>
      </dgm:t>
    </dgm:pt>
    <dgm:pt modelId="{4AF59185-B15C-44F4-85D6-CE2046572D27}">
      <dgm:prSet/>
      <dgm:spPr/>
      <dgm:t>
        <a:bodyPr/>
        <a:lstStyle/>
        <a:p>
          <a:r>
            <a:rPr lang="ru-RU" smtClean="0"/>
            <a:t>употребление оскорбительной, стилистически сниженной лексики в отношении субъекта с целью понижения его статуса в глазах адресата: </a:t>
          </a:r>
          <a:endParaRPr lang="ru-RU"/>
        </a:p>
      </dgm:t>
    </dgm:pt>
    <dgm:pt modelId="{A76C15BC-3893-47B7-B694-7312A32CAF37}" type="parTrans" cxnId="{D17938DA-7111-4ED2-89FB-0AAEA816E624}">
      <dgm:prSet/>
      <dgm:spPr/>
      <dgm:t>
        <a:bodyPr/>
        <a:lstStyle/>
        <a:p>
          <a:endParaRPr lang="ru-RU"/>
        </a:p>
      </dgm:t>
    </dgm:pt>
    <dgm:pt modelId="{7FF7C1C1-BE2B-4A9F-8A44-E0FF23C59001}" type="sibTrans" cxnId="{D17938DA-7111-4ED2-89FB-0AAEA816E624}">
      <dgm:prSet/>
      <dgm:spPr/>
      <dgm:t>
        <a:bodyPr/>
        <a:lstStyle/>
        <a:p>
          <a:endParaRPr lang="ru-RU"/>
        </a:p>
      </dgm:t>
    </dgm:pt>
    <dgm:pt modelId="{9E5B6D72-F952-4BD7-BF4A-2552EF3A8C1F}">
      <dgm:prSet/>
      <dgm:spPr/>
      <dgm:t>
        <a:bodyPr/>
        <a:lstStyle/>
        <a:p>
          <a:r>
            <a:rPr lang="ru-RU" dirty="0" smtClean="0"/>
            <a:t> нарушение стилистической сочетаемости слов</a:t>
          </a:r>
          <a:endParaRPr lang="ru-RU" dirty="0"/>
        </a:p>
      </dgm:t>
    </dgm:pt>
    <dgm:pt modelId="{2D4DEA51-3F33-415A-ABE4-D6C459DA47D1}" type="parTrans" cxnId="{DE1DEA72-7A4A-4085-B44D-B2EE24FC6D56}">
      <dgm:prSet/>
      <dgm:spPr/>
      <dgm:t>
        <a:bodyPr/>
        <a:lstStyle/>
        <a:p>
          <a:endParaRPr lang="ru-RU"/>
        </a:p>
      </dgm:t>
    </dgm:pt>
    <dgm:pt modelId="{D4E601DF-789E-4E46-B63A-A73CA9EFB6F2}" type="sibTrans" cxnId="{DE1DEA72-7A4A-4085-B44D-B2EE24FC6D56}">
      <dgm:prSet/>
      <dgm:spPr/>
      <dgm:t>
        <a:bodyPr/>
        <a:lstStyle/>
        <a:p>
          <a:endParaRPr lang="ru-RU"/>
        </a:p>
      </dgm:t>
    </dgm:pt>
    <dgm:pt modelId="{DDE06E8D-746E-41E1-B68F-A94A24131F9D}">
      <dgm:prSet/>
      <dgm:spPr/>
      <dgm:t>
        <a:bodyPr/>
        <a:lstStyle/>
        <a:p>
          <a:r>
            <a:rPr lang="ru-RU" smtClean="0"/>
            <a:t>примитивизм и абсурдность текстов</a:t>
          </a:r>
          <a:endParaRPr lang="ru-RU"/>
        </a:p>
      </dgm:t>
    </dgm:pt>
    <dgm:pt modelId="{29F5D650-45FB-4680-AAE7-0FBF2208F90D}" type="parTrans" cxnId="{27D637FE-D38C-47CB-978C-E8D455302303}">
      <dgm:prSet/>
      <dgm:spPr/>
      <dgm:t>
        <a:bodyPr/>
        <a:lstStyle/>
        <a:p>
          <a:endParaRPr lang="ru-RU"/>
        </a:p>
      </dgm:t>
    </dgm:pt>
    <dgm:pt modelId="{8EC3A2B3-044A-432B-AE7A-54A3E186C6D5}" type="sibTrans" cxnId="{27D637FE-D38C-47CB-978C-E8D455302303}">
      <dgm:prSet/>
      <dgm:spPr/>
      <dgm:t>
        <a:bodyPr/>
        <a:lstStyle/>
        <a:p>
          <a:endParaRPr lang="ru-RU"/>
        </a:p>
      </dgm:t>
    </dgm:pt>
    <dgm:pt modelId="{29A4B79A-57D3-4F88-98A4-2407C65BF52F}" type="pres">
      <dgm:prSet presAssocID="{00FE2644-EEA4-4CEF-BD7F-A81CB618AE29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F702322-EE11-492A-9081-7CC6D4B6A041}" type="pres">
      <dgm:prSet presAssocID="{9C69EB03-667F-4A0C-9E2C-1CA3F33E4C5D}" presName="circle1" presStyleLbl="node1" presStyleIdx="0" presStyleCnt="7"/>
      <dgm:spPr/>
    </dgm:pt>
    <dgm:pt modelId="{D5CBA820-D032-438E-9B13-F01B08A37521}" type="pres">
      <dgm:prSet presAssocID="{9C69EB03-667F-4A0C-9E2C-1CA3F33E4C5D}" presName="space" presStyleCnt="0"/>
      <dgm:spPr/>
    </dgm:pt>
    <dgm:pt modelId="{440A8439-E5C0-48A8-A4A3-C361EBC9888E}" type="pres">
      <dgm:prSet presAssocID="{9C69EB03-667F-4A0C-9E2C-1CA3F33E4C5D}" presName="rect1" presStyleLbl="alignAcc1" presStyleIdx="0" presStyleCnt="7"/>
      <dgm:spPr/>
      <dgm:t>
        <a:bodyPr/>
        <a:lstStyle/>
        <a:p>
          <a:endParaRPr lang="ru-RU"/>
        </a:p>
      </dgm:t>
    </dgm:pt>
    <dgm:pt modelId="{3174E5DF-2FEF-4291-964E-140E127E5A9B}" type="pres">
      <dgm:prSet presAssocID="{5073D40D-7AAC-4EC2-898C-0A46B961E0DF}" presName="vertSpace2" presStyleLbl="node1" presStyleIdx="0" presStyleCnt="7"/>
      <dgm:spPr/>
    </dgm:pt>
    <dgm:pt modelId="{FABCC438-F223-47A2-B958-7928C8F9AE42}" type="pres">
      <dgm:prSet presAssocID="{5073D40D-7AAC-4EC2-898C-0A46B961E0DF}" presName="circle2" presStyleLbl="node1" presStyleIdx="1" presStyleCnt="7"/>
      <dgm:spPr/>
    </dgm:pt>
    <dgm:pt modelId="{35835A66-7C0C-4719-8322-C90D778511AE}" type="pres">
      <dgm:prSet presAssocID="{5073D40D-7AAC-4EC2-898C-0A46B961E0DF}" presName="rect2" presStyleLbl="alignAcc1" presStyleIdx="1" presStyleCnt="7"/>
      <dgm:spPr/>
      <dgm:t>
        <a:bodyPr/>
        <a:lstStyle/>
        <a:p>
          <a:endParaRPr lang="ru-RU"/>
        </a:p>
      </dgm:t>
    </dgm:pt>
    <dgm:pt modelId="{DB0CA9EB-8745-4B51-A0CF-3E78F2B5CE64}" type="pres">
      <dgm:prSet presAssocID="{A587D370-137C-4D8A-B84A-7C9171BD3C18}" presName="vertSpace3" presStyleLbl="node1" presStyleIdx="1" presStyleCnt="7"/>
      <dgm:spPr/>
    </dgm:pt>
    <dgm:pt modelId="{AA32425B-E21B-4584-83B3-3EE89F313551}" type="pres">
      <dgm:prSet presAssocID="{A587D370-137C-4D8A-B84A-7C9171BD3C18}" presName="circle3" presStyleLbl="node1" presStyleIdx="2" presStyleCnt="7"/>
      <dgm:spPr/>
    </dgm:pt>
    <dgm:pt modelId="{F486F268-ABE8-4A1B-80BF-07E55EEB47FB}" type="pres">
      <dgm:prSet presAssocID="{A587D370-137C-4D8A-B84A-7C9171BD3C18}" presName="rect3" presStyleLbl="alignAcc1" presStyleIdx="2" presStyleCnt="7" custLinFactNeighborX="49" custLinFactNeighborY="-247"/>
      <dgm:spPr/>
      <dgm:t>
        <a:bodyPr/>
        <a:lstStyle/>
        <a:p>
          <a:endParaRPr lang="ru-RU"/>
        </a:p>
      </dgm:t>
    </dgm:pt>
    <dgm:pt modelId="{B5A9E6EC-2129-450A-A841-17C5BE2A7413}" type="pres">
      <dgm:prSet presAssocID="{4AF59185-B15C-44F4-85D6-CE2046572D27}" presName="vertSpace4" presStyleLbl="node1" presStyleIdx="2" presStyleCnt="7"/>
      <dgm:spPr/>
    </dgm:pt>
    <dgm:pt modelId="{34CC1A53-7F4E-49A8-BD9B-DE4F162F28E9}" type="pres">
      <dgm:prSet presAssocID="{4AF59185-B15C-44F4-85D6-CE2046572D27}" presName="circle4" presStyleLbl="node1" presStyleIdx="3" presStyleCnt="7"/>
      <dgm:spPr/>
    </dgm:pt>
    <dgm:pt modelId="{8CDB5273-843D-469F-8B80-0884E69F9F87}" type="pres">
      <dgm:prSet presAssocID="{4AF59185-B15C-44F4-85D6-CE2046572D27}" presName="rect4" presStyleLbl="alignAcc1" presStyleIdx="3" presStyleCnt="7"/>
      <dgm:spPr/>
      <dgm:t>
        <a:bodyPr/>
        <a:lstStyle/>
        <a:p>
          <a:endParaRPr lang="ru-RU"/>
        </a:p>
      </dgm:t>
    </dgm:pt>
    <dgm:pt modelId="{5332DDB3-909C-4C77-AAA0-985BC099396F}" type="pres">
      <dgm:prSet presAssocID="{DDE06E8D-746E-41E1-B68F-A94A24131F9D}" presName="vertSpace5" presStyleLbl="node1" presStyleIdx="3" presStyleCnt="7"/>
      <dgm:spPr/>
    </dgm:pt>
    <dgm:pt modelId="{EDE84853-AFF7-45ED-866D-1C21CF3A4EE8}" type="pres">
      <dgm:prSet presAssocID="{DDE06E8D-746E-41E1-B68F-A94A24131F9D}" presName="circle5" presStyleLbl="node1" presStyleIdx="4" presStyleCnt="7"/>
      <dgm:spPr/>
    </dgm:pt>
    <dgm:pt modelId="{817A52CF-B678-480F-8043-EFB1D717BA34}" type="pres">
      <dgm:prSet presAssocID="{DDE06E8D-746E-41E1-B68F-A94A24131F9D}" presName="rect5" presStyleLbl="alignAcc1" presStyleIdx="4" presStyleCnt="7"/>
      <dgm:spPr/>
      <dgm:t>
        <a:bodyPr/>
        <a:lstStyle/>
        <a:p>
          <a:endParaRPr lang="ru-RU"/>
        </a:p>
      </dgm:t>
    </dgm:pt>
    <dgm:pt modelId="{5BA1FBB8-53DE-41B7-8090-63B832174CB7}" type="pres">
      <dgm:prSet presAssocID="{9E5B6D72-F952-4BD7-BF4A-2552EF3A8C1F}" presName="vertSpace6" presStyleLbl="node1" presStyleIdx="4" presStyleCnt="7"/>
      <dgm:spPr/>
    </dgm:pt>
    <dgm:pt modelId="{800073D7-050D-45E8-871A-BCACD712F8DE}" type="pres">
      <dgm:prSet presAssocID="{9E5B6D72-F952-4BD7-BF4A-2552EF3A8C1F}" presName="circle6" presStyleLbl="node1" presStyleIdx="5" presStyleCnt="7"/>
      <dgm:spPr/>
    </dgm:pt>
    <dgm:pt modelId="{7BF2832A-FB76-4F53-924F-5E303DE2EFFC}" type="pres">
      <dgm:prSet presAssocID="{9E5B6D72-F952-4BD7-BF4A-2552EF3A8C1F}" presName="rect6" presStyleLbl="alignAcc1" presStyleIdx="5" presStyleCnt="7"/>
      <dgm:spPr/>
      <dgm:t>
        <a:bodyPr/>
        <a:lstStyle/>
        <a:p>
          <a:endParaRPr lang="ru-RU"/>
        </a:p>
      </dgm:t>
    </dgm:pt>
    <dgm:pt modelId="{B4E061B4-4D57-43B5-976C-2A04B863E9BA}" type="pres">
      <dgm:prSet presAssocID="{988F4125-AC20-4C29-977C-F0766FF822CC}" presName="vertSpace7" presStyleLbl="node1" presStyleIdx="5" presStyleCnt="7"/>
      <dgm:spPr/>
    </dgm:pt>
    <dgm:pt modelId="{360040EA-C11C-4ACF-8AB3-5F8D574DFBCD}" type="pres">
      <dgm:prSet presAssocID="{988F4125-AC20-4C29-977C-F0766FF822CC}" presName="circle7" presStyleLbl="node1" presStyleIdx="6" presStyleCnt="7"/>
      <dgm:spPr/>
    </dgm:pt>
    <dgm:pt modelId="{081AA9EF-A551-409B-A993-5D34435F5E92}" type="pres">
      <dgm:prSet presAssocID="{988F4125-AC20-4C29-977C-F0766FF822CC}" presName="rect7" presStyleLbl="alignAcc1" presStyleIdx="6" presStyleCnt="7"/>
      <dgm:spPr/>
      <dgm:t>
        <a:bodyPr/>
        <a:lstStyle/>
        <a:p>
          <a:endParaRPr lang="ru-RU"/>
        </a:p>
      </dgm:t>
    </dgm:pt>
    <dgm:pt modelId="{0B41F80B-79CF-4A9F-B5EB-5EEFF46CC99A}" type="pres">
      <dgm:prSet presAssocID="{9C69EB03-667F-4A0C-9E2C-1CA3F33E4C5D}" presName="rect1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C99D4E-C1FA-4E13-BA6B-2E4A0D2B3357}" type="pres">
      <dgm:prSet presAssocID="{5073D40D-7AAC-4EC2-898C-0A46B961E0DF}" presName="rect2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67FEA4-0421-401B-B7E9-E215B241DE7B}" type="pres">
      <dgm:prSet presAssocID="{A587D370-137C-4D8A-B84A-7C9171BD3C18}" presName="rect3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269651-D980-4675-A2CC-BF11844FA8CC}" type="pres">
      <dgm:prSet presAssocID="{4AF59185-B15C-44F4-85D6-CE2046572D27}" presName="rect4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D0CC35-8D59-4E18-8C27-F19F46705B98}" type="pres">
      <dgm:prSet presAssocID="{DDE06E8D-746E-41E1-B68F-A94A24131F9D}" presName="rect5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07D7BE-C140-422C-ABE8-F1E8E2EF10FF}" type="pres">
      <dgm:prSet presAssocID="{9E5B6D72-F952-4BD7-BF4A-2552EF3A8C1F}" presName="rect6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1DB6F0-B339-4A56-A04F-CEC7D6A20034}" type="pres">
      <dgm:prSet presAssocID="{988F4125-AC20-4C29-977C-F0766FF822CC}" presName="rect7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501478-7C36-4B79-A85F-DD9A4DF19302}" type="presOf" srcId="{9C69EB03-667F-4A0C-9E2C-1CA3F33E4C5D}" destId="{0B41F80B-79CF-4A9F-B5EB-5EEFF46CC99A}" srcOrd="1" destOrd="0" presId="urn:microsoft.com/office/officeart/2005/8/layout/target3"/>
    <dgm:cxn modelId="{D17938DA-7111-4ED2-89FB-0AAEA816E624}" srcId="{00FE2644-EEA4-4CEF-BD7F-A81CB618AE29}" destId="{4AF59185-B15C-44F4-85D6-CE2046572D27}" srcOrd="3" destOrd="0" parTransId="{A76C15BC-3893-47B7-B694-7312A32CAF37}" sibTransId="{7FF7C1C1-BE2B-4A9F-8A44-E0FF23C59001}"/>
    <dgm:cxn modelId="{3E512983-5B02-4568-8C91-9DD4B1BA7BCF}" srcId="{00FE2644-EEA4-4CEF-BD7F-A81CB618AE29}" destId="{A587D370-137C-4D8A-B84A-7C9171BD3C18}" srcOrd="2" destOrd="0" parTransId="{8E064535-A9E2-447E-BE90-425B92FBBC0C}" sibTransId="{CD112028-0179-44B7-B88F-86FACFD59E01}"/>
    <dgm:cxn modelId="{E81EB144-6208-4072-9E83-F87D251605EE}" type="presOf" srcId="{9E5B6D72-F952-4BD7-BF4A-2552EF3A8C1F}" destId="{AC07D7BE-C140-422C-ABE8-F1E8E2EF10FF}" srcOrd="1" destOrd="0" presId="urn:microsoft.com/office/officeart/2005/8/layout/target3"/>
    <dgm:cxn modelId="{CC17A7D9-D2FC-4CD0-B4B8-50E46DB8D2FB}" type="presOf" srcId="{4AF59185-B15C-44F4-85D6-CE2046572D27}" destId="{8CDB5273-843D-469F-8B80-0884E69F9F87}" srcOrd="0" destOrd="0" presId="urn:microsoft.com/office/officeart/2005/8/layout/target3"/>
    <dgm:cxn modelId="{4FCBA66D-86BE-4063-977B-8A13AF97204A}" srcId="{00FE2644-EEA4-4CEF-BD7F-A81CB618AE29}" destId="{9C69EB03-667F-4A0C-9E2C-1CA3F33E4C5D}" srcOrd="0" destOrd="0" parTransId="{24BBCF39-F997-42D2-9A72-76C39ACFC37A}" sibTransId="{B280B1AD-26A4-47F3-A3CB-B7FA24B53654}"/>
    <dgm:cxn modelId="{53A818F0-F7A2-4E40-8F0D-9537067539F4}" srcId="{00FE2644-EEA4-4CEF-BD7F-A81CB618AE29}" destId="{5073D40D-7AAC-4EC2-898C-0A46B961E0DF}" srcOrd="1" destOrd="0" parTransId="{4D9DC029-F08B-4F22-A18E-3C96538761E4}" sibTransId="{59E15D16-1BEB-412F-B63B-EC0AD7A0FB90}"/>
    <dgm:cxn modelId="{B79A26EB-B640-4735-8692-D61653CB4A88}" type="presOf" srcId="{9E5B6D72-F952-4BD7-BF4A-2552EF3A8C1F}" destId="{7BF2832A-FB76-4F53-924F-5E303DE2EFFC}" srcOrd="0" destOrd="0" presId="urn:microsoft.com/office/officeart/2005/8/layout/target3"/>
    <dgm:cxn modelId="{D2982AF6-9BDE-4B00-B52C-F0311AF1925D}" type="presOf" srcId="{A587D370-137C-4D8A-B84A-7C9171BD3C18}" destId="{F486F268-ABE8-4A1B-80BF-07E55EEB47FB}" srcOrd="0" destOrd="0" presId="urn:microsoft.com/office/officeart/2005/8/layout/target3"/>
    <dgm:cxn modelId="{27E1638C-52C8-4D44-9050-AA6A83B03EA4}" type="presOf" srcId="{5073D40D-7AAC-4EC2-898C-0A46B961E0DF}" destId="{35835A66-7C0C-4719-8322-C90D778511AE}" srcOrd="0" destOrd="0" presId="urn:microsoft.com/office/officeart/2005/8/layout/target3"/>
    <dgm:cxn modelId="{0AC6C4A3-65F8-48BB-9565-1F960EE64E98}" type="presOf" srcId="{988F4125-AC20-4C29-977C-F0766FF822CC}" destId="{FC1DB6F0-B339-4A56-A04F-CEC7D6A20034}" srcOrd="1" destOrd="0" presId="urn:microsoft.com/office/officeart/2005/8/layout/target3"/>
    <dgm:cxn modelId="{38C051BB-9429-49DB-A46F-8CA5F2A31E54}" type="presOf" srcId="{5073D40D-7AAC-4EC2-898C-0A46B961E0DF}" destId="{EDC99D4E-C1FA-4E13-BA6B-2E4A0D2B3357}" srcOrd="1" destOrd="0" presId="urn:microsoft.com/office/officeart/2005/8/layout/target3"/>
    <dgm:cxn modelId="{DE1DEA72-7A4A-4085-B44D-B2EE24FC6D56}" srcId="{00FE2644-EEA4-4CEF-BD7F-A81CB618AE29}" destId="{9E5B6D72-F952-4BD7-BF4A-2552EF3A8C1F}" srcOrd="5" destOrd="0" parTransId="{2D4DEA51-3F33-415A-ABE4-D6C459DA47D1}" sibTransId="{D4E601DF-789E-4E46-B63A-A73CA9EFB6F2}"/>
    <dgm:cxn modelId="{1A16CCE3-E9A3-4EEC-B08C-870783E533F0}" type="presOf" srcId="{00FE2644-EEA4-4CEF-BD7F-A81CB618AE29}" destId="{29A4B79A-57D3-4F88-98A4-2407C65BF52F}" srcOrd="0" destOrd="0" presId="urn:microsoft.com/office/officeart/2005/8/layout/target3"/>
    <dgm:cxn modelId="{55371159-BAE7-42F4-9519-221D742D73CE}" type="presOf" srcId="{9C69EB03-667F-4A0C-9E2C-1CA3F33E4C5D}" destId="{440A8439-E5C0-48A8-A4A3-C361EBC9888E}" srcOrd="0" destOrd="0" presId="urn:microsoft.com/office/officeart/2005/8/layout/target3"/>
    <dgm:cxn modelId="{CAFBF115-3B32-465D-9AB3-63012444F875}" type="presOf" srcId="{988F4125-AC20-4C29-977C-F0766FF822CC}" destId="{081AA9EF-A551-409B-A993-5D34435F5E92}" srcOrd="0" destOrd="0" presId="urn:microsoft.com/office/officeart/2005/8/layout/target3"/>
    <dgm:cxn modelId="{8BA24BCB-59FE-4D0D-9992-15C68DF8DE58}" type="presOf" srcId="{A587D370-137C-4D8A-B84A-7C9171BD3C18}" destId="{6867FEA4-0421-401B-B7E9-E215B241DE7B}" srcOrd="1" destOrd="0" presId="urn:microsoft.com/office/officeart/2005/8/layout/target3"/>
    <dgm:cxn modelId="{6DAAA29C-E8E2-4C5B-A88E-5AA6B2C7863F}" type="presOf" srcId="{4AF59185-B15C-44F4-85D6-CE2046572D27}" destId="{A1269651-D980-4675-A2CC-BF11844FA8CC}" srcOrd="1" destOrd="0" presId="urn:microsoft.com/office/officeart/2005/8/layout/target3"/>
    <dgm:cxn modelId="{3C632ECA-22ED-4DDB-B8A8-A1D8C7D67668}" type="presOf" srcId="{DDE06E8D-746E-41E1-B68F-A94A24131F9D}" destId="{27D0CC35-8D59-4E18-8C27-F19F46705B98}" srcOrd="1" destOrd="0" presId="urn:microsoft.com/office/officeart/2005/8/layout/target3"/>
    <dgm:cxn modelId="{8BD57E27-6A9A-4D05-8577-3D032503DD3A}" type="presOf" srcId="{DDE06E8D-746E-41E1-B68F-A94A24131F9D}" destId="{817A52CF-B678-480F-8043-EFB1D717BA34}" srcOrd="0" destOrd="0" presId="urn:microsoft.com/office/officeart/2005/8/layout/target3"/>
    <dgm:cxn modelId="{27D637FE-D38C-47CB-978C-E8D455302303}" srcId="{00FE2644-EEA4-4CEF-BD7F-A81CB618AE29}" destId="{DDE06E8D-746E-41E1-B68F-A94A24131F9D}" srcOrd="4" destOrd="0" parTransId="{29F5D650-45FB-4680-AAE7-0FBF2208F90D}" sibTransId="{8EC3A2B3-044A-432B-AE7A-54A3E186C6D5}"/>
    <dgm:cxn modelId="{2A117B7C-0EFB-4D22-8CAF-BDE3C1A50CA2}" srcId="{00FE2644-EEA4-4CEF-BD7F-A81CB618AE29}" destId="{988F4125-AC20-4C29-977C-F0766FF822CC}" srcOrd="6" destOrd="0" parTransId="{8DF30A72-382A-4B00-B08F-DC50CB8EB0EB}" sibTransId="{427785ED-55EF-4D9C-9A4E-682F6268B415}"/>
    <dgm:cxn modelId="{D90D8416-8B6B-4D39-B18F-58BF50B8CEAC}" type="presParOf" srcId="{29A4B79A-57D3-4F88-98A4-2407C65BF52F}" destId="{7F702322-EE11-492A-9081-7CC6D4B6A041}" srcOrd="0" destOrd="0" presId="urn:microsoft.com/office/officeart/2005/8/layout/target3"/>
    <dgm:cxn modelId="{01CA8C13-9D2E-4E83-8EE4-731DFDCCEF0E}" type="presParOf" srcId="{29A4B79A-57D3-4F88-98A4-2407C65BF52F}" destId="{D5CBA820-D032-438E-9B13-F01B08A37521}" srcOrd="1" destOrd="0" presId="urn:microsoft.com/office/officeart/2005/8/layout/target3"/>
    <dgm:cxn modelId="{7B5CD064-E2BA-451C-A6E5-6877407F87C6}" type="presParOf" srcId="{29A4B79A-57D3-4F88-98A4-2407C65BF52F}" destId="{440A8439-E5C0-48A8-A4A3-C361EBC9888E}" srcOrd="2" destOrd="0" presId="urn:microsoft.com/office/officeart/2005/8/layout/target3"/>
    <dgm:cxn modelId="{9275367E-4502-47CF-A767-7CC8A88BE575}" type="presParOf" srcId="{29A4B79A-57D3-4F88-98A4-2407C65BF52F}" destId="{3174E5DF-2FEF-4291-964E-140E127E5A9B}" srcOrd="3" destOrd="0" presId="urn:microsoft.com/office/officeart/2005/8/layout/target3"/>
    <dgm:cxn modelId="{51C7132B-A79B-41FF-B588-A59E4DDF2E62}" type="presParOf" srcId="{29A4B79A-57D3-4F88-98A4-2407C65BF52F}" destId="{FABCC438-F223-47A2-B958-7928C8F9AE42}" srcOrd="4" destOrd="0" presId="urn:microsoft.com/office/officeart/2005/8/layout/target3"/>
    <dgm:cxn modelId="{109E29EE-F483-4140-A2E3-1BD528404F7B}" type="presParOf" srcId="{29A4B79A-57D3-4F88-98A4-2407C65BF52F}" destId="{35835A66-7C0C-4719-8322-C90D778511AE}" srcOrd="5" destOrd="0" presId="urn:microsoft.com/office/officeart/2005/8/layout/target3"/>
    <dgm:cxn modelId="{5CCC06AD-F9B8-4476-B9DB-FF595CEC789D}" type="presParOf" srcId="{29A4B79A-57D3-4F88-98A4-2407C65BF52F}" destId="{DB0CA9EB-8745-4B51-A0CF-3E78F2B5CE64}" srcOrd="6" destOrd="0" presId="urn:microsoft.com/office/officeart/2005/8/layout/target3"/>
    <dgm:cxn modelId="{0E8A9C1F-4B37-4862-8EA9-9971D76C43DA}" type="presParOf" srcId="{29A4B79A-57D3-4F88-98A4-2407C65BF52F}" destId="{AA32425B-E21B-4584-83B3-3EE89F313551}" srcOrd="7" destOrd="0" presId="urn:microsoft.com/office/officeart/2005/8/layout/target3"/>
    <dgm:cxn modelId="{26E5AA59-93EF-4C3E-B97C-A8968853DCB6}" type="presParOf" srcId="{29A4B79A-57D3-4F88-98A4-2407C65BF52F}" destId="{F486F268-ABE8-4A1B-80BF-07E55EEB47FB}" srcOrd="8" destOrd="0" presId="urn:microsoft.com/office/officeart/2005/8/layout/target3"/>
    <dgm:cxn modelId="{0CE8078E-046C-4F0C-BC4C-FDD7EBFA3030}" type="presParOf" srcId="{29A4B79A-57D3-4F88-98A4-2407C65BF52F}" destId="{B5A9E6EC-2129-450A-A841-17C5BE2A7413}" srcOrd="9" destOrd="0" presId="urn:microsoft.com/office/officeart/2005/8/layout/target3"/>
    <dgm:cxn modelId="{92C374E8-4BFB-4588-95C1-26BA9CD74C45}" type="presParOf" srcId="{29A4B79A-57D3-4F88-98A4-2407C65BF52F}" destId="{34CC1A53-7F4E-49A8-BD9B-DE4F162F28E9}" srcOrd="10" destOrd="0" presId="urn:microsoft.com/office/officeart/2005/8/layout/target3"/>
    <dgm:cxn modelId="{074ABA90-EE4E-4BA5-B5B5-CD7CEFDEF48E}" type="presParOf" srcId="{29A4B79A-57D3-4F88-98A4-2407C65BF52F}" destId="{8CDB5273-843D-469F-8B80-0884E69F9F87}" srcOrd="11" destOrd="0" presId="urn:microsoft.com/office/officeart/2005/8/layout/target3"/>
    <dgm:cxn modelId="{73C1CEC6-0B74-4FD5-B86D-7967B822E6CD}" type="presParOf" srcId="{29A4B79A-57D3-4F88-98A4-2407C65BF52F}" destId="{5332DDB3-909C-4C77-AAA0-985BC099396F}" srcOrd="12" destOrd="0" presId="urn:microsoft.com/office/officeart/2005/8/layout/target3"/>
    <dgm:cxn modelId="{DE5AE8A1-7618-4344-9013-4EC8E1D48A1C}" type="presParOf" srcId="{29A4B79A-57D3-4F88-98A4-2407C65BF52F}" destId="{EDE84853-AFF7-45ED-866D-1C21CF3A4EE8}" srcOrd="13" destOrd="0" presId="urn:microsoft.com/office/officeart/2005/8/layout/target3"/>
    <dgm:cxn modelId="{45D39F85-CB00-4FC5-B9E7-70A342D3F666}" type="presParOf" srcId="{29A4B79A-57D3-4F88-98A4-2407C65BF52F}" destId="{817A52CF-B678-480F-8043-EFB1D717BA34}" srcOrd="14" destOrd="0" presId="urn:microsoft.com/office/officeart/2005/8/layout/target3"/>
    <dgm:cxn modelId="{8A41FFD8-C592-4167-916A-A132AC508450}" type="presParOf" srcId="{29A4B79A-57D3-4F88-98A4-2407C65BF52F}" destId="{5BA1FBB8-53DE-41B7-8090-63B832174CB7}" srcOrd="15" destOrd="0" presId="urn:microsoft.com/office/officeart/2005/8/layout/target3"/>
    <dgm:cxn modelId="{638C8891-622A-4389-8766-E0910E687BD8}" type="presParOf" srcId="{29A4B79A-57D3-4F88-98A4-2407C65BF52F}" destId="{800073D7-050D-45E8-871A-BCACD712F8DE}" srcOrd="16" destOrd="0" presId="urn:microsoft.com/office/officeart/2005/8/layout/target3"/>
    <dgm:cxn modelId="{434DA720-1686-4DEF-8297-EE15CC2C3A9C}" type="presParOf" srcId="{29A4B79A-57D3-4F88-98A4-2407C65BF52F}" destId="{7BF2832A-FB76-4F53-924F-5E303DE2EFFC}" srcOrd="17" destOrd="0" presId="urn:microsoft.com/office/officeart/2005/8/layout/target3"/>
    <dgm:cxn modelId="{CE234149-1D34-4707-81D6-A5AB482D6B96}" type="presParOf" srcId="{29A4B79A-57D3-4F88-98A4-2407C65BF52F}" destId="{B4E061B4-4D57-43B5-976C-2A04B863E9BA}" srcOrd="18" destOrd="0" presId="urn:microsoft.com/office/officeart/2005/8/layout/target3"/>
    <dgm:cxn modelId="{11228D36-B882-496E-B743-17D9E1EF68A6}" type="presParOf" srcId="{29A4B79A-57D3-4F88-98A4-2407C65BF52F}" destId="{360040EA-C11C-4ACF-8AB3-5F8D574DFBCD}" srcOrd="19" destOrd="0" presId="urn:microsoft.com/office/officeart/2005/8/layout/target3"/>
    <dgm:cxn modelId="{0738D3F1-389B-4BBE-90C1-BFFFEEA393C3}" type="presParOf" srcId="{29A4B79A-57D3-4F88-98A4-2407C65BF52F}" destId="{081AA9EF-A551-409B-A993-5D34435F5E92}" srcOrd="20" destOrd="0" presId="urn:microsoft.com/office/officeart/2005/8/layout/target3"/>
    <dgm:cxn modelId="{897ECFEB-A4EB-4681-87E8-F8287B1A8F4E}" type="presParOf" srcId="{29A4B79A-57D3-4F88-98A4-2407C65BF52F}" destId="{0B41F80B-79CF-4A9F-B5EB-5EEFF46CC99A}" srcOrd="21" destOrd="0" presId="urn:microsoft.com/office/officeart/2005/8/layout/target3"/>
    <dgm:cxn modelId="{36FAC731-BCCA-4242-8D0F-D4CB07D7ADE6}" type="presParOf" srcId="{29A4B79A-57D3-4F88-98A4-2407C65BF52F}" destId="{EDC99D4E-C1FA-4E13-BA6B-2E4A0D2B3357}" srcOrd="22" destOrd="0" presId="urn:microsoft.com/office/officeart/2005/8/layout/target3"/>
    <dgm:cxn modelId="{A14178AA-9B0A-4AB0-A0D2-C3B4995FB3EA}" type="presParOf" srcId="{29A4B79A-57D3-4F88-98A4-2407C65BF52F}" destId="{6867FEA4-0421-401B-B7E9-E215B241DE7B}" srcOrd="23" destOrd="0" presId="urn:microsoft.com/office/officeart/2005/8/layout/target3"/>
    <dgm:cxn modelId="{9D0B3CBE-193F-41FF-960F-8CE90D48626C}" type="presParOf" srcId="{29A4B79A-57D3-4F88-98A4-2407C65BF52F}" destId="{A1269651-D980-4675-A2CC-BF11844FA8CC}" srcOrd="24" destOrd="0" presId="urn:microsoft.com/office/officeart/2005/8/layout/target3"/>
    <dgm:cxn modelId="{E66D663D-00CE-4E6B-A2F8-73B378798526}" type="presParOf" srcId="{29A4B79A-57D3-4F88-98A4-2407C65BF52F}" destId="{27D0CC35-8D59-4E18-8C27-F19F46705B98}" srcOrd="25" destOrd="0" presId="urn:microsoft.com/office/officeart/2005/8/layout/target3"/>
    <dgm:cxn modelId="{8FB663E7-7563-4CC8-B377-3D94ADCD3751}" type="presParOf" srcId="{29A4B79A-57D3-4F88-98A4-2407C65BF52F}" destId="{AC07D7BE-C140-422C-ABE8-F1E8E2EF10FF}" srcOrd="26" destOrd="0" presId="urn:microsoft.com/office/officeart/2005/8/layout/target3"/>
    <dgm:cxn modelId="{E79DEC14-9DA3-48B0-A06C-C96D3E49C32D}" type="presParOf" srcId="{29A4B79A-57D3-4F88-98A4-2407C65BF52F}" destId="{FC1DB6F0-B339-4A56-A04F-CEC7D6A20034}" srcOrd="27" destOrd="0" presId="urn:microsoft.com/office/officeart/2005/8/layout/target3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2104077-32EE-4461-B323-DBBB91E95FFF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2A2AEEE-D5B5-4CB8-B271-A53B015914FB}">
      <dgm:prSet/>
      <dgm:spPr/>
      <dgm:t>
        <a:bodyPr/>
        <a:lstStyle/>
        <a:p>
          <a:pPr rtl="0"/>
          <a:r>
            <a:rPr lang="ru-RU" b="1" i="1" baseline="0" dirty="0" smtClean="0"/>
            <a:t>Наличие негативных черт в современной песне объясняется рядом факторов</a:t>
          </a:r>
          <a:endParaRPr lang="ru-RU" b="1" i="1" baseline="0" dirty="0"/>
        </a:p>
      </dgm:t>
    </dgm:pt>
    <dgm:pt modelId="{379B2BEB-FE41-4F60-8C02-9D949DE88DF4}" type="parTrans" cxnId="{C4675E63-59D7-4455-BEA9-0483F235DAB4}">
      <dgm:prSet/>
      <dgm:spPr/>
      <dgm:t>
        <a:bodyPr/>
        <a:lstStyle/>
        <a:p>
          <a:endParaRPr lang="ru-RU"/>
        </a:p>
      </dgm:t>
    </dgm:pt>
    <dgm:pt modelId="{E70FCE6C-3C15-41BE-9A2B-DAD4D44F513C}" type="sibTrans" cxnId="{C4675E63-59D7-4455-BEA9-0483F235DAB4}">
      <dgm:prSet/>
      <dgm:spPr/>
      <dgm:t>
        <a:bodyPr/>
        <a:lstStyle/>
        <a:p>
          <a:endParaRPr lang="ru-RU"/>
        </a:p>
      </dgm:t>
    </dgm:pt>
    <dgm:pt modelId="{F93553D3-67D2-4212-B17B-4DD7AEC4AB63}" type="pres">
      <dgm:prSet presAssocID="{12104077-32EE-4461-B323-DBBB91E95FF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D529F3-0546-42AA-B0BE-9E2F4E566EDF}" type="pres">
      <dgm:prSet presAssocID="{42A2AEEE-D5B5-4CB8-B271-A53B015914F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675E63-59D7-4455-BEA9-0483F235DAB4}" srcId="{12104077-32EE-4461-B323-DBBB91E95FFF}" destId="{42A2AEEE-D5B5-4CB8-B271-A53B015914FB}" srcOrd="0" destOrd="0" parTransId="{379B2BEB-FE41-4F60-8C02-9D949DE88DF4}" sibTransId="{E70FCE6C-3C15-41BE-9A2B-DAD4D44F513C}"/>
    <dgm:cxn modelId="{DFEC1159-5D55-4231-B296-3E2711C35824}" type="presOf" srcId="{12104077-32EE-4461-B323-DBBB91E95FFF}" destId="{F93553D3-67D2-4212-B17B-4DD7AEC4AB63}" srcOrd="0" destOrd="0" presId="urn:microsoft.com/office/officeart/2005/8/layout/vList2"/>
    <dgm:cxn modelId="{4E93D706-7FCC-4A20-BC1D-E2BFEA8BDDCA}" type="presOf" srcId="{42A2AEEE-D5B5-4CB8-B271-A53B015914FB}" destId="{16D529F3-0546-42AA-B0BE-9E2F4E566EDF}" srcOrd="0" destOrd="0" presId="urn:microsoft.com/office/officeart/2005/8/layout/vList2"/>
    <dgm:cxn modelId="{45E047A6-818F-4B02-A8D3-D73D12098752}" type="presParOf" srcId="{F93553D3-67D2-4212-B17B-4DD7AEC4AB63}" destId="{16D529F3-0546-42AA-B0BE-9E2F4E566EDF}" srcOrd="0" destOrd="0" presId="urn:microsoft.com/office/officeart/2005/8/layout/vList2"/>
  </dgm:cxnLst>
  <dgm:bg/>
  <dgm:whole/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2B969DD-CE91-4CE8-9FD4-132C91CEEE16}" type="doc">
      <dgm:prSet loTypeId="urn:microsoft.com/office/officeart/2005/8/layout/hList6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FBCF386-2DA2-4AE8-A14B-7DBD5571827E}">
      <dgm:prSet custT="1"/>
      <dgm:spPr/>
      <dgm:t>
        <a:bodyPr/>
        <a:lstStyle/>
        <a:p>
          <a:pPr rtl="0"/>
          <a:r>
            <a:rPr lang="ru-RU" sz="1400" dirty="0" smtClean="0"/>
            <a:t>В современном социуме в активную общественную жизнь включилось </a:t>
          </a:r>
          <a:r>
            <a:rPr lang="ru-RU" sz="1400" dirty="0" smtClean="0">
              <a:solidFill>
                <a:srgbClr val="C00000"/>
              </a:solidFill>
            </a:rPr>
            <a:t>большое количество людей,</a:t>
          </a:r>
          <a:r>
            <a:rPr lang="ru-RU" sz="1400" dirty="0" smtClean="0"/>
            <a:t> до этого не участвовавших в литературной и культурной коммуникации. Авторы современных текстов песен имеют разные языковые способности. </a:t>
          </a:r>
          <a:endParaRPr lang="ru-RU" sz="1400" dirty="0"/>
        </a:p>
      </dgm:t>
    </dgm:pt>
    <dgm:pt modelId="{541033D0-4B58-46DF-A049-57A90AC83A50}" type="parTrans" cxnId="{F01F5CB7-AB6F-444F-9CC5-EBB63CAF44CD}">
      <dgm:prSet/>
      <dgm:spPr/>
      <dgm:t>
        <a:bodyPr/>
        <a:lstStyle/>
        <a:p>
          <a:endParaRPr lang="ru-RU"/>
        </a:p>
      </dgm:t>
    </dgm:pt>
    <dgm:pt modelId="{05C416AE-6FE7-4168-BFC3-01211C470332}" type="sibTrans" cxnId="{F01F5CB7-AB6F-444F-9CC5-EBB63CAF44CD}">
      <dgm:prSet/>
      <dgm:spPr/>
      <dgm:t>
        <a:bodyPr/>
        <a:lstStyle/>
        <a:p>
          <a:endParaRPr lang="ru-RU"/>
        </a:p>
      </dgm:t>
    </dgm:pt>
    <dgm:pt modelId="{31D0EBA1-B591-42E5-9770-880DD6103CB1}">
      <dgm:prSet custT="1"/>
      <dgm:spPr/>
      <dgm:t>
        <a:bodyPr/>
        <a:lstStyle/>
        <a:p>
          <a:pPr rtl="0"/>
          <a:r>
            <a:rPr lang="ru-RU" sz="1400" dirty="0" smtClean="0"/>
            <a:t>Основная цель создания многих песен – прежде всего </a:t>
          </a:r>
          <a:r>
            <a:rPr lang="ru-RU" sz="1400" dirty="0" smtClean="0">
              <a:solidFill>
                <a:srgbClr val="C00000"/>
              </a:solidFill>
            </a:rPr>
            <a:t>коммерческая. </a:t>
          </a:r>
          <a:r>
            <a:rPr lang="ru-RU" sz="1400" dirty="0" smtClean="0"/>
            <a:t>Этим объясняется появление огромного пласта шлягеров «на месяц», «на год», отличающихся простотой, а иногда и примитивизмом текстов.</a:t>
          </a:r>
          <a:endParaRPr lang="ru-RU" sz="1400" dirty="0"/>
        </a:p>
      </dgm:t>
    </dgm:pt>
    <dgm:pt modelId="{14B839AE-322B-4247-B306-95A780F5B8C2}" type="parTrans" cxnId="{2C4E3A56-FC93-4E20-8392-87DA1AA84111}">
      <dgm:prSet/>
      <dgm:spPr/>
      <dgm:t>
        <a:bodyPr/>
        <a:lstStyle/>
        <a:p>
          <a:endParaRPr lang="ru-RU"/>
        </a:p>
      </dgm:t>
    </dgm:pt>
    <dgm:pt modelId="{29F7A1EB-FB53-4FC8-A024-559F181D4C18}" type="sibTrans" cxnId="{2C4E3A56-FC93-4E20-8392-87DA1AA84111}">
      <dgm:prSet/>
      <dgm:spPr/>
      <dgm:t>
        <a:bodyPr/>
        <a:lstStyle/>
        <a:p>
          <a:endParaRPr lang="ru-RU"/>
        </a:p>
      </dgm:t>
    </dgm:pt>
    <dgm:pt modelId="{3F13983D-D60D-480A-BD70-ED6634F59794}">
      <dgm:prSet custT="1"/>
      <dgm:spPr/>
      <dgm:t>
        <a:bodyPr/>
        <a:lstStyle/>
        <a:p>
          <a:pPr rtl="0"/>
          <a:r>
            <a:rPr lang="ru-RU" sz="1400" dirty="0" smtClean="0"/>
            <a:t>Стремясь приблизить язык песни к речевому стандарту массового слушателя, авторы современных песенных текстов прибегают к </a:t>
          </a:r>
          <a:r>
            <a:rPr lang="ru-RU" sz="1400" dirty="0" smtClean="0">
              <a:solidFill>
                <a:srgbClr val="C00000"/>
              </a:solidFill>
            </a:rPr>
            <a:t>активному использованию жаргонной, просторечной, иноязычной лексики </a:t>
          </a:r>
          <a:r>
            <a:rPr lang="ru-RU" sz="1400" dirty="0" smtClean="0"/>
            <a:t>и т.п. </a:t>
          </a:r>
          <a:endParaRPr lang="ru-RU" sz="1400" dirty="0"/>
        </a:p>
      </dgm:t>
    </dgm:pt>
    <dgm:pt modelId="{004C6F74-8779-458D-8408-9533A3BFB610}" type="parTrans" cxnId="{3EF59753-4D32-4324-8072-750F8D61B4B0}">
      <dgm:prSet/>
      <dgm:spPr/>
      <dgm:t>
        <a:bodyPr/>
        <a:lstStyle/>
        <a:p>
          <a:endParaRPr lang="ru-RU"/>
        </a:p>
      </dgm:t>
    </dgm:pt>
    <dgm:pt modelId="{7C7B7923-8DB0-4785-A3F6-AA6611900110}" type="sibTrans" cxnId="{3EF59753-4D32-4324-8072-750F8D61B4B0}">
      <dgm:prSet/>
      <dgm:spPr/>
      <dgm:t>
        <a:bodyPr/>
        <a:lstStyle/>
        <a:p>
          <a:endParaRPr lang="ru-RU"/>
        </a:p>
      </dgm:t>
    </dgm:pt>
    <dgm:pt modelId="{6AF9F39D-5FD2-4471-9B46-B52C027DFA57}">
      <dgm:prSet custT="1"/>
      <dgm:spPr/>
      <dgm:t>
        <a:bodyPr/>
        <a:lstStyle/>
        <a:p>
          <a:pPr rtl="0"/>
          <a:r>
            <a:rPr lang="ru-RU" sz="1100" dirty="0" smtClean="0"/>
            <a:t>Мощный фактор, оказывающий влияние на языковые процессы в целом и на стилистический облик песни, в частности, – </a:t>
          </a:r>
          <a:r>
            <a:rPr lang="ru-RU" sz="1100" dirty="0" smtClean="0">
              <a:solidFill>
                <a:srgbClr val="C00000"/>
              </a:solidFill>
            </a:rPr>
            <a:t>средства массовой информации </a:t>
          </a:r>
          <a:r>
            <a:rPr lang="ru-RU" sz="1100" dirty="0" smtClean="0"/>
            <a:t>Языковая вседозволенность, господствующая на современном этапе развития русского языка, проявляющаяся </a:t>
          </a:r>
          <a:r>
            <a:rPr lang="ru-RU" sz="1100" dirty="0" smtClean="0">
              <a:solidFill>
                <a:srgbClr val="C00000"/>
              </a:solidFill>
            </a:rPr>
            <a:t>в активном использовании просторечий, жаргонов, невнимании к семантике используемых слов, стилистической сочетаемости слов</a:t>
          </a:r>
          <a:r>
            <a:rPr lang="ru-RU" sz="1100" dirty="0" smtClean="0"/>
            <a:t> и т.д. во многих жанрах массовой коммуникации, не может не проявляться в песне – одном из наиболее подвижных жанров массовой культуры</a:t>
          </a:r>
          <a:r>
            <a:rPr lang="ru-RU" sz="1000" dirty="0" smtClean="0"/>
            <a:t>.</a:t>
          </a:r>
          <a:endParaRPr lang="ru-RU" sz="1000" dirty="0"/>
        </a:p>
      </dgm:t>
    </dgm:pt>
    <dgm:pt modelId="{15F18A2E-3FAD-4E19-A428-A5BE4EB9AE27}" type="parTrans" cxnId="{E879A30E-E9D8-4AF7-B67D-E9627E8F4B5E}">
      <dgm:prSet/>
      <dgm:spPr/>
      <dgm:t>
        <a:bodyPr/>
        <a:lstStyle/>
        <a:p>
          <a:endParaRPr lang="ru-RU"/>
        </a:p>
      </dgm:t>
    </dgm:pt>
    <dgm:pt modelId="{291A3BA5-62CC-4405-846F-20B67985DEB4}" type="sibTrans" cxnId="{E879A30E-E9D8-4AF7-B67D-E9627E8F4B5E}">
      <dgm:prSet/>
      <dgm:spPr/>
      <dgm:t>
        <a:bodyPr/>
        <a:lstStyle/>
        <a:p>
          <a:endParaRPr lang="ru-RU"/>
        </a:p>
      </dgm:t>
    </dgm:pt>
    <dgm:pt modelId="{C4A01667-4298-4793-A4F0-0AD646E05C91}" type="pres">
      <dgm:prSet presAssocID="{62B969DD-CE91-4CE8-9FD4-132C91CEEE1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05FCF5-8C3A-48BB-B082-31018364ED25}" type="pres">
      <dgm:prSet presAssocID="{5FBCF386-2DA2-4AE8-A14B-7DBD5571827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5CB35D-E48E-432E-8E1C-BCABEF9119B8}" type="pres">
      <dgm:prSet presAssocID="{05C416AE-6FE7-4168-BFC3-01211C470332}" presName="sibTrans" presStyleCnt="0"/>
      <dgm:spPr/>
    </dgm:pt>
    <dgm:pt modelId="{A0DFD7CB-887D-49D3-8FB0-7E8E38FAD2E4}" type="pres">
      <dgm:prSet presAssocID="{31D0EBA1-B591-42E5-9770-880DD6103CB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4E024E-0100-49D8-BAAF-39315D62CEBA}" type="pres">
      <dgm:prSet presAssocID="{29F7A1EB-FB53-4FC8-A024-559F181D4C18}" presName="sibTrans" presStyleCnt="0"/>
      <dgm:spPr/>
    </dgm:pt>
    <dgm:pt modelId="{476ED600-3EF5-48FD-BFF0-8DD3C2E80BC9}" type="pres">
      <dgm:prSet presAssocID="{3F13983D-D60D-480A-BD70-ED6634F5979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8F03C4-2C58-4579-A34E-BA4B7FC90220}" type="pres">
      <dgm:prSet presAssocID="{7C7B7923-8DB0-4785-A3F6-AA6611900110}" presName="sibTrans" presStyleCnt="0"/>
      <dgm:spPr/>
    </dgm:pt>
    <dgm:pt modelId="{CAC3C20A-7059-4B56-9677-80D37B36AE92}" type="pres">
      <dgm:prSet presAssocID="{6AF9F39D-5FD2-4471-9B46-B52C027DFA5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7D1739-3527-44E5-845F-D5611149F4D0}" type="presOf" srcId="{31D0EBA1-B591-42E5-9770-880DD6103CB1}" destId="{A0DFD7CB-887D-49D3-8FB0-7E8E38FAD2E4}" srcOrd="0" destOrd="0" presId="urn:microsoft.com/office/officeart/2005/8/layout/hList6"/>
    <dgm:cxn modelId="{6E52FC1D-C4FD-475D-B6AF-A935E04AB0E4}" type="presOf" srcId="{5FBCF386-2DA2-4AE8-A14B-7DBD5571827E}" destId="{C805FCF5-8C3A-48BB-B082-31018364ED25}" srcOrd="0" destOrd="0" presId="urn:microsoft.com/office/officeart/2005/8/layout/hList6"/>
    <dgm:cxn modelId="{DBE04F7B-7642-41FF-9B04-63557DD77A0E}" type="presOf" srcId="{6AF9F39D-5FD2-4471-9B46-B52C027DFA57}" destId="{CAC3C20A-7059-4B56-9677-80D37B36AE92}" srcOrd="0" destOrd="0" presId="urn:microsoft.com/office/officeart/2005/8/layout/hList6"/>
    <dgm:cxn modelId="{2C4E3A56-FC93-4E20-8392-87DA1AA84111}" srcId="{62B969DD-CE91-4CE8-9FD4-132C91CEEE16}" destId="{31D0EBA1-B591-42E5-9770-880DD6103CB1}" srcOrd="1" destOrd="0" parTransId="{14B839AE-322B-4247-B306-95A780F5B8C2}" sibTransId="{29F7A1EB-FB53-4FC8-A024-559F181D4C18}"/>
    <dgm:cxn modelId="{E879A30E-E9D8-4AF7-B67D-E9627E8F4B5E}" srcId="{62B969DD-CE91-4CE8-9FD4-132C91CEEE16}" destId="{6AF9F39D-5FD2-4471-9B46-B52C027DFA57}" srcOrd="3" destOrd="0" parTransId="{15F18A2E-3FAD-4E19-A428-A5BE4EB9AE27}" sibTransId="{291A3BA5-62CC-4405-846F-20B67985DEB4}"/>
    <dgm:cxn modelId="{C1399CC2-9950-4DAB-A3BF-40D72EF51072}" type="presOf" srcId="{62B969DD-CE91-4CE8-9FD4-132C91CEEE16}" destId="{C4A01667-4298-4793-A4F0-0AD646E05C91}" srcOrd="0" destOrd="0" presId="urn:microsoft.com/office/officeart/2005/8/layout/hList6"/>
    <dgm:cxn modelId="{F01F5CB7-AB6F-444F-9CC5-EBB63CAF44CD}" srcId="{62B969DD-CE91-4CE8-9FD4-132C91CEEE16}" destId="{5FBCF386-2DA2-4AE8-A14B-7DBD5571827E}" srcOrd="0" destOrd="0" parTransId="{541033D0-4B58-46DF-A049-57A90AC83A50}" sibTransId="{05C416AE-6FE7-4168-BFC3-01211C470332}"/>
    <dgm:cxn modelId="{FD4A002C-CAB8-49E8-AD51-51A228485877}" type="presOf" srcId="{3F13983D-D60D-480A-BD70-ED6634F59794}" destId="{476ED600-3EF5-48FD-BFF0-8DD3C2E80BC9}" srcOrd="0" destOrd="0" presId="urn:microsoft.com/office/officeart/2005/8/layout/hList6"/>
    <dgm:cxn modelId="{3EF59753-4D32-4324-8072-750F8D61B4B0}" srcId="{62B969DD-CE91-4CE8-9FD4-132C91CEEE16}" destId="{3F13983D-D60D-480A-BD70-ED6634F59794}" srcOrd="2" destOrd="0" parTransId="{004C6F74-8779-458D-8408-9533A3BFB610}" sibTransId="{7C7B7923-8DB0-4785-A3F6-AA6611900110}"/>
    <dgm:cxn modelId="{E9295C38-5DF4-444E-AAB2-145B0BDBEC56}" type="presParOf" srcId="{C4A01667-4298-4793-A4F0-0AD646E05C91}" destId="{C805FCF5-8C3A-48BB-B082-31018364ED25}" srcOrd="0" destOrd="0" presId="urn:microsoft.com/office/officeart/2005/8/layout/hList6"/>
    <dgm:cxn modelId="{D8B71932-9904-4086-BAB3-E3EB32818E90}" type="presParOf" srcId="{C4A01667-4298-4793-A4F0-0AD646E05C91}" destId="{6D5CB35D-E48E-432E-8E1C-BCABEF9119B8}" srcOrd="1" destOrd="0" presId="urn:microsoft.com/office/officeart/2005/8/layout/hList6"/>
    <dgm:cxn modelId="{A6DD6FC7-94F9-47FF-8271-E461C6690063}" type="presParOf" srcId="{C4A01667-4298-4793-A4F0-0AD646E05C91}" destId="{A0DFD7CB-887D-49D3-8FB0-7E8E38FAD2E4}" srcOrd="2" destOrd="0" presId="urn:microsoft.com/office/officeart/2005/8/layout/hList6"/>
    <dgm:cxn modelId="{CA7659A8-77A9-4141-9A78-19D4250EA2E3}" type="presParOf" srcId="{C4A01667-4298-4793-A4F0-0AD646E05C91}" destId="{4F4E024E-0100-49D8-BAAF-39315D62CEBA}" srcOrd="3" destOrd="0" presId="urn:microsoft.com/office/officeart/2005/8/layout/hList6"/>
    <dgm:cxn modelId="{5FF0460E-80EA-49D9-9063-837AF5D06139}" type="presParOf" srcId="{C4A01667-4298-4793-A4F0-0AD646E05C91}" destId="{476ED600-3EF5-48FD-BFF0-8DD3C2E80BC9}" srcOrd="4" destOrd="0" presId="urn:microsoft.com/office/officeart/2005/8/layout/hList6"/>
    <dgm:cxn modelId="{7E0F889B-0695-40D4-A264-C6F6CF34DCAF}" type="presParOf" srcId="{C4A01667-4298-4793-A4F0-0AD646E05C91}" destId="{AD8F03C4-2C58-4579-A34E-BA4B7FC90220}" srcOrd="5" destOrd="0" presId="urn:microsoft.com/office/officeart/2005/8/layout/hList6"/>
    <dgm:cxn modelId="{F0FCAAD5-E289-4385-B826-075EB640092B}" type="presParOf" srcId="{C4A01667-4298-4793-A4F0-0AD646E05C91}" destId="{CAC3C20A-7059-4B56-9677-80D37B36AE92}" srcOrd="6" destOrd="0" presId="urn:microsoft.com/office/officeart/2005/8/layout/hList6"/>
  </dgm:cxnLst>
  <dgm:bg/>
  <dgm:whole/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7D6D9B5-1268-4679-990A-EF462B41A4C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14FC313-E67B-48B7-A5B5-8C74F2F0A2A7}">
      <dgm:prSet/>
      <dgm:spPr/>
      <dgm:t>
        <a:bodyPr/>
        <a:lstStyle/>
        <a:p>
          <a:pPr rtl="0"/>
          <a:r>
            <a:rPr lang="ru-RU" dirty="0" smtClean="0"/>
            <a:t>В песенных текстах используются стилистические тропы, характерные для произведений художественной речи, а также просторечные, жаргонные слова и конструкции, которые присущи разговорной речи и не свойственны поэтическим произведениям.</a:t>
          </a:r>
          <a:endParaRPr lang="ru-RU" dirty="0"/>
        </a:p>
      </dgm:t>
    </dgm:pt>
    <dgm:pt modelId="{DF74C36E-2834-4280-A914-0C23EBB03C1E}" type="parTrans" cxnId="{3C19B05A-C19F-4981-B80A-F52CFFAE677B}">
      <dgm:prSet/>
      <dgm:spPr/>
      <dgm:t>
        <a:bodyPr/>
        <a:lstStyle/>
        <a:p>
          <a:endParaRPr lang="ru-RU"/>
        </a:p>
      </dgm:t>
    </dgm:pt>
    <dgm:pt modelId="{D9207A73-589B-4EA2-A0FC-B797FA915848}" type="sibTrans" cxnId="{3C19B05A-C19F-4981-B80A-F52CFFAE677B}">
      <dgm:prSet/>
      <dgm:spPr/>
      <dgm:t>
        <a:bodyPr/>
        <a:lstStyle/>
        <a:p>
          <a:endParaRPr lang="ru-RU"/>
        </a:p>
      </dgm:t>
    </dgm:pt>
    <dgm:pt modelId="{5C1EF230-60FF-4FA5-BDEA-189C5E40258B}">
      <dgm:prSet/>
      <dgm:spPr/>
      <dgm:t>
        <a:bodyPr/>
        <a:lstStyle/>
        <a:p>
          <a:pPr rtl="0"/>
          <a:r>
            <a:rPr lang="ru-RU" dirty="0" smtClean="0"/>
            <a:t>В целях усиления воздействующего эффекта на слушателя авторы современных песенных текстов употребляют иноязычную лексику; клишированные конструкции; прецедентные имена, высказывания, тексты.</a:t>
          </a:r>
          <a:endParaRPr lang="ru-RU" dirty="0"/>
        </a:p>
      </dgm:t>
    </dgm:pt>
    <dgm:pt modelId="{8AF17ED5-CF03-4AF1-A144-445981D4FF8E}" type="parTrans" cxnId="{F0F83575-BD51-469B-A248-AC75F1CFD9A6}">
      <dgm:prSet/>
      <dgm:spPr/>
      <dgm:t>
        <a:bodyPr/>
        <a:lstStyle/>
        <a:p>
          <a:endParaRPr lang="ru-RU"/>
        </a:p>
      </dgm:t>
    </dgm:pt>
    <dgm:pt modelId="{821F61D5-99DB-4A0B-B10C-F6FFC55DA3D2}" type="sibTrans" cxnId="{F0F83575-BD51-469B-A248-AC75F1CFD9A6}">
      <dgm:prSet/>
      <dgm:spPr/>
      <dgm:t>
        <a:bodyPr/>
        <a:lstStyle/>
        <a:p>
          <a:endParaRPr lang="ru-RU"/>
        </a:p>
      </dgm:t>
    </dgm:pt>
    <dgm:pt modelId="{790228F9-F5ED-42D5-81E1-F171ECDEEF8B}" type="pres">
      <dgm:prSet presAssocID="{F7D6D9B5-1268-4679-990A-EF462B41A4C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75CBDE-5B57-4BD0-8146-4929C2D850F3}" type="pres">
      <dgm:prSet presAssocID="{214FC313-E67B-48B7-A5B5-8C74F2F0A2A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7AF5D3-C948-4973-A53D-98493174FF9A}" type="pres">
      <dgm:prSet presAssocID="{D9207A73-589B-4EA2-A0FC-B797FA915848}" presName="spacer" presStyleCnt="0"/>
      <dgm:spPr/>
    </dgm:pt>
    <dgm:pt modelId="{92EF1E19-5E30-4C70-82B5-E4AF8D1F6175}" type="pres">
      <dgm:prSet presAssocID="{5C1EF230-60FF-4FA5-BDEA-189C5E40258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6D586F-0B42-4BEA-A1C0-363DBB39BBD0}" type="presOf" srcId="{214FC313-E67B-48B7-A5B5-8C74F2F0A2A7}" destId="{FC75CBDE-5B57-4BD0-8146-4929C2D850F3}" srcOrd="0" destOrd="0" presId="urn:microsoft.com/office/officeart/2005/8/layout/vList2"/>
    <dgm:cxn modelId="{3C19B05A-C19F-4981-B80A-F52CFFAE677B}" srcId="{F7D6D9B5-1268-4679-990A-EF462B41A4C1}" destId="{214FC313-E67B-48B7-A5B5-8C74F2F0A2A7}" srcOrd="0" destOrd="0" parTransId="{DF74C36E-2834-4280-A914-0C23EBB03C1E}" sibTransId="{D9207A73-589B-4EA2-A0FC-B797FA915848}"/>
    <dgm:cxn modelId="{D6D3FB3F-5901-4546-8D69-1ABB68355627}" type="presOf" srcId="{5C1EF230-60FF-4FA5-BDEA-189C5E40258B}" destId="{92EF1E19-5E30-4C70-82B5-E4AF8D1F6175}" srcOrd="0" destOrd="0" presId="urn:microsoft.com/office/officeart/2005/8/layout/vList2"/>
    <dgm:cxn modelId="{86FDB64B-2603-49D8-A443-9592CA4D8FD4}" type="presOf" srcId="{F7D6D9B5-1268-4679-990A-EF462B41A4C1}" destId="{790228F9-F5ED-42D5-81E1-F171ECDEEF8B}" srcOrd="0" destOrd="0" presId="urn:microsoft.com/office/officeart/2005/8/layout/vList2"/>
    <dgm:cxn modelId="{F0F83575-BD51-469B-A248-AC75F1CFD9A6}" srcId="{F7D6D9B5-1268-4679-990A-EF462B41A4C1}" destId="{5C1EF230-60FF-4FA5-BDEA-189C5E40258B}" srcOrd="1" destOrd="0" parTransId="{8AF17ED5-CF03-4AF1-A144-445981D4FF8E}" sibTransId="{821F61D5-99DB-4A0B-B10C-F6FFC55DA3D2}"/>
    <dgm:cxn modelId="{BA56FC4E-566D-40A0-8773-657C3FA7528D}" type="presParOf" srcId="{790228F9-F5ED-42D5-81E1-F171ECDEEF8B}" destId="{FC75CBDE-5B57-4BD0-8146-4929C2D850F3}" srcOrd="0" destOrd="0" presId="urn:microsoft.com/office/officeart/2005/8/layout/vList2"/>
    <dgm:cxn modelId="{22F6A22A-5175-4FFE-B418-7806C9B06DEC}" type="presParOf" srcId="{790228F9-F5ED-42D5-81E1-F171ECDEEF8B}" destId="{8E7AF5D3-C948-4973-A53D-98493174FF9A}" srcOrd="1" destOrd="0" presId="urn:microsoft.com/office/officeart/2005/8/layout/vList2"/>
    <dgm:cxn modelId="{591CBAF0-50B4-4F39-B8EC-5C5BD3427DF0}" type="presParOf" srcId="{790228F9-F5ED-42D5-81E1-F171ECDEEF8B}" destId="{92EF1E19-5E30-4C70-82B5-E4AF8D1F6175}" srcOrd="2" destOrd="0" presId="urn:microsoft.com/office/officeart/2005/8/layout/vList2"/>
  </dgm:cxnLst>
  <dgm:bg/>
  <dgm:whole/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557B83D4-33F9-4DE7-A417-DBDB0B8F5D1B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87D36F4-E235-4017-946D-B7275AF34E28}">
      <dgm:prSet custT="1"/>
      <dgm:spPr/>
      <dgm:t>
        <a:bodyPr/>
        <a:lstStyle/>
        <a:p>
          <a:pPr rtl="0"/>
          <a:r>
            <a:rPr lang="ru-RU" sz="4400" b="1" i="1" baseline="0" dirty="0" smtClean="0"/>
            <a:t>Анализ текстов</a:t>
          </a:r>
          <a:endParaRPr lang="ru-RU" sz="4400" b="1" i="1" baseline="0" dirty="0"/>
        </a:p>
      </dgm:t>
    </dgm:pt>
    <dgm:pt modelId="{23C63081-2354-4E60-8610-8B8F10A6B77B}" type="parTrans" cxnId="{98635641-195F-473A-BCAA-F87D818D2185}">
      <dgm:prSet/>
      <dgm:spPr/>
      <dgm:t>
        <a:bodyPr/>
        <a:lstStyle/>
        <a:p>
          <a:endParaRPr lang="ru-RU"/>
        </a:p>
      </dgm:t>
    </dgm:pt>
    <dgm:pt modelId="{424CD8C8-55B7-4A65-BEF1-91FC2B8945B3}" type="sibTrans" cxnId="{98635641-195F-473A-BCAA-F87D818D2185}">
      <dgm:prSet/>
      <dgm:spPr/>
      <dgm:t>
        <a:bodyPr/>
        <a:lstStyle/>
        <a:p>
          <a:endParaRPr lang="ru-RU"/>
        </a:p>
      </dgm:t>
    </dgm:pt>
    <dgm:pt modelId="{E7B04167-8B3E-4A07-8C22-2F3DA9D5B88B}" type="pres">
      <dgm:prSet presAssocID="{557B83D4-33F9-4DE7-A417-DBDB0B8F5D1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A98AB7-5F31-4BFD-8200-CB6EC3DDE8A3}" type="pres">
      <dgm:prSet presAssocID="{D87D36F4-E235-4017-946D-B7275AF34E28}" presName="circle1" presStyleLbl="node1" presStyleIdx="0" presStyleCnt="1"/>
      <dgm:spPr/>
    </dgm:pt>
    <dgm:pt modelId="{76FA4732-C62A-41B9-8BD1-3DA68A2181BD}" type="pres">
      <dgm:prSet presAssocID="{D87D36F4-E235-4017-946D-B7275AF34E28}" presName="space" presStyleCnt="0"/>
      <dgm:spPr/>
    </dgm:pt>
    <dgm:pt modelId="{ADCC5B44-A7E9-4FE2-BA94-2BF02A927B39}" type="pres">
      <dgm:prSet presAssocID="{D87D36F4-E235-4017-946D-B7275AF34E28}" presName="rect1" presStyleLbl="alignAcc1" presStyleIdx="0" presStyleCnt="1"/>
      <dgm:spPr/>
      <dgm:t>
        <a:bodyPr/>
        <a:lstStyle/>
        <a:p>
          <a:endParaRPr lang="ru-RU"/>
        </a:p>
      </dgm:t>
    </dgm:pt>
    <dgm:pt modelId="{C8699EC3-55F0-48A1-912E-9A284DBBFB82}" type="pres">
      <dgm:prSet presAssocID="{D87D36F4-E235-4017-946D-B7275AF34E28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AA50C7-D4B6-4950-B4EA-F0BBC566DDB2}" type="presOf" srcId="{D87D36F4-E235-4017-946D-B7275AF34E28}" destId="{ADCC5B44-A7E9-4FE2-BA94-2BF02A927B39}" srcOrd="0" destOrd="0" presId="urn:microsoft.com/office/officeart/2005/8/layout/target3"/>
    <dgm:cxn modelId="{2E091305-04F2-4469-BC24-2550DDC7EF88}" type="presOf" srcId="{D87D36F4-E235-4017-946D-B7275AF34E28}" destId="{C8699EC3-55F0-48A1-912E-9A284DBBFB82}" srcOrd="1" destOrd="0" presId="urn:microsoft.com/office/officeart/2005/8/layout/target3"/>
    <dgm:cxn modelId="{98635641-195F-473A-BCAA-F87D818D2185}" srcId="{557B83D4-33F9-4DE7-A417-DBDB0B8F5D1B}" destId="{D87D36F4-E235-4017-946D-B7275AF34E28}" srcOrd="0" destOrd="0" parTransId="{23C63081-2354-4E60-8610-8B8F10A6B77B}" sibTransId="{424CD8C8-55B7-4A65-BEF1-91FC2B8945B3}"/>
    <dgm:cxn modelId="{53D7573A-1110-4545-9F98-4AAE8A916BBB}" type="presOf" srcId="{557B83D4-33F9-4DE7-A417-DBDB0B8F5D1B}" destId="{E7B04167-8B3E-4A07-8C22-2F3DA9D5B88B}" srcOrd="0" destOrd="0" presId="urn:microsoft.com/office/officeart/2005/8/layout/target3"/>
    <dgm:cxn modelId="{74C31327-4542-4F86-8188-E758A925A2E8}" type="presParOf" srcId="{E7B04167-8B3E-4A07-8C22-2F3DA9D5B88B}" destId="{E6A98AB7-5F31-4BFD-8200-CB6EC3DDE8A3}" srcOrd="0" destOrd="0" presId="urn:microsoft.com/office/officeart/2005/8/layout/target3"/>
    <dgm:cxn modelId="{1D5A0CA2-1E08-4F47-8F25-AD12BC544F1C}" type="presParOf" srcId="{E7B04167-8B3E-4A07-8C22-2F3DA9D5B88B}" destId="{76FA4732-C62A-41B9-8BD1-3DA68A2181BD}" srcOrd="1" destOrd="0" presId="urn:microsoft.com/office/officeart/2005/8/layout/target3"/>
    <dgm:cxn modelId="{1D45EFE6-B8DA-4A34-86A0-E7328C082174}" type="presParOf" srcId="{E7B04167-8B3E-4A07-8C22-2F3DA9D5B88B}" destId="{ADCC5B44-A7E9-4FE2-BA94-2BF02A927B39}" srcOrd="2" destOrd="0" presId="urn:microsoft.com/office/officeart/2005/8/layout/target3"/>
    <dgm:cxn modelId="{7C007665-8643-4B74-AC73-4529849F4BE9}" type="presParOf" srcId="{E7B04167-8B3E-4A07-8C22-2F3DA9D5B88B}" destId="{C8699EC3-55F0-48A1-912E-9A284DBBFB82}" srcOrd="3" destOrd="0" presId="urn:microsoft.com/office/officeart/2005/8/layout/targe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24AE2E-659A-464A-A98F-BA6A93685F3B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97DF7F-9FD1-4B7F-B6A5-C630B58BD5BF}">
      <dgm:prSet/>
      <dgm:spPr/>
      <dgm:t>
        <a:bodyPr/>
        <a:lstStyle/>
        <a:p>
          <a:pPr rtl="0"/>
          <a:r>
            <a:rPr lang="ru-RU" b="1" i="1" dirty="0" err="1" smtClean="0"/>
            <a:t>Саввина</a:t>
          </a:r>
          <a:r>
            <a:rPr lang="ru-RU" b="1" i="1" dirty="0" smtClean="0"/>
            <a:t>  Евгения Андреевна</a:t>
          </a:r>
          <a:endParaRPr lang="ru-RU" dirty="0"/>
        </a:p>
      </dgm:t>
    </dgm:pt>
    <dgm:pt modelId="{57B24942-D635-4B68-A400-CA9F36EEA82F}" type="parTrans" cxnId="{D36B72D5-134C-4F22-ADB5-CC039D10C7DB}">
      <dgm:prSet/>
      <dgm:spPr/>
      <dgm:t>
        <a:bodyPr/>
        <a:lstStyle/>
        <a:p>
          <a:endParaRPr lang="ru-RU"/>
        </a:p>
      </dgm:t>
    </dgm:pt>
    <dgm:pt modelId="{9CD48A95-2347-4C65-A78E-D4FCD483B1FF}" type="sibTrans" cxnId="{D36B72D5-134C-4F22-ADB5-CC039D10C7DB}">
      <dgm:prSet/>
      <dgm:spPr/>
      <dgm:t>
        <a:bodyPr/>
        <a:lstStyle/>
        <a:p>
          <a:endParaRPr lang="ru-RU"/>
        </a:p>
      </dgm:t>
    </dgm:pt>
    <dgm:pt modelId="{097A2DED-6E6C-4294-9EFD-E08776F1B861}">
      <dgm:prSet/>
      <dgm:spPr/>
      <dgm:t>
        <a:bodyPr/>
        <a:lstStyle/>
        <a:p>
          <a:pPr rtl="0"/>
          <a:r>
            <a:rPr lang="ru-RU" b="1" i="1" dirty="0" smtClean="0"/>
            <a:t>ученица 11 Б класса</a:t>
          </a:r>
          <a:endParaRPr lang="ru-RU" dirty="0"/>
        </a:p>
      </dgm:t>
    </dgm:pt>
    <dgm:pt modelId="{7373426E-6CDD-4502-8801-3FB6F04F2F56}" type="parTrans" cxnId="{5EAF7905-45FD-4D21-9FD2-22DF0E5D3299}">
      <dgm:prSet/>
      <dgm:spPr/>
      <dgm:t>
        <a:bodyPr/>
        <a:lstStyle/>
        <a:p>
          <a:endParaRPr lang="ru-RU"/>
        </a:p>
      </dgm:t>
    </dgm:pt>
    <dgm:pt modelId="{858AC6D4-627A-4A29-AAD7-DC7787AD1962}" type="sibTrans" cxnId="{5EAF7905-45FD-4D21-9FD2-22DF0E5D3299}">
      <dgm:prSet/>
      <dgm:spPr/>
      <dgm:t>
        <a:bodyPr/>
        <a:lstStyle/>
        <a:p>
          <a:endParaRPr lang="ru-RU"/>
        </a:p>
      </dgm:t>
    </dgm:pt>
    <dgm:pt modelId="{CD030F3D-C685-4428-9755-84B3323764BE}">
      <dgm:prSet/>
      <dgm:spPr/>
      <dgm:t>
        <a:bodyPr/>
        <a:lstStyle/>
        <a:p>
          <a:pPr rtl="0"/>
          <a:r>
            <a:rPr lang="ru-RU" b="1" i="1" dirty="0" smtClean="0"/>
            <a:t>МОУ «СОШ №8  </a:t>
          </a:r>
          <a:endParaRPr lang="ru-RU" dirty="0"/>
        </a:p>
      </dgm:t>
    </dgm:pt>
    <dgm:pt modelId="{B492B460-F93C-4B1B-8488-7F2D51B3DBC3}" type="parTrans" cxnId="{9F333F9A-4429-4C74-8535-176DCD7DD4BA}">
      <dgm:prSet/>
      <dgm:spPr/>
      <dgm:t>
        <a:bodyPr/>
        <a:lstStyle/>
        <a:p>
          <a:endParaRPr lang="ru-RU"/>
        </a:p>
      </dgm:t>
    </dgm:pt>
    <dgm:pt modelId="{C214205E-418F-45AE-9F12-28373B95B2BC}" type="sibTrans" cxnId="{9F333F9A-4429-4C74-8535-176DCD7DD4BA}">
      <dgm:prSet/>
      <dgm:spPr/>
      <dgm:t>
        <a:bodyPr/>
        <a:lstStyle/>
        <a:p>
          <a:endParaRPr lang="ru-RU"/>
        </a:p>
      </dgm:t>
    </dgm:pt>
    <dgm:pt modelId="{4E6D00D8-C52B-46CF-B928-4977BC82FBA3}" type="pres">
      <dgm:prSet presAssocID="{1024AE2E-659A-464A-A98F-BA6A93685F3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89CE95-6931-43A3-96BC-A5D31B745BBF}" type="pres">
      <dgm:prSet presAssocID="{E497DF7F-9FD1-4B7F-B6A5-C630B58BD5BF}" presName="circle1" presStyleLbl="node1" presStyleIdx="0" presStyleCnt="3"/>
      <dgm:spPr/>
    </dgm:pt>
    <dgm:pt modelId="{BB44542B-D675-4797-9C8D-CD914905B7D5}" type="pres">
      <dgm:prSet presAssocID="{E497DF7F-9FD1-4B7F-B6A5-C630B58BD5BF}" presName="space" presStyleCnt="0"/>
      <dgm:spPr/>
    </dgm:pt>
    <dgm:pt modelId="{106907D2-7D00-482F-BF3F-2791816EA78D}" type="pres">
      <dgm:prSet presAssocID="{E497DF7F-9FD1-4B7F-B6A5-C630B58BD5BF}" presName="rect1" presStyleLbl="alignAcc1" presStyleIdx="0" presStyleCnt="3"/>
      <dgm:spPr/>
      <dgm:t>
        <a:bodyPr/>
        <a:lstStyle/>
        <a:p>
          <a:endParaRPr lang="ru-RU"/>
        </a:p>
      </dgm:t>
    </dgm:pt>
    <dgm:pt modelId="{6B57543A-1DC8-42C1-A358-41888B5C62EA}" type="pres">
      <dgm:prSet presAssocID="{097A2DED-6E6C-4294-9EFD-E08776F1B861}" presName="vertSpace2" presStyleLbl="node1" presStyleIdx="0" presStyleCnt="3"/>
      <dgm:spPr/>
    </dgm:pt>
    <dgm:pt modelId="{EDC6C723-6841-42F0-986F-943AFC1D0B1D}" type="pres">
      <dgm:prSet presAssocID="{097A2DED-6E6C-4294-9EFD-E08776F1B861}" presName="circle2" presStyleLbl="node1" presStyleIdx="1" presStyleCnt="3"/>
      <dgm:spPr/>
    </dgm:pt>
    <dgm:pt modelId="{D5956203-B9E5-4ABF-A955-C819ED9F2CC4}" type="pres">
      <dgm:prSet presAssocID="{097A2DED-6E6C-4294-9EFD-E08776F1B861}" presName="rect2" presStyleLbl="alignAcc1" presStyleIdx="1" presStyleCnt="3"/>
      <dgm:spPr/>
      <dgm:t>
        <a:bodyPr/>
        <a:lstStyle/>
        <a:p>
          <a:endParaRPr lang="ru-RU"/>
        </a:p>
      </dgm:t>
    </dgm:pt>
    <dgm:pt modelId="{5AA761A6-9422-4C3B-BBBB-BF0E14F59AF6}" type="pres">
      <dgm:prSet presAssocID="{CD030F3D-C685-4428-9755-84B3323764BE}" presName="vertSpace3" presStyleLbl="node1" presStyleIdx="1" presStyleCnt="3"/>
      <dgm:spPr/>
    </dgm:pt>
    <dgm:pt modelId="{50FA4970-04CD-4D0D-8C05-764FBF5A6579}" type="pres">
      <dgm:prSet presAssocID="{CD030F3D-C685-4428-9755-84B3323764BE}" presName="circle3" presStyleLbl="node1" presStyleIdx="2" presStyleCnt="3"/>
      <dgm:spPr/>
    </dgm:pt>
    <dgm:pt modelId="{900798E7-C45A-472F-B730-73B4F049683B}" type="pres">
      <dgm:prSet presAssocID="{CD030F3D-C685-4428-9755-84B3323764BE}" presName="rect3" presStyleLbl="alignAcc1" presStyleIdx="2" presStyleCnt="3"/>
      <dgm:spPr/>
      <dgm:t>
        <a:bodyPr/>
        <a:lstStyle/>
        <a:p>
          <a:endParaRPr lang="ru-RU"/>
        </a:p>
      </dgm:t>
    </dgm:pt>
    <dgm:pt modelId="{A7553B17-5696-486E-895F-E8FC513DC693}" type="pres">
      <dgm:prSet presAssocID="{E497DF7F-9FD1-4B7F-B6A5-C630B58BD5BF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ED9510-3AAC-46CB-825E-C9468B42028E}" type="pres">
      <dgm:prSet presAssocID="{097A2DED-6E6C-4294-9EFD-E08776F1B861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906195-E03F-469A-82B3-F5F6CA21DE45}" type="pres">
      <dgm:prSet presAssocID="{CD030F3D-C685-4428-9755-84B3323764BE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8C6DAC-6F73-4246-8EB6-08C6B39BEC00}" type="presOf" srcId="{097A2DED-6E6C-4294-9EFD-E08776F1B861}" destId="{ECED9510-3AAC-46CB-825E-C9468B42028E}" srcOrd="1" destOrd="0" presId="urn:microsoft.com/office/officeart/2005/8/layout/target3"/>
    <dgm:cxn modelId="{817E0178-A420-4E29-BFA8-F95932464DF7}" type="presOf" srcId="{E497DF7F-9FD1-4B7F-B6A5-C630B58BD5BF}" destId="{106907D2-7D00-482F-BF3F-2791816EA78D}" srcOrd="0" destOrd="0" presId="urn:microsoft.com/office/officeart/2005/8/layout/target3"/>
    <dgm:cxn modelId="{2E9AC13E-BF30-4E44-9748-D5021CD3D275}" type="presOf" srcId="{097A2DED-6E6C-4294-9EFD-E08776F1B861}" destId="{D5956203-B9E5-4ABF-A955-C819ED9F2CC4}" srcOrd="0" destOrd="0" presId="urn:microsoft.com/office/officeart/2005/8/layout/target3"/>
    <dgm:cxn modelId="{2B1EC5A8-B262-4E9D-92A7-6CDF6285400F}" type="presOf" srcId="{CD030F3D-C685-4428-9755-84B3323764BE}" destId="{68906195-E03F-469A-82B3-F5F6CA21DE45}" srcOrd="1" destOrd="0" presId="urn:microsoft.com/office/officeart/2005/8/layout/target3"/>
    <dgm:cxn modelId="{70016A69-0F65-424B-8576-BD229116E7C0}" type="presOf" srcId="{E497DF7F-9FD1-4B7F-B6A5-C630B58BD5BF}" destId="{A7553B17-5696-486E-895F-E8FC513DC693}" srcOrd="1" destOrd="0" presId="urn:microsoft.com/office/officeart/2005/8/layout/target3"/>
    <dgm:cxn modelId="{9F333F9A-4429-4C74-8535-176DCD7DD4BA}" srcId="{1024AE2E-659A-464A-A98F-BA6A93685F3B}" destId="{CD030F3D-C685-4428-9755-84B3323764BE}" srcOrd="2" destOrd="0" parTransId="{B492B460-F93C-4B1B-8488-7F2D51B3DBC3}" sibTransId="{C214205E-418F-45AE-9F12-28373B95B2BC}"/>
    <dgm:cxn modelId="{AD351A4C-5D90-47AD-9F9D-9C0AA75AEBFF}" type="presOf" srcId="{CD030F3D-C685-4428-9755-84B3323764BE}" destId="{900798E7-C45A-472F-B730-73B4F049683B}" srcOrd="0" destOrd="0" presId="urn:microsoft.com/office/officeart/2005/8/layout/target3"/>
    <dgm:cxn modelId="{D36B72D5-134C-4F22-ADB5-CC039D10C7DB}" srcId="{1024AE2E-659A-464A-A98F-BA6A93685F3B}" destId="{E497DF7F-9FD1-4B7F-B6A5-C630B58BD5BF}" srcOrd="0" destOrd="0" parTransId="{57B24942-D635-4B68-A400-CA9F36EEA82F}" sibTransId="{9CD48A95-2347-4C65-A78E-D4FCD483B1FF}"/>
    <dgm:cxn modelId="{5EAF7905-45FD-4D21-9FD2-22DF0E5D3299}" srcId="{1024AE2E-659A-464A-A98F-BA6A93685F3B}" destId="{097A2DED-6E6C-4294-9EFD-E08776F1B861}" srcOrd="1" destOrd="0" parTransId="{7373426E-6CDD-4502-8801-3FB6F04F2F56}" sibTransId="{858AC6D4-627A-4A29-AAD7-DC7787AD1962}"/>
    <dgm:cxn modelId="{149BC6B5-51E2-40DB-B9BF-48EF7AFE17D1}" type="presOf" srcId="{1024AE2E-659A-464A-A98F-BA6A93685F3B}" destId="{4E6D00D8-C52B-46CF-B928-4977BC82FBA3}" srcOrd="0" destOrd="0" presId="urn:microsoft.com/office/officeart/2005/8/layout/target3"/>
    <dgm:cxn modelId="{A7CCB177-3EF8-4AC5-8B2C-7A814C2E8B0F}" type="presParOf" srcId="{4E6D00D8-C52B-46CF-B928-4977BC82FBA3}" destId="{F289CE95-6931-43A3-96BC-A5D31B745BBF}" srcOrd="0" destOrd="0" presId="urn:microsoft.com/office/officeart/2005/8/layout/target3"/>
    <dgm:cxn modelId="{C9D376EE-E13C-4F8C-AA1D-F4497E2E8675}" type="presParOf" srcId="{4E6D00D8-C52B-46CF-B928-4977BC82FBA3}" destId="{BB44542B-D675-4797-9C8D-CD914905B7D5}" srcOrd="1" destOrd="0" presId="urn:microsoft.com/office/officeart/2005/8/layout/target3"/>
    <dgm:cxn modelId="{2DCBEEF0-6CB7-428C-87CA-7AA0CA4D6BAB}" type="presParOf" srcId="{4E6D00D8-C52B-46CF-B928-4977BC82FBA3}" destId="{106907D2-7D00-482F-BF3F-2791816EA78D}" srcOrd="2" destOrd="0" presId="urn:microsoft.com/office/officeart/2005/8/layout/target3"/>
    <dgm:cxn modelId="{1030AB54-3B95-413F-A77E-9983F1F405EE}" type="presParOf" srcId="{4E6D00D8-C52B-46CF-B928-4977BC82FBA3}" destId="{6B57543A-1DC8-42C1-A358-41888B5C62EA}" srcOrd="3" destOrd="0" presId="urn:microsoft.com/office/officeart/2005/8/layout/target3"/>
    <dgm:cxn modelId="{C16EC6C6-EC77-4D69-86C0-0F2D8E3C3700}" type="presParOf" srcId="{4E6D00D8-C52B-46CF-B928-4977BC82FBA3}" destId="{EDC6C723-6841-42F0-986F-943AFC1D0B1D}" srcOrd="4" destOrd="0" presId="urn:microsoft.com/office/officeart/2005/8/layout/target3"/>
    <dgm:cxn modelId="{9BCD29DD-8CE8-473E-8B7D-880D3029EA68}" type="presParOf" srcId="{4E6D00D8-C52B-46CF-B928-4977BC82FBA3}" destId="{D5956203-B9E5-4ABF-A955-C819ED9F2CC4}" srcOrd="5" destOrd="0" presId="urn:microsoft.com/office/officeart/2005/8/layout/target3"/>
    <dgm:cxn modelId="{AB005E6D-3443-42D1-968A-FBD7AB6C1ED7}" type="presParOf" srcId="{4E6D00D8-C52B-46CF-B928-4977BC82FBA3}" destId="{5AA761A6-9422-4C3B-BBBB-BF0E14F59AF6}" srcOrd="6" destOrd="0" presId="urn:microsoft.com/office/officeart/2005/8/layout/target3"/>
    <dgm:cxn modelId="{95F4BE91-220F-414A-9780-B82FE6246643}" type="presParOf" srcId="{4E6D00D8-C52B-46CF-B928-4977BC82FBA3}" destId="{50FA4970-04CD-4D0D-8C05-764FBF5A6579}" srcOrd="7" destOrd="0" presId="urn:microsoft.com/office/officeart/2005/8/layout/target3"/>
    <dgm:cxn modelId="{355FCC11-C419-47E6-888F-A30CD2D72B64}" type="presParOf" srcId="{4E6D00D8-C52B-46CF-B928-4977BC82FBA3}" destId="{900798E7-C45A-472F-B730-73B4F049683B}" srcOrd="8" destOrd="0" presId="urn:microsoft.com/office/officeart/2005/8/layout/target3"/>
    <dgm:cxn modelId="{E92FD668-0E31-4500-870C-C01486AA16B2}" type="presParOf" srcId="{4E6D00D8-C52B-46CF-B928-4977BC82FBA3}" destId="{A7553B17-5696-486E-895F-E8FC513DC693}" srcOrd="9" destOrd="0" presId="urn:microsoft.com/office/officeart/2005/8/layout/target3"/>
    <dgm:cxn modelId="{062EC02C-B1ED-439B-90A8-E7D3CBCCE5DE}" type="presParOf" srcId="{4E6D00D8-C52B-46CF-B928-4977BC82FBA3}" destId="{ECED9510-3AAC-46CB-825E-C9468B42028E}" srcOrd="10" destOrd="0" presId="urn:microsoft.com/office/officeart/2005/8/layout/target3"/>
    <dgm:cxn modelId="{56C08646-2B51-4CFE-A9E0-26C433F3257D}" type="presParOf" srcId="{4E6D00D8-C52B-46CF-B928-4977BC82FBA3}" destId="{68906195-E03F-469A-82B3-F5F6CA21DE45}" srcOrd="11" destOrd="0" presId="urn:microsoft.com/office/officeart/2005/8/layout/target3"/>
  </dgm:cxnLst>
  <dgm:bg/>
  <dgm:whole/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8117A34A-FAE7-4A58-A253-54D9C52A4F6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8C02117-8DFA-473A-8B67-B643EAA02A24}">
      <dgm:prSet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1200" b="1" dirty="0" smtClean="0">
              <a:solidFill>
                <a:schemeClr val="bg1"/>
              </a:solidFill>
            </a:rPr>
            <a:t>  использование молодежного и общего жаргона</a:t>
          </a:r>
          <a:r>
            <a:rPr lang="ru-RU" sz="1200" dirty="0" smtClean="0">
              <a:solidFill>
                <a:schemeClr val="bg1"/>
              </a:solidFill>
            </a:rPr>
            <a:t>: Места я не нахожу себе</a:t>
          </a:r>
          <a:r>
            <a:rPr lang="ru-RU" sz="1200" dirty="0" smtClean="0">
              <a:solidFill>
                <a:srgbClr val="FF0000"/>
              </a:solidFill>
            </a:rPr>
            <a:t>,</a:t>
          </a:r>
          <a:r>
            <a:rPr lang="ru-RU" sz="1200" i="1" dirty="0" smtClean="0">
              <a:solidFill>
                <a:srgbClr val="FF0000"/>
              </a:solidFill>
            </a:rPr>
            <a:t> </a:t>
          </a:r>
          <a:r>
            <a:rPr lang="ru-RU" sz="1200" i="1" dirty="0" err="1" smtClean="0">
              <a:solidFill>
                <a:srgbClr val="FF0000"/>
              </a:solidFill>
            </a:rPr>
            <a:t>Стопудово</a:t>
          </a:r>
          <a:r>
            <a:rPr lang="ru-RU" sz="1200" dirty="0" smtClean="0">
              <a:solidFill>
                <a:schemeClr val="bg1"/>
              </a:solidFill>
            </a:rPr>
            <a:t>: я, наверное, страдаю по тебе – </a:t>
          </a:r>
          <a:r>
            <a:rPr lang="ru-RU" sz="1200" i="1" dirty="0" smtClean="0">
              <a:solidFill>
                <a:schemeClr val="bg1"/>
              </a:solidFill>
            </a:rPr>
            <a:t>Я просто никакая. От кайфа улетаю</a:t>
          </a:r>
          <a:r>
            <a:rPr lang="ru-RU" sz="1200" dirty="0" smtClean="0">
              <a:solidFill>
                <a:schemeClr val="bg1"/>
              </a:solidFill>
            </a:rPr>
            <a:t> (исп. </a:t>
          </a:r>
          <a:r>
            <a:rPr lang="ru-RU" sz="1200" dirty="0" err="1" smtClean="0">
              <a:solidFill>
                <a:schemeClr val="bg1"/>
              </a:solidFill>
            </a:rPr>
            <a:t>Глюк</a:t>
          </a:r>
          <a:r>
            <a:rPr lang="ru-RU" sz="1200" dirty="0" smtClean="0">
              <a:solidFill>
                <a:schemeClr val="bg1"/>
              </a:solidFill>
            </a:rPr>
            <a:t>’</a:t>
          </a:r>
          <a:r>
            <a:rPr lang="en-US" sz="1200" dirty="0" err="1" smtClean="0">
              <a:solidFill>
                <a:schemeClr val="bg1"/>
              </a:solidFill>
            </a:rPr>
            <a:t>oza</a:t>
          </a:r>
          <a:r>
            <a:rPr lang="ru-RU" sz="1200" dirty="0" smtClean="0">
              <a:solidFill>
                <a:schemeClr val="bg1"/>
              </a:solidFill>
            </a:rPr>
            <a:t>)</a:t>
          </a:r>
          <a:endParaRPr lang="ru-RU" sz="1200" dirty="0">
            <a:solidFill>
              <a:schemeClr val="bg1"/>
            </a:solidFill>
          </a:endParaRPr>
        </a:p>
      </dgm:t>
    </dgm:pt>
    <dgm:pt modelId="{D461107C-5AF9-4920-B6C0-2C69263FF2DC}" type="parTrans" cxnId="{4E187962-9CEB-4DF0-8236-1B55D47E0511}">
      <dgm:prSet/>
      <dgm:spPr/>
      <dgm:t>
        <a:bodyPr/>
        <a:lstStyle/>
        <a:p>
          <a:endParaRPr lang="ru-RU"/>
        </a:p>
      </dgm:t>
    </dgm:pt>
    <dgm:pt modelId="{CE276CDF-347B-4DEE-914A-DD691E2E8445}" type="sibTrans" cxnId="{4E187962-9CEB-4DF0-8236-1B55D47E0511}">
      <dgm:prSet/>
      <dgm:spPr/>
      <dgm:t>
        <a:bodyPr/>
        <a:lstStyle/>
        <a:p>
          <a:endParaRPr lang="ru-RU"/>
        </a:p>
      </dgm:t>
    </dgm:pt>
    <dgm:pt modelId="{43F2949E-FF3D-424A-9F49-4CEC7E07C457}">
      <dgm:prSet custT="1"/>
      <dgm:spPr>
        <a:solidFill>
          <a:schemeClr val="tx1">
            <a:lumMod val="95000"/>
          </a:schemeClr>
        </a:solidFill>
      </dgm:spPr>
      <dgm:t>
        <a:bodyPr/>
        <a:lstStyle/>
        <a:p>
          <a:pPr rtl="0"/>
          <a:r>
            <a:rPr lang="ru-RU" sz="1200" b="1" dirty="0" smtClean="0">
              <a:solidFill>
                <a:schemeClr val="bg1"/>
              </a:solidFill>
            </a:rPr>
            <a:t> включение в тексты варваризмов</a:t>
          </a:r>
          <a:r>
            <a:rPr lang="ru-RU" sz="1200" dirty="0" smtClean="0">
              <a:solidFill>
                <a:schemeClr val="bg1"/>
              </a:solidFill>
            </a:rPr>
            <a:t>: Я не буду тебя спасать, догонять, вспоминать, целовать, Больше мне не звони, Меньше всего нужны мне твои</a:t>
          </a:r>
          <a:r>
            <a:rPr lang="ru-RU" sz="1200" i="1" dirty="0" smtClean="0">
              <a:solidFill>
                <a:schemeClr val="bg1"/>
              </a:solidFill>
            </a:rPr>
            <a:t> </a:t>
          </a:r>
          <a:r>
            <a:rPr lang="ru-RU" sz="1200" i="1" dirty="0" err="1" smtClean="0">
              <a:solidFill>
                <a:srgbClr val="FF0000"/>
              </a:solidFill>
            </a:rPr>
            <a:t>комбеки</a:t>
          </a:r>
          <a:r>
            <a:rPr lang="ru-RU" sz="1200" dirty="0" smtClean="0">
              <a:solidFill>
                <a:srgbClr val="FF0000"/>
              </a:solidFill>
            </a:rPr>
            <a:t> (</a:t>
          </a:r>
          <a:r>
            <a:rPr lang="ru-RU" sz="1200" dirty="0" smtClean="0">
              <a:solidFill>
                <a:schemeClr val="bg1"/>
              </a:solidFill>
            </a:rPr>
            <a:t>Земфира</a:t>
          </a:r>
          <a:r>
            <a:rPr lang="ru-RU" sz="1000" dirty="0" smtClean="0">
              <a:solidFill>
                <a:schemeClr val="bg1"/>
              </a:solidFill>
            </a:rPr>
            <a:t>);</a:t>
          </a:r>
          <a:endParaRPr lang="ru-RU" sz="1000" dirty="0">
            <a:solidFill>
              <a:schemeClr val="bg1"/>
            </a:solidFill>
          </a:endParaRPr>
        </a:p>
      </dgm:t>
    </dgm:pt>
    <dgm:pt modelId="{650348BA-8C00-44E8-AB64-5828F8CDFEE0}" type="parTrans" cxnId="{1FB680E3-8DC3-4C6A-8154-969B06C5C8C7}">
      <dgm:prSet/>
      <dgm:spPr/>
      <dgm:t>
        <a:bodyPr/>
        <a:lstStyle/>
        <a:p>
          <a:endParaRPr lang="ru-RU"/>
        </a:p>
      </dgm:t>
    </dgm:pt>
    <dgm:pt modelId="{B35A4DF4-B221-452A-95B8-EFA736BF9CA3}" type="sibTrans" cxnId="{1FB680E3-8DC3-4C6A-8154-969B06C5C8C7}">
      <dgm:prSet/>
      <dgm:spPr/>
      <dgm:t>
        <a:bodyPr/>
        <a:lstStyle/>
        <a:p>
          <a:endParaRPr lang="ru-RU"/>
        </a:p>
      </dgm:t>
    </dgm:pt>
    <dgm:pt modelId="{CB2DF11F-B755-4076-B792-00B60230F19D}">
      <dgm:prSet custT="1"/>
      <dgm:spPr>
        <a:solidFill>
          <a:schemeClr val="tx1">
            <a:lumMod val="95000"/>
          </a:schemeClr>
        </a:solidFill>
        <a:ln>
          <a:solidFill>
            <a:schemeClr val="tx1">
              <a:lumMod val="95000"/>
            </a:schemeClr>
          </a:solidFill>
        </a:ln>
      </dgm:spPr>
      <dgm:t>
        <a:bodyPr/>
        <a:lstStyle/>
        <a:p>
          <a:pPr rtl="0"/>
          <a:r>
            <a:rPr lang="ru-RU" sz="1200" b="1" dirty="0" smtClean="0">
              <a:solidFill>
                <a:schemeClr val="bg1"/>
              </a:solidFill>
            </a:rPr>
            <a:t> прямая, косвенная или скрытая цитация прецедентных текстов, например, включение в песенное повествование лексики Интернета </a:t>
          </a:r>
          <a:r>
            <a:rPr lang="ru-RU" sz="1200" dirty="0" smtClean="0">
              <a:solidFill>
                <a:schemeClr val="bg1"/>
              </a:solidFill>
            </a:rPr>
            <a:t>(Пишешь адрес: </a:t>
          </a:r>
          <a:r>
            <a:rPr lang="ru-RU" sz="1200" dirty="0" smtClean="0">
              <a:solidFill>
                <a:srgbClr val="FF0000"/>
              </a:solidFill>
            </a:rPr>
            <a:t>«</a:t>
          </a:r>
          <a:r>
            <a:rPr lang="ru-RU" sz="1200" i="1" dirty="0" smtClean="0">
              <a:solidFill>
                <a:srgbClr val="FF0000"/>
              </a:solidFill>
            </a:rPr>
            <a:t>Никуда </a:t>
          </a:r>
          <a:r>
            <a:rPr lang="ru-RU" sz="1200" i="1" dirty="0" err="1" smtClean="0">
              <a:solidFill>
                <a:srgbClr val="FF0000"/>
              </a:solidFill>
            </a:rPr>
            <a:t>Безднадега</a:t>
          </a:r>
          <a:r>
            <a:rPr lang="ru-RU" sz="1200" i="1" dirty="0" smtClean="0">
              <a:solidFill>
                <a:srgbClr val="FF0000"/>
              </a:solidFill>
            </a:rPr>
            <a:t> точка </a:t>
          </a:r>
          <a:r>
            <a:rPr lang="ru-RU" sz="1200" i="1" dirty="0" err="1" smtClean="0">
              <a:solidFill>
                <a:srgbClr val="FF0000"/>
              </a:solidFill>
            </a:rPr>
            <a:t>ру</a:t>
          </a:r>
          <a:r>
            <a:rPr lang="ru-RU" sz="1200" dirty="0" smtClean="0">
              <a:solidFill>
                <a:srgbClr val="FF0000"/>
              </a:solidFill>
            </a:rPr>
            <a:t>» - </a:t>
          </a:r>
          <a:r>
            <a:rPr lang="ru-RU" sz="1200" dirty="0" smtClean="0">
              <a:solidFill>
                <a:schemeClr val="bg1"/>
              </a:solidFill>
            </a:rPr>
            <a:t>исп. гр. «Иванушки </a:t>
          </a:r>
          <a:r>
            <a:rPr lang="ru-RU" sz="1200" dirty="0" err="1" smtClean="0">
              <a:solidFill>
                <a:schemeClr val="bg1"/>
              </a:solidFill>
            </a:rPr>
            <a:t>Интернейшнл</a:t>
          </a:r>
          <a:r>
            <a:rPr lang="ru-RU" sz="1200" dirty="0" smtClean="0">
              <a:solidFill>
                <a:schemeClr val="bg1"/>
              </a:solidFill>
            </a:rPr>
            <a:t>»),</a:t>
          </a:r>
          <a:r>
            <a:rPr lang="ru-RU" sz="1200" i="1" dirty="0" smtClean="0">
              <a:solidFill>
                <a:schemeClr val="bg1"/>
              </a:solidFill>
            </a:rPr>
            <a:t> </a:t>
          </a:r>
          <a:r>
            <a:rPr lang="ru-RU" sz="1200" i="1" dirty="0" err="1" smtClean="0">
              <a:solidFill>
                <a:srgbClr val="FF0000"/>
              </a:solidFill>
            </a:rPr>
            <a:t>Айсикью</a:t>
          </a:r>
          <a:r>
            <a:rPr lang="ru-RU" sz="1200" i="1" dirty="0" smtClean="0">
              <a:solidFill>
                <a:srgbClr val="FF0000"/>
              </a:solidFill>
            </a:rPr>
            <a:t>, </a:t>
          </a:r>
          <a:r>
            <a:rPr lang="ru-RU" sz="1200" i="1" dirty="0" err="1" smtClean="0">
              <a:solidFill>
                <a:srgbClr val="FF0000"/>
              </a:solidFill>
            </a:rPr>
            <a:t>имэйлами</a:t>
          </a:r>
          <a:r>
            <a:rPr lang="ru-RU" sz="1200" i="1" dirty="0" smtClean="0">
              <a:solidFill>
                <a:srgbClr val="FF0000"/>
              </a:solidFill>
            </a:rPr>
            <a:t> </a:t>
          </a:r>
          <a:r>
            <a:rPr lang="ru-RU" sz="1200" dirty="0" smtClean="0">
              <a:solidFill>
                <a:schemeClr val="bg1"/>
              </a:solidFill>
            </a:rPr>
            <a:t>мы стали так близки, Сердце</a:t>
          </a:r>
          <a:r>
            <a:rPr lang="ru-RU" sz="1200" i="1" dirty="0" smtClean="0">
              <a:solidFill>
                <a:schemeClr val="bg1"/>
              </a:solidFill>
            </a:rPr>
            <a:t> </a:t>
          </a:r>
          <a:r>
            <a:rPr lang="ru-RU" sz="1200" i="1" dirty="0" err="1" smtClean="0">
              <a:solidFill>
                <a:schemeClr val="bg1"/>
              </a:solidFill>
            </a:rPr>
            <a:t>он-лайн</a:t>
          </a:r>
          <a:r>
            <a:rPr lang="ru-RU" sz="1200" dirty="0" smtClean="0">
              <a:solidFill>
                <a:schemeClr val="bg1"/>
              </a:solidFill>
            </a:rPr>
            <a:t>, в трубке гудки (исп. гр. «Нон-стоп») и др.;</a:t>
          </a:r>
          <a:endParaRPr lang="ru-RU" sz="1200" dirty="0">
            <a:solidFill>
              <a:schemeClr val="bg1"/>
            </a:solidFill>
          </a:endParaRPr>
        </a:p>
      </dgm:t>
    </dgm:pt>
    <dgm:pt modelId="{D3C07B35-7A02-43DE-B495-924B1416B7CC}" type="parTrans" cxnId="{533968A5-2CC4-4930-ADB1-12EAAA91601E}">
      <dgm:prSet/>
      <dgm:spPr/>
      <dgm:t>
        <a:bodyPr/>
        <a:lstStyle/>
        <a:p>
          <a:endParaRPr lang="ru-RU"/>
        </a:p>
      </dgm:t>
    </dgm:pt>
    <dgm:pt modelId="{89A81EA1-51C4-4C08-BA82-97C7E8683C6A}" type="sibTrans" cxnId="{533968A5-2CC4-4930-ADB1-12EAAA91601E}">
      <dgm:prSet/>
      <dgm:spPr/>
      <dgm:t>
        <a:bodyPr/>
        <a:lstStyle/>
        <a:p>
          <a:endParaRPr lang="ru-RU"/>
        </a:p>
      </dgm:t>
    </dgm:pt>
    <dgm:pt modelId="{99773069-5516-4E15-9855-58367E3187D5}">
      <dgm:prSet custT="1"/>
      <dgm:spPr>
        <a:solidFill>
          <a:schemeClr val="tx1">
            <a:lumMod val="95000"/>
          </a:schemeClr>
        </a:solidFill>
        <a:ln>
          <a:solidFill>
            <a:schemeClr val="tx1">
              <a:lumMod val="95000"/>
            </a:schemeClr>
          </a:solidFill>
        </a:ln>
      </dgm:spPr>
      <dgm:t>
        <a:bodyPr/>
        <a:lstStyle/>
        <a:p>
          <a:pPr rtl="0"/>
          <a:r>
            <a:rPr lang="ru-RU" sz="1200" b="1" dirty="0" smtClean="0">
              <a:solidFill>
                <a:schemeClr val="bg1"/>
              </a:solidFill>
            </a:rPr>
            <a:t>цитация рекламных текстов с целью отображения бытовой жизненной ситуации, изображения переживаний лирического героя на фоне реалий повседневной жизни: </a:t>
          </a:r>
          <a:r>
            <a:rPr lang="ru-RU" sz="1200" dirty="0" smtClean="0">
              <a:solidFill>
                <a:schemeClr val="bg1"/>
              </a:solidFill>
            </a:rPr>
            <a:t>Я жду тебя... Сажусь на диван, включаю телевизор: </a:t>
          </a:r>
          <a:r>
            <a:rPr lang="ru-RU" sz="1200" dirty="0" smtClean="0">
              <a:solidFill>
                <a:srgbClr val="FF0000"/>
              </a:solidFill>
            </a:rPr>
            <a:t>«</a:t>
          </a:r>
          <a:r>
            <a:rPr lang="ru-RU" sz="1200" i="1" dirty="0" smtClean="0">
              <a:solidFill>
                <a:srgbClr val="FF0000"/>
              </a:solidFill>
            </a:rPr>
            <a:t>Здравствуйте, это операция «</a:t>
          </a:r>
          <a:r>
            <a:rPr lang="ru-RU" sz="1200" i="1" dirty="0" err="1" smtClean="0">
              <a:solidFill>
                <a:srgbClr val="FF0000"/>
              </a:solidFill>
            </a:rPr>
            <a:t>Тайд</a:t>
          </a:r>
          <a:r>
            <a:rPr lang="ru-RU" sz="1200" i="1" dirty="0" smtClean="0">
              <a:solidFill>
                <a:srgbClr val="FF0000"/>
              </a:solidFill>
            </a:rPr>
            <a:t>» или кипячение </a:t>
          </a:r>
          <a:r>
            <a:rPr lang="ru-RU" sz="1200" dirty="0" smtClean="0">
              <a:solidFill>
                <a:schemeClr val="bg1"/>
              </a:solidFill>
            </a:rPr>
            <a:t>(исп. гр. «Ума2рман»).</a:t>
          </a:r>
          <a:endParaRPr lang="ru-RU" sz="1200" dirty="0">
            <a:solidFill>
              <a:schemeClr val="bg1"/>
            </a:solidFill>
          </a:endParaRPr>
        </a:p>
      </dgm:t>
    </dgm:pt>
    <dgm:pt modelId="{736331E7-1BD7-4268-A0AA-2D15EB136942}" type="parTrans" cxnId="{60039771-2496-4219-9B28-4CBAA7D8FCB8}">
      <dgm:prSet/>
      <dgm:spPr/>
      <dgm:t>
        <a:bodyPr/>
        <a:lstStyle/>
        <a:p>
          <a:endParaRPr lang="ru-RU"/>
        </a:p>
      </dgm:t>
    </dgm:pt>
    <dgm:pt modelId="{6C1B1934-32D1-4156-A6D0-E74CFFC94CA9}" type="sibTrans" cxnId="{60039771-2496-4219-9B28-4CBAA7D8FCB8}">
      <dgm:prSet/>
      <dgm:spPr/>
      <dgm:t>
        <a:bodyPr/>
        <a:lstStyle/>
        <a:p>
          <a:endParaRPr lang="ru-RU"/>
        </a:p>
      </dgm:t>
    </dgm:pt>
    <dgm:pt modelId="{FF103D7F-F4B1-47BF-AD19-8A52EF5BB48F}">
      <dgm:prSet/>
      <dgm:spPr>
        <a:solidFill>
          <a:schemeClr val="tx1">
            <a:lumMod val="95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активное использование варваризмов в сочетании с жаргонизмами</a:t>
          </a:r>
          <a:r>
            <a:rPr lang="ru-RU" dirty="0" smtClean="0">
              <a:solidFill>
                <a:schemeClr val="bg1"/>
              </a:solidFill>
            </a:rPr>
            <a:t>: </a:t>
          </a:r>
          <a:r>
            <a:rPr lang="ru-RU" i="1" dirty="0" smtClean="0">
              <a:solidFill>
                <a:srgbClr val="FF0000"/>
              </a:solidFill>
            </a:rPr>
            <a:t>Моя </a:t>
          </a:r>
          <a:r>
            <a:rPr lang="en-US" i="1" u="sng" dirty="0" smtClean="0">
              <a:solidFill>
                <a:srgbClr val="FF0000"/>
              </a:solidFill>
            </a:rPr>
            <a:t>love story</a:t>
          </a:r>
          <a:r>
            <a:rPr lang="ru-RU" i="1" dirty="0" smtClean="0">
              <a:solidFill>
                <a:srgbClr val="FF0000"/>
              </a:solidFill>
            </a:rPr>
            <a:t> короче ночи, смотрю на время, И </a:t>
          </a:r>
          <a:r>
            <a:rPr lang="ru-RU" i="1" u="sng" dirty="0" err="1" smtClean="0">
              <a:solidFill>
                <a:srgbClr val="FF0000"/>
              </a:solidFill>
            </a:rPr>
            <a:t>беспонтово</a:t>
          </a:r>
          <a:r>
            <a:rPr lang="ru-RU" i="1" dirty="0" smtClean="0">
              <a:solidFill>
                <a:srgbClr val="FF0000"/>
              </a:solidFill>
            </a:rPr>
            <a:t> мотает счётчик такси на север </a:t>
          </a:r>
          <a:r>
            <a:rPr lang="ru-RU" dirty="0" smtClean="0">
              <a:solidFill>
                <a:srgbClr val="FF0000"/>
              </a:solidFill>
            </a:rPr>
            <a:t>(исп. гр. «Звери</a:t>
          </a:r>
          <a:r>
            <a:rPr lang="ru-RU" dirty="0" smtClean="0">
              <a:solidFill>
                <a:schemeClr val="bg1"/>
              </a:solidFill>
            </a:rPr>
            <a:t>»</a:t>
          </a:r>
          <a:endParaRPr lang="ru-RU" dirty="0">
            <a:solidFill>
              <a:schemeClr val="bg1"/>
            </a:solidFill>
          </a:endParaRPr>
        </a:p>
      </dgm:t>
    </dgm:pt>
    <dgm:pt modelId="{471B445E-4B9B-4B09-9948-195A1F6F755E}" type="parTrans" cxnId="{619138BD-C393-43B0-82F4-F845443E5920}">
      <dgm:prSet/>
      <dgm:spPr/>
      <dgm:t>
        <a:bodyPr/>
        <a:lstStyle/>
        <a:p>
          <a:endParaRPr lang="ru-RU"/>
        </a:p>
      </dgm:t>
    </dgm:pt>
    <dgm:pt modelId="{ED6B7E4F-4C16-4D72-AF02-10B67FED44F0}" type="sibTrans" cxnId="{619138BD-C393-43B0-82F4-F845443E5920}">
      <dgm:prSet/>
      <dgm:spPr/>
      <dgm:t>
        <a:bodyPr/>
        <a:lstStyle/>
        <a:p>
          <a:endParaRPr lang="ru-RU"/>
        </a:p>
      </dgm:t>
    </dgm:pt>
    <dgm:pt modelId="{57C40CDB-4774-4254-A955-1BB5C8D1F770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злоупотребление иноязычной </a:t>
          </a:r>
          <a:r>
            <a:rPr lang="ru-RU" b="1" dirty="0" smtClean="0">
              <a:solidFill>
                <a:schemeClr val="bg1"/>
              </a:solidFill>
            </a:rPr>
            <a:t>лексикой</a:t>
          </a:r>
          <a:r>
            <a:rPr lang="ru-RU" b="1" i="1" dirty="0" smtClean="0">
              <a:solidFill>
                <a:schemeClr val="bg1"/>
              </a:solidFill>
            </a:rPr>
            <a:t> </a:t>
          </a:r>
          <a:r>
            <a:rPr lang="ru-RU" dirty="0" smtClean="0">
              <a:solidFill>
                <a:schemeClr val="bg1"/>
              </a:solidFill>
            </a:rPr>
            <a:t>: </a:t>
          </a:r>
          <a:r>
            <a:rPr lang="ru-RU" i="1" dirty="0" smtClean="0">
              <a:solidFill>
                <a:schemeClr val="bg1"/>
              </a:solidFill>
            </a:rPr>
            <a:t>Как много мною спето нот, их пламя в стаи соберет </a:t>
          </a:r>
          <a:r>
            <a:rPr lang="en-US" i="1" dirty="0" smtClean="0">
              <a:solidFill>
                <a:srgbClr val="FF0000"/>
              </a:solidFill>
            </a:rPr>
            <a:t>Sometime</a:t>
          </a:r>
          <a:r>
            <a:rPr lang="ru-RU" i="1" dirty="0" smtClean="0">
              <a:solidFill>
                <a:srgbClr val="FF0000"/>
              </a:solidFill>
            </a:rPr>
            <a:t>, </a:t>
          </a:r>
          <a:r>
            <a:rPr lang="en-US" i="1" dirty="0" smtClean="0">
              <a:solidFill>
                <a:srgbClr val="FF0000"/>
              </a:solidFill>
            </a:rPr>
            <a:t>sometime</a:t>
          </a:r>
          <a:r>
            <a:rPr lang="ru-RU" i="1" dirty="0" smtClean="0">
              <a:solidFill>
                <a:srgbClr val="FF0000"/>
              </a:solidFill>
            </a:rPr>
            <a:t>. Услышит кто-то и поймет мои слова наоборот, </a:t>
          </a:r>
          <a:r>
            <a:rPr lang="en-US" i="1" dirty="0" smtClean="0">
              <a:solidFill>
                <a:srgbClr val="FF0000"/>
              </a:solidFill>
            </a:rPr>
            <a:t>I hear you lie </a:t>
          </a:r>
          <a:r>
            <a:rPr lang="ru-RU" dirty="0" smtClean="0">
              <a:solidFill>
                <a:schemeClr val="bg1"/>
              </a:solidFill>
            </a:rPr>
            <a:t>(исп. гр. «Гости из будущего»</a:t>
          </a:r>
          <a:endParaRPr lang="ru-RU" dirty="0">
            <a:solidFill>
              <a:schemeClr val="bg1"/>
            </a:solidFill>
          </a:endParaRPr>
        </a:p>
      </dgm:t>
    </dgm:pt>
    <dgm:pt modelId="{DF1188B9-0714-46F6-8F47-987022848B9C}" type="parTrans" cxnId="{EAF97B10-3F81-4694-8A3F-DCFAAE4B1E1C}">
      <dgm:prSet/>
      <dgm:spPr/>
      <dgm:t>
        <a:bodyPr/>
        <a:lstStyle/>
        <a:p>
          <a:endParaRPr lang="ru-RU"/>
        </a:p>
      </dgm:t>
    </dgm:pt>
    <dgm:pt modelId="{F40EB896-109E-45F7-AFEC-3DD88D5DE66B}" type="sibTrans" cxnId="{EAF97B10-3F81-4694-8A3F-DCFAAE4B1E1C}">
      <dgm:prSet/>
      <dgm:spPr/>
      <dgm:t>
        <a:bodyPr/>
        <a:lstStyle/>
        <a:p>
          <a:endParaRPr lang="ru-RU"/>
        </a:p>
      </dgm:t>
    </dgm:pt>
    <dgm:pt modelId="{5DBC27F5-FFCF-44F1-BFAB-36BB1C57D533}" type="pres">
      <dgm:prSet presAssocID="{8117A34A-FAE7-4A58-A253-54D9C52A4F6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330AF5-F6F1-4C92-B406-D459E6D900E0}" type="pres">
      <dgm:prSet presAssocID="{98C02117-8DFA-473A-8B67-B643EAA02A24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126889-56E3-4ED3-9106-588E09541801}" type="pres">
      <dgm:prSet presAssocID="{CE276CDF-347B-4DEE-914A-DD691E2E8445}" presName="sibTrans" presStyleCnt="0"/>
      <dgm:spPr/>
    </dgm:pt>
    <dgm:pt modelId="{35A53D54-5B3B-4F2D-96B6-7D85737FAFC3}" type="pres">
      <dgm:prSet presAssocID="{43F2949E-FF3D-424A-9F49-4CEC7E07C45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6FD107-1D13-4D37-8E3F-72384C993411}" type="pres">
      <dgm:prSet presAssocID="{B35A4DF4-B221-452A-95B8-EFA736BF9CA3}" presName="sibTrans" presStyleCnt="0"/>
      <dgm:spPr/>
    </dgm:pt>
    <dgm:pt modelId="{6FA8E774-6E29-4CF5-991E-A08DD2E89A2F}" type="pres">
      <dgm:prSet presAssocID="{CB2DF11F-B755-4076-B792-00B60230F19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C42338-9361-4E83-AAAA-03DC1FCFA242}" type="pres">
      <dgm:prSet presAssocID="{89A81EA1-51C4-4C08-BA82-97C7E8683C6A}" presName="sibTrans" presStyleCnt="0"/>
      <dgm:spPr/>
    </dgm:pt>
    <dgm:pt modelId="{00116FFD-9E3D-4C8D-8698-9E693EBCC201}" type="pres">
      <dgm:prSet presAssocID="{99773069-5516-4E15-9855-58367E3187D5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CBA110-DD71-4DE8-B478-E1DB5D6448FD}" type="pres">
      <dgm:prSet presAssocID="{6C1B1934-32D1-4156-A6D0-E74CFFC94CA9}" presName="sibTrans" presStyleCnt="0"/>
      <dgm:spPr/>
    </dgm:pt>
    <dgm:pt modelId="{E317699F-BE08-450F-A9B8-A67394D3F180}" type="pres">
      <dgm:prSet presAssocID="{57C40CDB-4774-4254-A955-1BB5C8D1F77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1155E0-F013-4346-BE55-C89CDC1A7C90}" type="pres">
      <dgm:prSet presAssocID="{F40EB896-109E-45F7-AFEC-3DD88D5DE66B}" presName="sibTrans" presStyleCnt="0"/>
      <dgm:spPr/>
    </dgm:pt>
    <dgm:pt modelId="{38C50195-C03B-4C04-BCD0-EF00453E1489}" type="pres">
      <dgm:prSet presAssocID="{FF103D7F-F4B1-47BF-AD19-8A52EF5BB48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187962-9CEB-4DF0-8236-1B55D47E0511}" srcId="{8117A34A-FAE7-4A58-A253-54D9C52A4F66}" destId="{98C02117-8DFA-473A-8B67-B643EAA02A24}" srcOrd="0" destOrd="0" parTransId="{D461107C-5AF9-4920-B6C0-2C69263FF2DC}" sibTransId="{CE276CDF-347B-4DEE-914A-DD691E2E8445}"/>
    <dgm:cxn modelId="{E30D40BC-2427-4BC0-8AC5-87AB279B89BF}" type="presOf" srcId="{99773069-5516-4E15-9855-58367E3187D5}" destId="{00116FFD-9E3D-4C8D-8698-9E693EBCC201}" srcOrd="0" destOrd="0" presId="urn:microsoft.com/office/officeart/2005/8/layout/default"/>
    <dgm:cxn modelId="{619138BD-C393-43B0-82F4-F845443E5920}" srcId="{8117A34A-FAE7-4A58-A253-54D9C52A4F66}" destId="{FF103D7F-F4B1-47BF-AD19-8A52EF5BB48F}" srcOrd="5" destOrd="0" parTransId="{471B445E-4B9B-4B09-9948-195A1F6F755E}" sibTransId="{ED6B7E4F-4C16-4D72-AF02-10B67FED44F0}"/>
    <dgm:cxn modelId="{1FB680E3-8DC3-4C6A-8154-969B06C5C8C7}" srcId="{8117A34A-FAE7-4A58-A253-54D9C52A4F66}" destId="{43F2949E-FF3D-424A-9F49-4CEC7E07C457}" srcOrd="1" destOrd="0" parTransId="{650348BA-8C00-44E8-AB64-5828F8CDFEE0}" sibTransId="{B35A4DF4-B221-452A-95B8-EFA736BF9CA3}"/>
    <dgm:cxn modelId="{DB821AB5-D710-4DCC-9CC2-BD8206AFF9CA}" type="presOf" srcId="{57C40CDB-4774-4254-A955-1BB5C8D1F770}" destId="{E317699F-BE08-450F-A9B8-A67394D3F180}" srcOrd="0" destOrd="0" presId="urn:microsoft.com/office/officeart/2005/8/layout/default"/>
    <dgm:cxn modelId="{432FBCF6-8D13-41B2-8CC6-775B4133A1C7}" type="presOf" srcId="{CB2DF11F-B755-4076-B792-00B60230F19D}" destId="{6FA8E774-6E29-4CF5-991E-A08DD2E89A2F}" srcOrd="0" destOrd="0" presId="urn:microsoft.com/office/officeart/2005/8/layout/default"/>
    <dgm:cxn modelId="{533968A5-2CC4-4930-ADB1-12EAAA91601E}" srcId="{8117A34A-FAE7-4A58-A253-54D9C52A4F66}" destId="{CB2DF11F-B755-4076-B792-00B60230F19D}" srcOrd="2" destOrd="0" parTransId="{D3C07B35-7A02-43DE-B495-924B1416B7CC}" sibTransId="{89A81EA1-51C4-4C08-BA82-97C7E8683C6A}"/>
    <dgm:cxn modelId="{60039771-2496-4219-9B28-4CBAA7D8FCB8}" srcId="{8117A34A-FAE7-4A58-A253-54D9C52A4F66}" destId="{99773069-5516-4E15-9855-58367E3187D5}" srcOrd="3" destOrd="0" parTransId="{736331E7-1BD7-4268-A0AA-2D15EB136942}" sibTransId="{6C1B1934-32D1-4156-A6D0-E74CFFC94CA9}"/>
    <dgm:cxn modelId="{BDAFFE19-C882-4F8F-AB06-D6C51FF4C96D}" type="presOf" srcId="{98C02117-8DFA-473A-8B67-B643EAA02A24}" destId="{A2330AF5-F6F1-4C92-B406-D459E6D900E0}" srcOrd="0" destOrd="0" presId="urn:microsoft.com/office/officeart/2005/8/layout/default"/>
    <dgm:cxn modelId="{C1DC5E40-3143-45D0-A1FA-20E3176F47D2}" type="presOf" srcId="{43F2949E-FF3D-424A-9F49-4CEC7E07C457}" destId="{35A53D54-5B3B-4F2D-96B6-7D85737FAFC3}" srcOrd="0" destOrd="0" presId="urn:microsoft.com/office/officeart/2005/8/layout/default"/>
    <dgm:cxn modelId="{C31E91ED-7224-43AE-A938-3DDF1B982D16}" type="presOf" srcId="{8117A34A-FAE7-4A58-A253-54D9C52A4F66}" destId="{5DBC27F5-FFCF-44F1-BFAB-36BB1C57D533}" srcOrd="0" destOrd="0" presId="urn:microsoft.com/office/officeart/2005/8/layout/default"/>
    <dgm:cxn modelId="{EAF97B10-3F81-4694-8A3F-DCFAAE4B1E1C}" srcId="{8117A34A-FAE7-4A58-A253-54D9C52A4F66}" destId="{57C40CDB-4774-4254-A955-1BB5C8D1F770}" srcOrd="4" destOrd="0" parTransId="{DF1188B9-0714-46F6-8F47-987022848B9C}" sibTransId="{F40EB896-109E-45F7-AFEC-3DD88D5DE66B}"/>
    <dgm:cxn modelId="{8177C9F6-D76F-4EAF-A61F-497E199DCB21}" type="presOf" srcId="{FF103D7F-F4B1-47BF-AD19-8A52EF5BB48F}" destId="{38C50195-C03B-4C04-BCD0-EF00453E1489}" srcOrd="0" destOrd="0" presId="urn:microsoft.com/office/officeart/2005/8/layout/default"/>
    <dgm:cxn modelId="{81879B04-2C84-4A5B-B031-855CFAF128FB}" type="presParOf" srcId="{5DBC27F5-FFCF-44F1-BFAB-36BB1C57D533}" destId="{A2330AF5-F6F1-4C92-B406-D459E6D900E0}" srcOrd="0" destOrd="0" presId="urn:microsoft.com/office/officeart/2005/8/layout/default"/>
    <dgm:cxn modelId="{CF7FB18F-1746-4A7C-9115-F289693C4F58}" type="presParOf" srcId="{5DBC27F5-FFCF-44F1-BFAB-36BB1C57D533}" destId="{60126889-56E3-4ED3-9106-588E09541801}" srcOrd="1" destOrd="0" presId="urn:microsoft.com/office/officeart/2005/8/layout/default"/>
    <dgm:cxn modelId="{9BDE7FEF-945F-48F0-80BF-FFE50F0105E5}" type="presParOf" srcId="{5DBC27F5-FFCF-44F1-BFAB-36BB1C57D533}" destId="{35A53D54-5B3B-4F2D-96B6-7D85737FAFC3}" srcOrd="2" destOrd="0" presId="urn:microsoft.com/office/officeart/2005/8/layout/default"/>
    <dgm:cxn modelId="{62483C3B-0034-498A-986D-294779580217}" type="presParOf" srcId="{5DBC27F5-FFCF-44F1-BFAB-36BB1C57D533}" destId="{CF6FD107-1D13-4D37-8E3F-72384C993411}" srcOrd="3" destOrd="0" presId="urn:microsoft.com/office/officeart/2005/8/layout/default"/>
    <dgm:cxn modelId="{C0889D25-A8A4-4E16-B142-8E5843137AB5}" type="presParOf" srcId="{5DBC27F5-FFCF-44F1-BFAB-36BB1C57D533}" destId="{6FA8E774-6E29-4CF5-991E-A08DD2E89A2F}" srcOrd="4" destOrd="0" presId="urn:microsoft.com/office/officeart/2005/8/layout/default"/>
    <dgm:cxn modelId="{23915740-302E-461C-857E-7D3760E55FE5}" type="presParOf" srcId="{5DBC27F5-FFCF-44F1-BFAB-36BB1C57D533}" destId="{6AC42338-9361-4E83-AAAA-03DC1FCFA242}" srcOrd="5" destOrd="0" presId="urn:microsoft.com/office/officeart/2005/8/layout/default"/>
    <dgm:cxn modelId="{813A6684-F9F2-4EB8-9C2D-207BF7FB1D50}" type="presParOf" srcId="{5DBC27F5-FFCF-44F1-BFAB-36BB1C57D533}" destId="{00116FFD-9E3D-4C8D-8698-9E693EBCC201}" srcOrd="6" destOrd="0" presId="urn:microsoft.com/office/officeart/2005/8/layout/default"/>
    <dgm:cxn modelId="{2629DDBE-3C1F-4F41-8B83-85B25367D83C}" type="presParOf" srcId="{5DBC27F5-FFCF-44F1-BFAB-36BB1C57D533}" destId="{A4CBA110-DD71-4DE8-B478-E1DB5D6448FD}" srcOrd="7" destOrd="0" presId="urn:microsoft.com/office/officeart/2005/8/layout/default"/>
    <dgm:cxn modelId="{17CF0196-4A14-4F54-9F88-143A8CAEFBA1}" type="presParOf" srcId="{5DBC27F5-FFCF-44F1-BFAB-36BB1C57D533}" destId="{E317699F-BE08-450F-A9B8-A67394D3F180}" srcOrd="8" destOrd="0" presId="urn:microsoft.com/office/officeart/2005/8/layout/default"/>
    <dgm:cxn modelId="{63A6D07A-631C-4C90-BBFB-FB40EDC6F9C2}" type="presParOf" srcId="{5DBC27F5-FFCF-44F1-BFAB-36BB1C57D533}" destId="{0D1155E0-F013-4346-BE55-C89CDC1A7C90}" srcOrd="9" destOrd="0" presId="urn:microsoft.com/office/officeart/2005/8/layout/default"/>
    <dgm:cxn modelId="{B73A6B31-12C5-4AA1-9CC3-425C38F7AD62}" type="presParOf" srcId="{5DBC27F5-FFCF-44F1-BFAB-36BB1C57D533}" destId="{38C50195-C03B-4C04-BCD0-EF00453E1489}" srcOrd="10" destOrd="0" presId="urn:microsoft.com/office/officeart/2005/8/layout/default"/>
  </dgm:cxnLst>
  <dgm:bg/>
  <dgm:whole/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10C7238B-4D9E-4DE2-8DF2-D6F7C78B681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5E60436-D477-4B7B-AEE8-CEBBC630A46E}">
      <dgm:prSet/>
      <dgm:spPr/>
      <dgm:t>
        <a:bodyPr/>
        <a:lstStyle/>
        <a:p>
          <a:pPr rtl="0"/>
          <a:r>
            <a:rPr lang="ru-RU" b="1" i="1" baseline="0" dirty="0" smtClean="0">
              <a:solidFill>
                <a:srgbClr val="FF0000"/>
              </a:solidFill>
            </a:rPr>
            <a:t>Концепты современной популярной лирической песни</a:t>
          </a:r>
          <a:endParaRPr lang="ru-RU" b="1" i="1" baseline="0" dirty="0">
            <a:solidFill>
              <a:srgbClr val="FF0000"/>
            </a:solidFill>
          </a:endParaRPr>
        </a:p>
      </dgm:t>
    </dgm:pt>
    <dgm:pt modelId="{8F40E09E-ED14-43FC-AE2E-26AD2F749996}" type="parTrans" cxnId="{444EB99E-09EA-4193-9EC6-D736CE35864F}">
      <dgm:prSet/>
      <dgm:spPr/>
      <dgm:t>
        <a:bodyPr/>
        <a:lstStyle/>
        <a:p>
          <a:endParaRPr lang="ru-RU"/>
        </a:p>
      </dgm:t>
    </dgm:pt>
    <dgm:pt modelId="{96015D5F-7268-4CE8-84F1-986FD90770F0}" type="sibTrans" cxnId="{444EB99E-09EA-4193-9EC6-D736CE35864F}">
      <dgm:prSet/>
      <dgm:spPr/>
      <dgm:t>
        <a:bodyPr/>
        <a:lstStyle/>
        <a:p>
          <a:endParaRPr lang="ru-RU"/>
        </a:p>
      </dgm:t>
    </dgm:pt>
    <dgm:pt modelId="{F70D0D9E-AECC-407F-B7BE-31B6E458908E}" type="pres">
      <dgm:prSet presAssocID="{10C7238B-4D9E-4DE2-8DF2-D6F7C78B681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9BCFF0-89E7-468B-9863-72FD82D7F6AB}" type="pres">
      <dgm:prSet presAssocID="{85E60436-D477-4B7B-AEE8-CEBBC630A46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4EB99E-09EA-4193-9EC6-D736CE35864F}" srcId="{10C7238B-4D9E-4DE2-8DF2-D6F7C78B6810}" destId="{85E60436-D477-4B7B-AEE8-CEBBC630A46E}" srcOrd="0" destOrd="0" parTransId="{8F40E09E-ED14-43FC-AE2E-26AD2F749996}" sibTransId="{96015D5F-7268-4CE8-84F1-986FD90770F0}"/>
    <dgm:cxn modelId="{B88E4F34-0E09-42CC-8EC4-3E6ECF66EDC0}" type="presOf" srcId="{85E60436-D477-4B7B-AEE8-CEBBC630A46E}" destId="{419BCFF0-89E7-468B-9863-72FD82D7F6AB}" srcOrd="0" destOrd="0" presId="urn:microsoft.com/office/officeart/2005/8/layout/vList2"/>
    <dgm:cxn modelId="{8F4D68C2-1D32-42E0-A968-1C804ECB07A8}" type="presOf" srcId="{10C7238B-4D9E-4DE2-8DF2-D6F7C78B6810}" destId="{F70D0D9E-AECC-407F-B7BE-31B6E458908E}" srcOrd="0" destOrd="0" presId="urn:microsoft.com/office/officeart/2005/8/layout/vList2"/>
    <dgm:cxn modelId="{FAD26389-9326-40F2-A790-9B65A59AC6DF}" type="presParOf" srcId="{F70D0D9E-AECC-407F-B7BE-31B6E458908E}" destId="{419BCFF0-89E7-468B-9863-72FD82D7F6AB}" srcOrd="0" destOrd="0" presId="urn:microsoft.com/office/officeart/2005/8/layout/vList2"/>
  </dgm:cxnLst>
  <dgm:bg/>
  <dgm:whole/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D1AFEF89-FCBB-41EE-B4E5-71769DC2960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1E2C5ED-E8B2-49BE-8CF3-E4856F7ADE62}">
      <dgm:prSet/>
      <dgm:spPr/>
      <dgm:t>
        <a:bodyPr/>
        <a:lstStyle/>
        <a:p>
          <a:pPr algn="ctr" rtl="0"/>
          <a:r>
            <a:rPr lang="ru-RU" b="1" baseline="0" dirty="0" smtClean="0">
              <a:solidFill>
                <a:srgbClr val="C00000"/>
              </a:solidFill>
            </a:rPr>
            <a:t>концепт Любовь</a:t>
          </a:r>
          <a:endParaRPr lang="ru-RU" b="1" baseline="0" dirty="0">
            <a:solidFill>
              <a:srgbClr val="C00000"/>
            </a:solidFill>
          </a:endParaRPr>
        </a:p>
      </dgm:t>
    </dgm:pt>
    <dgm:pt modelId="{B26D1165-A087-40BE-8D9C-7948DF38CCF8}" type="parTrans" cxnId="{039DFD4F-A456-4250-A9BD-29E96D5AA156}">
      <dgm:prSet/>
      <dgm:spPr/>
      <dgm:t>
        <a:bodyPr/>
        <a:lstStyle/>
        <a:p>
          <a:endParaRPr lang="ru-RU"/>
        </a:p>
      </dgm:t>
    </dgm:pt>
    <dgm:pt modelId="{B7D8B0D4-27E2-49E8-84D2-C66644DB69AC}" type="sibTrans" cxnId="{039DFD4F-A456-4250-A9BD-29E96D5AA156}">
      <dgm:prSet/>
      <dgm:spPr/>
      <dgm:t>
        <a:bodyPr/>
        <a:lstStyle/>
        <a:p>
          <a:endParaRPr lang="ru-RU"/>
        </a:p>
      </dgm:t>
    </dgm:pt>
    <dgm:pt modelId="{C13E4C51-90AF-46B5-AF54-9F5281FE55C4}" type="pres">
      <dgm:prSet presAssocID="{D1AFEF89-FCBB-41EE-B4E5-71769DC2960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8B53FD-2A0A-42B1-9798-8D9876269AC0}" type="pres">
      <dgm:prSet presAssocID="{41E2C5ED-E8B2-49BE-8CF3-E4856F7ADE6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7C4519-E4A1-4318-8F14-1626380F72E3}" type="presOf" srcId="{41E2C5ED-E8B2-49BE-8CF3-E4856F7ADE62}" destId="{B48B53FD-2A0A-42B1-9798-8D9876269AC0}" srcOrd="0" destOrd="0" presId="urn:microsoft.com/office/officeart/2005/8/layout/vList2"/>
    <dgm:cxn modelId="{039DFD4F-A456-4250-A9BD-29E96D5AA156}" srcId="{D1AFEF89-FCBB-41EE-B4E5-71769DC29606}" destId="{41E2C5ED-E8B2-49BE-8CF3-E4856F7ADE62}" srcOrd="0" destOrd="0" parTransId="{B26D1165-A087-40BE-8D9C-7948DF38CCF8}" sibTransId="{B7D8B0D4-27E2-49E8-84D2-C66644DB69AC}"/>
    <dgm:cxn modelId="{94046300-47EF-4FAB-B397-4BF7854C8344}" type="presOf" srcId="{D1AFEF89-FCBB-41EE-B4E5-71769DC29606}" destId="{C13E4C51-90AF-46B5-AF54-9F5281FE55C4}" srcOrd="0" destOrd="0" presId="urn:microsoft.com/office/officeart/2005/8/layout/vList2"/>
    <dgm:cxn modelId="{1F4F4766-7CD2-4AF7-84F1-88BF3DE5EC1A}" type="presParOf" srcId="{C13E4C51-90AF-46B5-AF54-9F5281FE55C4}" destId="{B48B53FD-2A0A-42B1-9798-8D9876269AC0}" srcOrd="0" destOrd="0" presId="urn:microsoft.com/office/officeart/2005/8/layout/vList2"/>
  </dgm:cxnLst>
  <dgm:bg/>
  <dgm:whole/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E60492FA-1F98-4B76-A057-A9D4061D7F0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0664121-0257-45AD-95A1-C80072B6E570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dirty="0" smtClean="0">
              <a:solidFill>
                <a:srgbClr val="C00000"/>
              </a:solidFill>
            </a:rPr>
            <a:t>счастливой любви : </a:t>
          </a:r>
          <a:r>
            <a:rPr lang="ru-RU" i="1" dirty="0" smtClean="0">
              <a:solidFill>
                <a:schemeClr val="accent5">
                  <a:lumMod val="75000"/>
                </a:schemeClr>
              </a:solidFill>
            </a:rPr>
            <a:t>белые цветы</a:t>
          </a:r>
          <a:r>
            <a:rPr lang="ru-RU" dirty="0" smtClean="0">
              <a:solidFill>
                <a:schemeClr val="accent5">
                  <a:lumMod val="75000"/>
                </a:schemeClr>
              </a:solidFill>
            </a:rPr>
            <a:t>, </a:t>
          </a:r>
          <a:r>
            <a:rPr lang="ru-RU" i="1" dirty="0" smtClean="0">
              <a:solidFill>
                <a:schemeClr val="accent5">
                  <a:lumMod val="75000"/>
                </a:schemeClr>
              </a:solidFill>
            </a:rPr>
            <a:t>белая птица</a:t>
          </a:r>
          <a:r>
            <a:rPr lang="ru-RU" dirty="0" smtClean="0">
              <a:solidFill>
                <a:schemeClr val="accent5">
                  <a:lumMod val="75000"/>
                </a:schemeClr>
              </a:solidFill>
            </a:rPr>
            <a:t>, </a:t>
          </a:r>
          <a:r>
            <a:rPr lang="ru-RU" i="1" dirty="0" smtClean="0">
              <a:solidFill>
                <a:schemeClr val="accent5">
                  <a:lumMod val="75000"/>
                </a:schemeClr>
              </a:solidFill>
            </a:rPr>
            <a:t>птица, парящая в небе</a:t>
          </a:r>
          <a:r>
            <a:rPr lang="ru-RU" dirty="0" smtClean="0">
              <a:solidFill>
                <a:schemeClr val="accent5">
                  <a:lumMod val="75000"/>
                </a:schemeClr>
              </a:solidFill>
            </a:rPr>
            <a:t> (</a:t>
          </a:r>
          <a:r>
            <a:rPr lang="ru-RU" i="1" dirty="0" smtClean="0">
              <a:solidFill>
                <a:schemeClr val="accent5">
                  <a:lumMod val="75000"/>
                </a:schemeClr>
              </a:solidFill>
            </a:rPr>
            <a:t>Были белее снега свадебные цветы</a:t>
          </a:r>
          <a:r>
            <a:rPr lang="ru-RU" dirty="0" smtClean="0">
              <a:solidFill>
                <a:schemeClr val="accent5">
                  <a:lumMod val="75000"/>
                </a:schemeClr>
              </a:solidFill>
            </a:rPr>
            <a:t>)</a:t>
          </a:r>
          <a:endParaRPr lang="ru-RU" dirty="0">
            <a:solidFill>
              <a:schemeClr val="accent5">
                <a:lumMod val="75000"/>
              </a:schemeClr>
            </a:solidFill>
          </a:endParaRPr>
        </a:p>
      </dgm:t>
    </dgm:pt>
    <dgm:pt modelId="{610E1269-4308-43AF-BA79-CBABFAF8241F}" type="parTrans" cxnId="{9A816D8D-F87D-4936-8AB4-F8FD4A27A233}">
      <dgm:prSet/>
      <dgm:spPr/>
      <dgm:t>
        <a:bodyPr/>
        <a:lstStyle/>
        <a:p>
          <a:endParaRPr lang="ru-RU"/>
        </a:p>
      </dgm:t>
    </dgm:pt>
    <dgm:pt modelId="{7CFCFFCC-FD94-481D-BFD4-687F79E34C08}" type="sibTrans" cxnId="{9A816D8D-F87D-4936-8AB4-F8FD4A27A233}">
      <dgm:prSet/>
      <dgm:spPr/>
      <dgm:t>
        <a:bodyPr/>
        <a:lstStyle/>
        <a:p>
          <a:endParaRPr lang="ru-RU"/>
        </a:p>
      </dgm:t>
    </dgm:pt>
    <dgm:pt modelId="{49978194-3EF6-4A8F-8F11-6FD886990BEA}">
      <dgm:prSet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dirty="0" smtClean="0">
              <a:solidFill>
                <a:srgbClr val="C00000"/>
              </a:solidFill>
            </a:rPr>
            <a:t>образы-символы несчастной любви: </a:t>
          </a:r>
          <a:r>
            <a:rPr lang="ru-RU" i="1" dirty="0" smtClean="0">
              <a:solidFill>
                <a:srgbClr val="C00000"/>
              </a:solidFill>
            </a:rPr>
            <a:t>разбитое </a:t>
          </a:r>
          <a:r>
            <a:rPr lang="ru-RU" i="1" dirty="0" smtClean="0">
              <a:solidFill>
                <a:schemeClr val="accent5">
                  <a:lumMod val="75000"/>
                </a:schemeClr>
              </a:solidFill>
            </a:rPr>
            <a:t>сердце, пропасть, пустота </a:t>
          </a:r>
          <a:r>
            <a:rPr lang="ru-RU" dirty="0" smtClean="0">
              <a:solidFill>
                <a:schemeClr val="accent5">
                  <a:lumMod val="75000"/>
                </a:schemeClr>
              </a:solidFill>
            </a:rPr>
            <a:t>(</a:t>
          </a:r>
          <a:r>
            <a:rPr lang="ru-RU" i="1" dirty="0" smtClean="0">
              <a:solidFill>
                <a:schemeClr val="accent5">
                  <a:lumMod val="75000"/>
                </a:schemeClr>
              </a:solidFill>
            </a:rPr>
            <a:t>С высоты небес в пропасть я сорвусь</a:t>
          </a:r>
          <a:r>
            <a:rPr lang="ru-RU" dirty="0" smtClean="0">
              <a:solidFill>
                <a:schemeClr val="accent5">
                  <a:lumMod val="75000"/>
                </a:schemeClr>
              </a:solidFill>
            </a:rPr>
            <a:t>).</a:t>
          </a:r>
          <a:endParaRPr lang="ru-RU" dirty="0">
            <a:solidFill>
              <a:schemeClr val="accent5">
                <a:lumMod val="75000"/>
              </a:schemeClr>
            </a:solidFill>
          </a:endParaRPr>
        </a:p>
      </dgm:t>
    </dgm:pt>
    <dgm:pt modelId="{435A8B25-4654-4E16-91BA-FD77073C8216}" type="parTrans" cxnId="{9F21D790-2A9A-48A7-8BB7-F6871892CB36}">
      <dgm:prSet/>
      <dgm:spPr/>
      <dgm:t>
        <a:bodyPr/>
        <a:lstStyle/>
        <a:p>
          <a:endParaRPr lang="ru-RU"/>
        </a:p>
      </dgm:t>
    </dgm:pt>
    <dgm:pt modelId="{5CA921EB-A058-4344-8E48-B6AD04C06925}" type="sibTrans" cxnId="{9F21D790-2A9A-48A7-8BB7-F6871892CB36}">
      <dgm:prSet/>
      <dgm:spPr/>
      <dgm:t>
        <a:bodyPr/>
        <a:lstStyle/>
        <a:p>
          <a:endParaRPr lang="ru-RU"/>
        </a:p>
      </dgm:t>
    </dgm:pt>
    <dgm:pt modelId="{6985C95B-23BE-4F06-8F4D-8B6937079456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dirty="0" smtClean="0">
              <a:solidFill>
                <a:srgbClr val="C00000"/>
              </a:solidFill>
            </a:rPr>
            <a:t>предвестником угасания любовного чувства выступает традиционный для русского национального сознания мифический персонаж-символ </a:t>
          </a:r>
          <a:r>
            <a:rPr lang="ru-RU" i="1" dirty="0" smtClean="0">
              <a:solidFill>
                <a:schemeClr val="accent5">
                  <a:lumMod val="75000"/>
                </a:schemeClr>
              </a:solidFill>
            </a:rPr>
            <a:t>черный ворон</a:t>
          </a:r>
          <a:r>
            <a:rPr lang="ru-RU" dirty="0" smtClean="0">
              <a:solidFill>
                <a:schemeClr val="accent5">
                  <a:lumMod val="75000"/>
                </a:schemeClr>
              </a:solidFill>
            </a:rPr>
            <a:t> (</a:t>
          </a:r>
          <a:r>
            <a:rPr lang="ru-RU" i="1" dirty="0" smtClean="0">
              <a:solidFill>
                <a:schemeClr val="accent5">
                  <a:lumMod val="75000"/>
                </a:schemeClr>
              </a:solidFill>
            </a:rPr>
            <a:t>И кружатся над моей бедой вороны, вороны</a:t>
          </a:r>
          <a:r>
            <a:rPr lang="ru-RU" dirty="0" smtClean="0">
              <a:solidFill>
                <a:schemeClr val="accent5">
                  <a:lumMod val="75000"/>
                </a:schemeClr>
              </a:solidFill>
            </a:rPr>
            <a:t>). </a:t>
          </a:r>
          <a:endParaRPr lang="ru-RU" dirty="0">
            <a:solidFill>
              <a:schemeClr val="accent5">
                <a:lumMod val="75000"/>
              </a:schemeClr>
            </a:solidFill>
          </a:endParaRPr>
        </a:p>
      </dgm:t>
    </dgm:pt>
    <dgm:pt modelId="{9B0419E5-1635-452A-B363-BBDC420D4B86}" type="parTrans" cxnId="{8F2C7032-1E8D-43E7-ACFF-D5259B9B382A}">
      <dgm:prSet/>
      <dgm:spPr/>
      <dgm:t>
        <a:bodyPr/>
        <a:lstStyle/>
        <a:p>
          <a:endParaRPr lang="ru-RU"/>
        </a:p>
      </dgm:t>
    </dgm:pt>
    <dgm:pt modelId="{540491B9-4208-4837-B3CD-0B8C8A1DE9D8}" type="sibTrans" cxnId="{8F2C7032-1E8D-43E7-ACFF-D5259B9B382A}">
      <dgm:prSet/>
      <dgm:spPr/>
      <dgm:t>
        <a:bodyPr/>
        <a:lstStyle/>
        <a:p>
          <a:endParaRPr lang="ru-RU"/>
        </a:p>
      </dgm:t>
    </dgm:pt>
    <dgm:pt modelId="{CFE99F47-30F3-439D-BB4C-1AEC996E26CD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dirty="0" smtClean="0">
              <a:solidFill>
                <a:srgbClr val="C00000"/>
              </a:solidFill>
            </a:rPr>
            <a:t>в современной популярной лирической песне о любви находят отражение такие стереотипные образы, как </a:t>
          </a:r>
          <a:r>
            <a:rPr lang="ru-RU" i="1" dirty="0" smtClean="0">
              <a:solidFill>
                <a:schemeClr val="accent5">
                  <a:lumMod val="75000"/>
                </a:schemeClr>
              </a:solidFill>
            </a:rPr>
            <a:t>принц на белом коне</a:t>
          </a:r>
          <a:r>
            <a:rPr lang="ru-RU" dirty="0" smtClean="0">
              <a:solidFill>
                <a:schemeClr val="accent5">
                  <a:lumMod val="75000"/>
                </a:schemeClr>
              </a:solidFill>
            </a:rPr>
            <a:t>, </a:t>
          </a:r>
          <a:r>
            <a:rPr lang="ru-RU" i="1" dirty="0" smtClean="0">
              <a:solidFill>
                <a:schemeClr val="accent5">
                  <a:lumMod val="75000"/>
                </a:schemeClr>
              </a:solidFill>
            </a:rPr>
            <a:t>принц </a:t>
          </a:r>
          <a:r>
            <a:rPr lang="ru-RU" i="1" dirty="0" err="1" smtClean="0">
              <a:solidFill>
                <a:schemeClr val="accent5">
                  <a:lumMod val="75000"/>
                </a:schemeClr>
              </a:solidFill>
            </a:rPr>
            <a:t>голубых</a:t>
          </a:r>
          <a:r>
            <a:rPr lang="ru-RU" i="1" dirty="0" smtClean="0">
              <a:solidFill>
                <a:schemeClr val="accent5">
                  <a:lumMod val="75000"/>
                </a:schemeClr>
              </a:solidFill>
            </a:rPr>
            <a:t> кровей</a:t>
          </a:r>
          <a:r>
            <a:rPr lang="ru-RU" dirty="0" smtClean="0">
              <a:solidFill>
                <a:schemeClr val="accent5">
                  <a:lumMod val="75000"/>
                </a:schemeClr>
              </a:solidFill>
            </a:rPr>
            <a:t>.</a:t>
          </a:r>
          <a:endParaRPr lang="ru-RU" dirty="0">
            <a:solidFill>
              <a:schemeClr val="accent5">
                <a:lumMod val="75000"/>
              </a:schemeClr>
            </a:solidFill>
          </a:endParaRPr>
        </a:p>
      </dgm:t>
    </dgm:pt>
    <dgm:pt modelId="{E3A82D95-7372-413A-9CEA-F95B762B39C9}" type="parTrans" cxnId="{CE8BDEE6-FEAF-41DE-8C6F-F360AAA61FAA}">
      <dgm:prSet/>
      <dgm:spPr/>
      <dgm:t>
        <a:bodyPr/>
        <a:lstStyle/>
        <a:p>
          <a:endParaRPr lang="ru-RU"/>
        </a:p>
      </dgm:t>
    </dgm:pt>
    <dgm:pt modelId="{48110BD8-91D8-42BE-8344-69622CC88FA9}" type="sibTrans" cxnId="{CE8BDEE6-FEAF-41DE-8C6F-F360AAA61FAA}">
      <dgm:prSet/>
      <dgm:spPr/>
      <dgm:t>
        <a:bodyPr/>
        <a:lstStyle/>
        <a:p>
          <a:endParaRPr lang="ru-RU"/>
        </a:p>
      </dgm:t>
    </dgm:pt>
    <dgm:pt modelId="{BDCC4B3F-00D1-473F-9E49-6B04D4DDFFB1}" type="pres">
      <dgm:prSet presAssocID="{E60492FA-1F98-4B76-A057-A9D4061D7F0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5466A2-9F6A-4AF6-86DB-CBB87C4F828F}" type="pres">
      <dgm:prSet presAssocID="{40664121-0257-45AD-95A1-C80072B6E57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2FC7CE-39E0-475B-9721-334D9520E466}" type="pres">
      <dgm:prSet presAssocID="{7CFCFFCC-FD94-481D-BFD4-687F79E34C08}" presName="spacer" presStyleCnt="0"/>
      <dgm:spPr/>
    </dgm:pt>
    <dgm:pt modelId="{F2FB6B3A-DF41-43C0-B836-B8C48E6528F6}" type="pres">
      <dgm:prSet presAssocID="{49978194-3EF6-4A8F-8F11-6FD886990BE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A44668-6F30-4899-9B3E-1016AA36C401}" type="pres">
      <dgm:prSet presAssocID="{5CA921EB-A058-4344-8E48-B6AD04C06925}" presName="spacer" presStyleCnt="0"/>
      <dgm:spPr/>
    </dgm:pt>
    <dgm:pt modelId="{F03B8470-0766-4601-AFD4-9C0F9F35CFC1}" type="pres">
      <dgm:prSet presAssocID="{6985C95B-23BE-4F06-8F4D-8B693707945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B9100D-7B80-4A98-8406-3859437D4FFF}" type="pres">
      <dgm:prSet presAssocID="{540491B9-4208-4837-B3CD-0B8C8A1DE9D8}" presName="spacer" presStyleCnt="0"/>
      <dgm:spPr/>
    </dgm:pt>
    <dgm:pt modelId="{1A4D0481-F56B-487E-96C9-18BFA95056C5}" type="pres">
      <dgm:prSet presAssocID="{CFE99F47-30F3-439D-BB4C-1AEC996E26CD}" presName="parentText" presStyleLbl="node1" presStyleIdx="3" presStyleCnt="4" custLinFactNeighborX="520" custLinFactNeighborY="8564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4743BE-707B-452E-9B5E-74E4FC7970E3}" type="presOf" srcId="{E60492FA-1F98-4B76-A057-A9D4061D7F02}" destId="{BDCC4B3F-00D1-473F-9E49-6B04D4DDFFB1}" srcOrd="0" destOrd="0" presId="urn:microsoft.com/office/officeart/2005/8/layout/vList2"/>
    <dgm:cxn modelId="{CE8BDEE6-FEAF-41DE-8C6F-F360AAA61FAA}" srcId="{E60492FA-1F98-4B76-A057-A9D4061D7F02}" destId="{CFE99F47-30F3-439D-BB4C-1AEC996E26CD}" srcOrd="3" destOrd="0" parTransId="{E3A82D95-7372-413A-9CEA-F95B762B39C9}" sibTransId="{48110BD8-91D8-42BE-8344-69622CC88FA9}"/>
    <dgm:cxn modelId="{B4104796-C820-4696-8349-9296299A48EF}" type="presOf" srcId="{6985C95B-23BE-4F06-8F4D-8B6937079456}" destId="{F03B8470-0766-4601-AFD4-9C0F9F35CFC1}" srcOrd="0" destOrd="0" presId="urn:microsoft.com/office/officeart/2005/8/layout/vList2"/>
    <dgm:cxn modelId="{9A816D8D-F87D-4936-8AB4-F8FD4A27A233}" srcId="{E60492FA-1F98-4B76-A057-A9D4061D7F02}" destId="{40664121-0257-45AD-95A1-C80072B6E570}" srcOrd="0" destOrd="0" parTransId="{610E1269-4308-43AF-BA79-CBABFAF8241F}" sibTransId="{7CFCFFCC-FD94-481D-BFD4-687F79E34C08}"/>
    <dgm:cxn modelId="{976CDFA1-6B29-4CD8-9FC2-265D7FD77E3F}" type="presOf" srcId="{49978194-3EF6-4A8F-8F11-6FD886990BEA}" destId="{F2FB6B3A-DF41-43C0-B836-B8C48E6528F6}" srcOrd="0" destOrd="0" presId="urn:microsoft.com/office/officeart/2005/8/layout/vList2"/>
    <dgm:cxn modelId="{C6CE5804-1C57-497C-BE6B-B37B139A7E7F}" type="presOf" srcId="{40664121-0257-45AD-95A1-C80072B6E570}" destId="{095466A2-9F6A-4AF6-86DB-CBB87C4F828F}" srcOrd="0" destOrd="0" presId="urn:microsoft.com/office/officeart/2005/8/layout/vList2"/>
    <dgm:cxn modelId="{5147BE47-E731-4214-A041-1B49D53B4D93}" type="presOf" srcId="{CFE99F47-30F3-439D-BB4C-1AEC996E26CD}" destId="{1A4D0481-F56B-487E-96C9-18BFA95056C5}" srcOrd="0" destOrd="0" presId="urn:microsoft.com/office/officeart/2005/8/layout/vList2"/>
    <dgm:cxn modelId="{8F2C7032-1E8D-43E7-ACFF-D5259B9B382A}" srcId="{E60492FA-1F98-4B76-A057-A9D4061D7F02}" destId="{6985C95B-23BE-4F06-8F4D-8B6937079456}" srcOrd="2" destOrd="0" parTransId="{9B0419E5-1635-452A-B363-BBDC420D4B86}" sibTransId="{540491B9-4208-4837-B3CD-0B8C8A1DE9D8}"/>
    <dgm:cxn modelId="{9F21D790-2A9A-48A7-8BB7-F6871892CB36}" srcId="{E60492FA-1F98-4B76-A057-A9D4061D7F02}" destId="{49978194-3EF6-4A8F-8F11-6FD886990BEA}" srcOrd="1" destOrd="0" parTransId="{435A8B25-4654-4E16-91BA-FD77073C8216}" sibTransId="{5CA921EB-A058-4344-8E48-B6AD04C06925}"/>
    <dgm:cxn modelId="{2261089B-210C-418A-8CEE-54376D07376C}" type="presParOf" srcId="{BDCC4B3F-00D1-473F-9E49-6B04D4DDFFB1}" destId="{095466A2-9F6A-4AF6-86DB-CBB87C4F828F}" srcOrd="0" destOrd="0" presId="urn:microsoft.com/office/officeart/2005/8/layout/vList2"/>
    <dgm:cxn modelId="{D65B707B-4A7C-45C1-BB18-CEB295424934}" type="presParOf" srcId="{BDCC4B3F-00D1-473F-9E49-6B04D4DDFFB1}" destId="{D32FC7CE-39E0-475B-9721-334D9520E466}" srcOrd="1" destOrd="0" presId="urn:microsoft.com/office/officeart/2005/8/layout/vList2"/>
    <dgm:cxn modelId="{A76545FD-F9AD-4EDE-960E-ABB3558F956C}" type="presParOf" srcId="{BDCC4B3F-00D1-473F-9E49-6B04D4DDFFB1}" destId="{F2FB6B3A-DF41-43C0-B836-B8C48E6528F6}" srcOrd="2" destOrd="0" presId="urn:microsoft.com/office/officeart/2005/8/layout/vList2"/>
    <dgm:cxn modelId="{6C880EDD-4894-4EFA-B8B7-F7001D649DDF}" type="presParOf" srcId="{BDCC4B3F-00D1-473F-9E49-6B04D4DDFFB1}" destId="{F4A44668-6F30-4899-9B3E-1016AA36C401}" srcOrd="3" destOrd="0" presId="urn:microsoft.com/office/officeart/2005/8/layout/vList2"/>
    <dgm:cxn modelId="{D0C75082-F94C-44DB-896D-6DDD90A33705}" type="presParOf" srcId="{BDCC4B3F-00D1-473F-9E49-6B04D4DDFFB1}" destId="{F03B8470-0766-4601-AFD4-9C0F9F35CFC1}" srcOrd="4" destOrd="0" presId="urn:microsoft.com/office/officeart/2005/8/layout/vList2"/>
    <dgm:cxn modelId="{BA39F527-94CC-41A9-8C87-FD99E1DBE404}" type="presParOf" srcId="{BDCC4B3F-00D1-473F-9E49-6B04D4DDFFB1}" destId="{06B9100D-7B80-4A98-8406-3859437D4FFF}" srcOrd="5" destOrd="0" presId="urn:microsoft.com/office/officeart/2005/8/layout/vList2"/>
    <dgm:cxn modelId="{BFE7A274-A233-4DFF-82FA-E3EF89BC8B9A}" type="presParOf" srcId="{BDCC4B3F-00D1-473F-9E49-6B04D4DDFFB1}" destId="{1A4D0481-F56B-487E-96C9-18BFA95056C5}" srcOrd="6" destOrd="0" presId="urn:microsoft.com/office/officeart/2005/8/layout/vList2"/>
  </dgm:cxnLst>
  <dgm:bg/>
  <dgm:whole/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215D5276-CF97-4F22-B956-4F969B94D56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77F336A-24FB-4C00-988C-F65106C3AF16}">
      <dgm:prSet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sz="1200" dirty="0" smtClean="0">
              <a:solidFill>
                <a:srgbClr val="C00000"/>
              </a:solidFill>
            </a:rPr>
            <a:t>Она смотрела на мена</a:t>
          </a:r>
          <a:br>
            <a:rPr lang="ru-RU" sz="1200" dirty="0" smtClean="0">
              <a:solidFill>
                <a:srgbClr val="C00000"/>
              </a:solidFill>
            </a:rPr>
          </a:br>
          <a:r>
            <a:rPr lang="ru-RU" sz="1200" dirty="0" smtClean="0">
              <a:solidFill>
                <a:srgbClr val="C00000"/>
              </a:solidFill>
            </a:rPr>
            <a:t>Как на прочитанную книжку</a:t>
          </a:r>
          <a:br>
            <a:rPr lang="ru-RU" sz="1200" dirty="0" smtClean="0">
              <a:solidFill>
                <a:srgbClr val="C00000"/>
              </a:solidFill>
            </a:rPr>
          </a:br>
          <a:r>
            <a:rPr lang="ru-RU" sz="1200" dirty="0" smtClean="0">
              <a:solidFill>
                <a:srgbClr val="C00000"/>
              </a:solidFill>
            </a:rPr>
            <a:t>В ее глазах застыл вопрос</a:t>
          </a:r>
          <a:br>
            <a:rPr lang="ru-RU" sz="1200" dirty="0" smtClean="0">
              <a:solidFill>
                <a:srgbClr val="C00000"/>
              </a:solidFill>
            </a:rPr>
          </a:br>
          <a:r>
            <a:rPr lang="ru-RU" sz="1200" dirty="0" smtClean="0">
              <a:solidFill>
                <a:srgbClr val="C00000"/>
              </a:solidFill>
            </a:rPr>
            <a:t>А на губах застыл ответ</a:t>
          </a:r>
          <a:br>
            <a:rPr lang="ru-RU" sz="1200" dirty="0" smtClean="0">
              <a:solidFill>
                <a:srgbClr val="C00000"/>
              </a:solidFill>
            </a:rPr>
          </a:br>
          <a:r>
            <a:rPr lang="ru-RU" sz="1200" dirty="0" smtClean="0">
              <a:solidFill>
                <a:srgbClr val="C00000"/>
              </a:solidFill>
            </a:rPr>
            <a:t>Конечно, кто я для нее?</a:t>
          </a:r>
          <a:br>
            <a:rPr lang="ru-RU" sz="1200" dirty="0" smtClean="0">
              <a:solidFill>
                <a:srgbClr val="C00000"/>
              </a:solidFill>
            </a:rPr>
          </a:br>
          <a:r>
            <a:rPr lang="ru-RU" sz="1200" dirty="0" smtClean="0">
              <a:solidFill>
                <a:srgbClr val="C00000"/>
              </a:solidFill>
            </a:rPr>
            <a:t>Обычный питерский мальчишка</a:t>
          </a:r>
          <a:br>
            <a:rPr lang="ru-RU" sz="1200" dirty="0" smtClean="0">
              <a:solidFill>
                <a:srgbClr val="C00000"/>
              </a:solidFill>
            </a:rPr>
          </a:br>
          <a:r>
            <a:rPr lang="ru-RU" sz="1200" dirty="0" smtClean="0">
              <a:solidFill>
                <a:srgbClr val="C00000"/>
              </a:solidFill>
            </a:rPr>
            <a:t>мои глаза сказали да</a:t>
          </a:r>
          <a:br>
            <a:rPr lang="ru-RU" sz="1200" dirty="0" smtClean="0">
              <a:solidFill>
                <a:srgbClr val="C00000"/>
              </a:solidFill>
            </a:rPr>
          </a:br>
          <a:r>
            <a:rPr lang="ru-RU" sz="1200" dirty="0" smtClean="0">
              <a:solidFill>
                <a:srgbClr val="C00000"/>
              </a:solidFill>
            </a:rPr>
            <a:t>Ее глаза сказали нет</a:t>
          </a:r>
          <a:endParaRPr lang="ru-RU" sz="1200" dirty="0">
            <a:solidFill>
              <a:srgbClr val="C00000"/>
            </a:solidFill>
          </a:endParaRPr>
        </a:p>
      </dgm:t>
    </dgm:pt>
    <dgm:pt modelId="{9C512B63-8562-4CF5-9FA1-2193F47A3E5E}" type="parTrans" cxnId="{6C611BF0-EE7F-41C3-BAC5-03FF92F808BA}">
      <dgm:prSet/>
      <dgm:spPr/>
      <dgm:t>
        <a:bodyPr/>
        <a:lstStyle/>
        <a:p>
          <a:endParaRPr lang="ru-RU"/>
        </a:p>
      </dgm:t>
    </dgm:pt>
    <dgm:pt modelId="{D47299FD-E72A-4B4E-8E52-D4AA5D2A750E}" type="sibTrans" cxnId="{6C611BF0-EE7F-41C3-BAC5-03FF92F808BA}">
      <dgm:prSet/>
      <dgm:spPr/>
      <dgm:t>
        <a:bodyPr/>
        <a:lstStyle/>
        <a:p>
          <a:endParaRPr lang="ru-RU"/>
        </a:p>
      </dgm:t>
    </dgm:pt>
    <dgm:pt modelId="{AC7BC0D3-F452-46D9-89F7-7C504AE2F7BE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dirty="0" smtClean="0">
              <a:solidFill>
                <a:srgbClr val="C00000"/>
              </a:solidFill>
            </a:rPr>
            <a:t>Я люблю тебя...</a:t>
          </a:r>
          <a:br>
            <a:rPr lang="ru-RU" dirty="0" smtClean="0">
              <a:solidFill>
                <a:srgbClr val="C00000"/>
              </a:solidFill>
            </a:rPr>
          </a:br>
          <a:r>
            <a:rPr lang="ru-RU" dirty="0" smtClean="0">
              <a:solidFill>
                <a:srgbClr val="C00000"/>
              </a:solidFill>
            </a:rPr>
            <a:t>"Я больше не люблю тебя" -</a:t>
          </a:r>
          <a:br>
            <a:rPr lang="ru-RU" dirty="0" smtClean="0">
              <a:solidFill>
                <a:srgbClr val="C00000"/>
              </a:solidFill>
            </a:rPr>
          </a:br>
          <a:r>
            <a:rPr lang="ru-RU" dirty="0" smtClean="0">
              <a:solidFill>
                <a:srgbClr val="C00000"/>
              </a:solidFill>
            </a:rPr>
            <a:t>Твои слезы мне в след прокричали.</a:t>
          </a:r>
          <a:br>
            <a:rPr lang="ru-RU" dirty="0" smtClean="0">
              <a:solidFill>
                <a:srgbClr val="C00000"/>
              </a:solidFill>
            </a:rPr>
          </a:br>
          <a:r>
            <a:rPr lang="ru-RU" dirty="0" smtClean="0">
              <a:solidFill>
                <a:srgbClr val="C00000"/>
              </a:solidFill>
            </a:rPr>
            <a:t>От тебя уйти без "прости",</a:t>
          </a:r>
          <a:br>
            <a:rPr lang="ru-RU" dirty="0" smtClean="0">
              <a:solidFill>
                <a:srgbClr val="C00000"/>
              </a:solidFill>
            </a:rPr>
          </a:br>
          <a:r>
            <a:rPr lang="ru-RU" dirty="0" smtClean="0">
              <a:solidFill>
                <a:srgbClr val="C00000"/>
              </a:solidFill>
            </a:rPr>
            <a:t>Позабыть твой дом и о том,</a:t>
          </a:r>
          <a:br>
            <a:rPr lang="ru-RU" dirty="0" smtClean="0">
              <a:solidFill>
                <a:srgbClr val="C00000"/>
              </a:solidFill>
            </a:rPr>
          </a:br>
          <a:r>
            <a:rPr lang="ru-RU" dirty="0" smtClean="0">
              <a:solidFill>
                <a:srgbClr val="C00000"/>
              </a:solidFill>
            </a:rPr>
            <a:t>Как сердца наши вместе звучали.</a:t>
          </a:r>
          <a:endParaRPr lang="ru-RU" dirty="0">
            <a:solidFill>
              <a:srgbClr val="C00000"/>
            </a:solidFill>
          </a:endParaRPr>
        </a:p>
      </dgm:t>
    </dgm:pt>
    <dgm:pt modelId="{F7C78ACA-B878-41E8-A5D3-0DE88ED9E588}" type="parTrans" cxnId="{F476BA06-7AA2-4743-9F38-2FDF2B036A83}">
      <dgm:prSet/>
      <dgm:spPr/>
      <dgm:t>
        <a:bodyPr/>
        <a:lstStyle/>
        <a:p>
          <a:endParaRPr lang="ru-RU"/>
        </a:p>
      </dgm:t>
    </dgm:pt>
    <dgm:pt modelId="{109FD490-1527-4706-AC95-7ADB11AFB109}" type="sibTrans" cxnId="{F476BA06-7AA2-4743-9F38-2FDF2B036A83}">
      <dgm:prSet/>
      <dgm:spPr/>
      <dgm:t>
        <a:bodyPr/>
        <a:lstStyle/>
        <a:p>
          <a:endParaRPr lang="ru-RU"/>
        </a:p>
      </dgm:t>
    </dgm:pt>
    <dgm:pt modelId="{12AB5D49-25C4-4F95-9C82-E3F7DB84A680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sz="1050" u="none" dirty="0" smtClean="0">
              <a:solidFill>
                <a:srgbClr val="C00000"/>
              </a:solidFill>
            </a:rPr>
            <a:t>Я знаю только лучшее в тебе </a:t>
          </a:r>
          <a:br>
            <a:rPr lang="ru-RU" sz="1050" u="none" dirty="0" smtClean="0">
              <a:solidFill>
                <a:srgbClr val="C00000"/>
              </a:solidFill>
            </a:rPr>
          </a:br>
          <a:r>
            <a:rPr lang="ru-RU" sz="1050" u="none" dirty="0" smtClean="0">
              <a:solidFill>
                <a:srgbClr val="C00000"/>
              </a:solidFill>
            </a:rPr>
            <a:t/>
          </a:r>
          <a:br>
            <a:rPr lang="ru-RU" sz="1050" u="none" dirty="0" smtClean="0">
              <a:solidFill>
                <a:srgbClr val="C00000"/>
              </a:solidFill>
            </a:rPr>
          </a:br>
          <a:r>
            <a:rPr lang="ru-RU" sz="1050" u="none" dirty="0" smtClean="0">
              <a:solidFill>
                <a:srgbClr val="C00000"/>
              </a:solidFill>
            </a:rPr>
            <a:t>Мне от любви не страшно задохнуться </a:t>
          </a:r>
          <a:br>
            <a:rPr lang="ru-RU" sz="1050" u="none" dirty="0" smtClean="0">
              <a:solidFill>
                <a:srgbClr val="C00000"/>
              </a:solidFill>
            </a:rPr>
          </a:br>
          <a:r>
            <a:rPr lang="ru-RU" sz="1050" u="none" dirty="0" smtClean="0">
              <a:solidFill>
                <a:srgbClr val="C00000"/>
              </a:solidFill>
            </a:rPr>
            <a:t/>
          </a:r>
          <a:br>
            <a:rPr lang="ru-RU" sz="1050" u="none" dirty="0" smtClean="0">
              <a:solidFill>
                <a:srgbClr val="C00000"/>
              </a:solidFill>
            </a:rPr>
          </a:br>
          <a:r>
            <a:rPr lang="ru-RU" sz="1050" u="none" dirty="0" smtClean="0">
              <a:solidFill>
                <a:srgbClr val="C00000"/>
              </a:solidFill>
            </a:rPr>
            <a:t>Мы наяву живем, а не во сне,</a:t>
          </a:r>
          <a:br>
            <a:rPr lang="ru-RU" sz="1050" u="none" dirty="0" smtClean="0">
              <a:solidFill>
                <a:srgbClr val="C00000"/>
              </a:solidFill>
            </a:rPr>
          </a:br>
          <a:r>
            <a:rPr lang="ru-RU" sz="1050" u="none" dirty="0" smtClean="0">
              <a:solidFill>
                <a:srgbClr val="C00000"/>
              </a:solidFill>
            </a:rPr>
            <a:t/>
          </a:r>
          <a:br>
            <a:rPr lang="ru-RU" sz="1050" u="none" dirty="0" smtClean="0">
              <a:solidFill>
                <a:srgbClr val="C00000"/>
              </a:solidFill>
            </a:rPr>
          </a:br>
          <a:r>
            <a:rPr lang="ru-RU" sz="1050" u="none" dirty="0" smtClean="0">
              <a:solidFill>
                <a:srgbClr val="C00000"/>
              </a:solidFill>
            </a:rPr>
            <a:t>А я всё не могу никак проснуться.</a:t>
          </a:r>
          <a:br>
            <a:rPr lang="ru-RU" sz="1050" u="none" dirty="0" smtClean="0">
              <a:solidFill>
                <a:srgbClr val="C00000"/>
              </a:solidFill>
            </a:rPr>
          </a:br>
          <a:r>
            <a:rPr lang="ru-RU" sz="1050" u="none" dirty="0" smtClean="0">
              <a:solidFill>
                <a:srgbClr val="C00000"/>
              </a:solidFill>
            </a:rPr>
            <a:t/>
          </a:r>
          <a:br>
            <a:rPr lang="ru-RU" sz="1050" u="none" dirty="0" smtClean="0">
              <a:solidFill>
                <a:srgbClr val="C00000"/>
              </a:solidFill>
            </a:rPr>
          </a:br>
          <a:r>
            <a:rPr lang="ru-RU" sz="1050" u="none" dirty="0" smtClean="0">
              <a:solidFill>
                <a:srgbClr val="C00000"/>
              </a:solidFill>
            </a:rPr>
            <a:t>Скажу, ЛЮБЛЮ и это навсегда</a:t>
          </a:r>
          <a:br>
            <a:rPr lang="ru-RU" sz="1050" u="none" dirty="0" smtClean="0">
              <a:solidFill>
                <a:srgbClr val="C00000"/>
              </a:solidFill>
            </a:rPr>
          </a:br>
          <a:r>
            <a:rPr lang="ru-RU" sz="1050" u="none" dirty="0" smtClean="0">
              <a:solidFill>
                <a:srgbClr val="C00000"/>
              </a:solidFill>
            </a:rPr>
            <a:t/>
          </a:r>
          <a:br>
            <a:rPr lang="ru-RU" sz="1050" u="none" dirty="0" smtClean="0">
              <a:solidFill>
                <a:srgbClr val="C00000"/>
              </a:solidFill>
            </a:rPr>
          </a:br>
          <a:r>
            <a:rPr lang="ru-RU" sz="1050" u="none" dirty="0" smtClean="0">
              <a:solidFill>
                <a:srgbClr val="C00000"/>
              </a:solidFill>
            </a:rPr>
            <a:t>Пускай смешно, пусть надо мной смеются</a:t>
          </a:r>
          <a:br>
            <a:rPr lang="ru-RU" sz="1050" u="none" dirty="0" smtClean="0">
              <a:solidFill>
                <a:srgbClr val="C00000"/>
              </a:solidFill>
            </a:rPr>
          </a:br>
          <a:r>
            <a:rPr lang="ru-RU" sz="1050" u="none" dirty="0" smtClean="0">
              <a:solidFill>
                <a:srgbClr val="C00000"/>
              </a:solidFill>
            </a:rPr>
            <a:t/>
          </a:r>
          <a:br>
            <a:rPr lang="ru-RU" sz="1050" u="none" dirty="0" smtClean="0">
              <a:solidFill>
                <a:srgbClr val="C00000"/>
              </a:solidFill>
            </a:rPr>
          </a:br>
          <a:r>
            <a:rPr lang="ru-RU" sz="1050" u="none" dirty="0" smtClean="0">
              <a:solidFill>
                <a:srgbClr val="C00000"/>
              </a:solidFill>
            </a:rPr>
            <a:t>Рассыпаны созвездья, города</a:t>
          </a:r>
          <a:br>
            <a:rPr lang="ru-RU" sz="1050" u="none" dirty="0" smtClean="0">
              <a:solidFill>
                <a:srgbClr val="C00000"/>
              </a:solidFill>
            </a:rPr>
          </a:br>
          <a:r>
            <a:rPr lang="ru-RU" sz="1050" u="none" dirty="0" smtClean="0">
              <a:solidFill>
                <a:srgbClr val="C00000"/>
              </a:solidFill>
            </a:rPr>
            <a:t/>
          </a:r>
          <a:br>
            <a:rPr lang="ru-RU" sz="1050" u="none" dirty="0" smtClean="0">
              <a:solidFill>
                <a:srgbClr val="C00000"/>
              </a:solidFill>
            </a:rPr>
          </a:br>
          <a:r>
            <a:rPr lang="ru-RU" sz="1050" u="none" dirty="0" smtClean="0">
              <a:solidFill>
                <a:srgbClr val="C00000"/>
              </a:solidFill>
            </a:rPr>
            <a:t>И наши самолеты в небе разминуться.</a:t>
          </a:r>
          <a:endParaRPr lang="ru-RU" sz="1050" u="none" dirty="0">
            <a:solidFill>
              <a:srgbClr val="C00000"/>
            </a:solidFill>
          </a:endParaRPr>
        </a:p>
      </dgm:t>
    </dgm:pt>
    <dgm:pt modelId="{1C7E6601-00DC-4055-8989-3F73392B28C5}" type="parTrans" cxnId="{F49F4C22-497B-4E99-8A9B-6302FCFA6A59}">
      <dgm:prSet/>
      <dgm:spPr/>
      <dgm:t>
        <a:bodyPr/>
        <a:lstStyle/>
        <a:p>
          <a:endParaRPr lang="ru-RU"/>
        </a:p>
      </dgm:t>
    </dgm:pt>
    <dgm:pt modelId="{DB2836DD-FE13-4D37-9A44-32FC49E4605D}" type="sibTrans" cxnId="{F49F4C22-497B-4E99-8A9B-6302FCFA6A59}">
      <dgm:prSet/>
      <dgm:spPr/>
      <dgm:t>
        <a:bodyPr/>
        <a:lstStyle/>
        <a:p>
          <a:endParaRPr lang="ru-RU"/>
        </a:p>
      </dgm:t>
    </dgm:pt>
    <dgm:pt modelId="{8BAA6C95-1C15-49E7-9E74-A3D3A8902C3A}" type="pres">
      <dgm:prSet presAssocID="{215D5276-CF97-4F22-B956-4F969B94D56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325EE3-7512-49D9-AE29-9F4C95DB51F8}" type="pres">
      <dgm:prSet presAssocID="{377F336A-24FB-4C00-988C-F65106C3AF16}" presName="node" presStyleLbl="node1" presStyleIdx="0" presStyleCnt="3" custScaleY="99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9852B5-8086-440B-95C4-11091B0DD9E1}" type="pres">
      <dgm:prSet presAssocID="{D47299FD-E72A-4B4E-8E52-D4AA5D2A750E}" presName="sibTrans" presStyleLbl="sibTrans2D1" presStyleIdx="0" presStyleCnt="3" custScaleY="30680"/>
      <dgm:spPr/>
      <dgm:t>
        <a:bodyPr/>
        <a:lstStyle/>
        <a:p>
          <a:endParaRPr lang="ru-RU"/>
        </a:p>
      </dgm:t>
    </dgm:pt>
    <dgm:pt modelId="{40B88B59-357A-4076-B915-1B775490C50E}" type="pres">
      <dgm:prSet presAssocID="{D47299FD-E72A-4B4E-8E52-D4AA5D2A750E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63EEA9F4-CDD5-4500-9042-CAEB6A4E6FCC}" type="pres">
      <dgm:prSet presAssocID="{AC7BC0D3-F452-46D9-89F7-7C504AE2F7B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13B5CD-8297-4F51-A861-CFEEAD334590}" type="pres">
      <dgm:prSet presAssocID="{109FD490-1527-4706-AC95-7ADB11AFB109}" presName="sibTrans" presStyleLbl="sibTrans2D1" presStyleIdx="1" presStyleCnt="3" custAng="0" custScaleY="30228"/>
      <dgm:spPr/>
      <dgm:t>
        <a:bodyPr/>
        <a:lstStyle/>
        <a:p>
          <a:endParaRPr lang="ru-RU"/>
        </a:p>
      </dgm:t>
    </dgm:pt>
    <dgm:pt modelId="{DF2FD26B-FBD8-47B3-9242-DC74744A18F0}" type="pres">
      <dgm:prSet presAssocID="{109FD490-1527-4706-AC95-7ADB11AFB109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E2965C7F-DAD4-4F9B-A859-F38507F3BFF1}" type="pres">
      <dgm:prSet presAssocID="{12AB5D49-25C4-4F95-9C82-E3F7DB84A680}" presName="node" presStyleLbl="node1" presStyleIdx="2" presStyleCnt="3" custScaleY="1013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0A05BE-4F08-421F-A620-998C1944582A}" type="pres">
      <dgm:prSet presAssocID="{DB2836DD-FE13-4D37-9A44-32FC49E4605D}" presName="sibTrans" presStyleLbl="sibTrans2D1" presStyleIdx="2" presStyleCnt="3" custScaleY="28776"/>
      <dgm:spPr/>
      <dgm:t>
        <a:bodyPr/>
        <a:lstStyle/>
        <a:p>
          <a:endParaRPr lang="ru-RU"/>
        </a:p>
      </dgm:t>
    </dgm:pt>
    <dgm:pt modelId="{F80E9171-24FD-4514-B838-B4406AAABCFA}" type="pres">
      <dgm:prSet presAssocID="{DB2836DD-FE13-4D37-9A44-32FC49E4605D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F49F4C22-497B-4E99-8A9B-6302FCFA6A59}" srcId="{215D5276-CF97-4F22-B956-4F969B94D569}" destId="{12AB5D49-25C4-4F95-9C82-E3F7DB84A680}" srcOrd="2" destOrd="0" parTransId="{1C7E6601-00DC-4055-8989-3F73392B28C5}" sibTransId="{DB2836DD-FE13-4D37-9A44-32FC49E4605D}"/>
    <dgm:cxn modelId="{8EEADA09-C79C-483F-A4D0-DBD02161F41C}" type="presOf" srcId="{109FD490-1527-4706-AC95-7ADB11AFB109}" destId="{DF2FD26B-FBD8-47B3-9242-DC74744A18F0}" srcOrd="1" destOrd="0" presId="urn:microsoft.com/office/officeart/2005/8/layout/cycle2"/>
    <dgm:cxn modelId="{3536F63D-2414-439A-83EA-F13974C55E22}" type="presOf" srcId="{215D5276-CF97-4F22-B956-4F969B94D569}" destId="{8BAA6C95-1C15-49E7-9E74-A3D3A8902C3A}" srcOrd="0" destOrd="0" presId="urn:microsoft.com/office/officeart/2005/8/layout/cycle2"/>
    <dgm:cxn modelId="{5793B1D7-8FD7-478A-BA54-35AD3DCA3835}" type="presOf" srcId="{D47299FD-E72A-4B4E-8E52-D4AA5D2A750E}" destId="{40B88B59-357A-4076-B915-1B775490C50E}" srcOrd="1" destOrd="0" presId="urn:microsoft.com/office/officeart/2005/8/layout/cycle2"/>
    <dgm:cxn modelId="{B04FF948-72F7-4071-9B0B-044E968A0ABE}" type="presOf" srcId="{AC7BC0D3-F452-46D9-89F7-7C504AE2F7BE}" destId="{63EEA9F4-CDD5-4500-9042-CAEB6A4E6FCC}" srcOrd="0" destOrd="0" presId="urn:microsoft.com/office/officeart/2005/8/layout/cycle2"/>
    <dgm:cxn modelId="{F476BA06-7AA2-4743-9F38-2FDF2B036A83}" srcId="{215D5276-CF97-4F22-B956-4F969B94D569}" destId="{AC7BC0D3-F452-46D9-89F7-7C504AE2F7BE}" srcOrd="1" destOrd="0" parTransId="{F7C78ACA-B878-41E8-A5D3-0DE88ED9E588}" sibTransId="{109FD490-1527-4706-AC95-7ADB11AFB109}"/>
    <dgm:cxn modelId="{63391661-280D-4075-9E92-2F5728824D25}" type="presOf" srcId="{D47299FD-E72A-4B4E-8E52-D4AA5D2A750E}" destId="{EC9852B5-8086-440B-95C4-11091B0DD9E1}" srcOrd="0" destOrd="0" presId="urn:microsoft.com/office/officeart/2005/8/layout/cycle2"/>
    <dgm:cxn modelId="{DC89DD44-895F-4A96-A5A6-FD76076B8269}" type="presOf" srcId="{DB2836DD-FE13-4D37-9A44-32FC49E4605D}" destId="{310A05BE-4F08-421F-A620-998C1944582A}" srcOrd="0" destOrd="0" presId="urn:microsoft.com/office/officeart/2005/8/layout/cycle2"/>
    <dgm:cxn modelId="{6C611BF0-EE7F-41C3-BAC5-03FF92F808BA}" srcId="{215D5276-CF97-4F22-B956-4F969B94D569}" destId="{377F336A-24FB-4C00-988C-F65106C3AF16}" srcOrd="0" destOrd="0" parTransId="{9C512B63-8562-4CF5-9FA1-2193F47A3E5E}" sibTransId="{D47299FD-E72A-4B4E-8E52-D4AA5D2A750E}"/>
    <dgm:cxn modelId="{AEFBF324-1CA9-4184-B728-B7CC98650E25}" type="presOf" srcId="{109FD490-1527-4706-AC95-7ADB11AFB109}" destId="{1213B5CD-8297-4F51-A861-CFEEAD334590}" srcOrd="0" destOrd="0" presId="urn:microsoft.com/office/officeart/2005/8/layout/cycle2"/>
    <dgm:cxn modelId="{2D64F7AF-C317-45C9-AA90-EEADDDABB0CA}" type="presOf" srcId="{DB2836DD-FE13-4D37-9A44-32FC49E4605D}" destId="{F80E9171-24FD-4514-B838-B4406AAABCFA}" srcOrd="1" destOrd="0" presId="urn:microsoft.com/office/officeart/2005/8/layout/cycle2"/>
    <dgm:cxn modelId="{175A9630-F361-4CE3-9546-102EE62D0467}" type="presOf" srcId="{377F336A-24FB-4C00-988C-F65106C3AF16}" destId="{CA325EE3-7512-49D9-AE29-9F4C95DB51F8}" srcOrd="0" destOrd="0" presId="urn:microsoft.com/office/officeart/2005/8/layout/cycle2"/>
    <dgm:cxn modelId="{8ABD2336-60CB-42DA-A774-2C74C6910DCD}" type="presOf" srcId="{12AB5D49-25C4-4F95-9C82-E3F7DB84A680}" destId="{E2965C7F-DAD4-4F9B-A859-F38507F3BFF1}" srcOrd="0" destOrd="0" presId="urn:microsoft.com/office/officeart/2005/8/layout/cycle2"/>
    <dgm:cxn modelId="{E099C9AF-38FA-4D27-A525-76F000E43620}" type="presParOf" srcId="{8BAA6C95-1C15-49E7-9E74-A3D3A8902C3A}" destId="{CA325EE3-7512-49D9-AE29-9F4C95DB51F8}" srcOrd="0" destOrd="0" presId="urn:microsoft.com/office/officeart/2005/8/layout/cycle2"/>
    <dgm:cxn modelId="{F9B40418-DEF2-4E80-AF4E-1931608C0058}" type="presParOf" srcId="{8BAA6C95-1C15-49E7-9E74-A3D3A8902C3A}" destId="{EC9852B5-8086-440B-95C4-11091B0DD9E1}" srcOrd="1" destOrd="0" presId="urn:microsoft.com/office/officeart/2005/8/layout/cycle2"/>
    <dgm:cxn modelId="{EB39A5DE-B36F-4A21-A031-CD68DA30C498}" type="presParOf" srcId="{EC9852B5-8086-440B-95C4-11091B0DD9E1}" destId="{40B88B59-357A-4076-B915-1B775490C50E}" srcOrd="0" destOrd="0" presId="urn:microsoft.com/office/officeart/2005/8/layout/cycle2"/>
    <dgm:cxn modelId="{68436D8F-8266-44B9-A8A4-04AC83449BAC}" type="presParOf" srcId="{8BAA6C95-1C15-49E7-9E74-A3D3A8902C3A}" destId="{63EEA9F4-CDD5-4500-9042-CAEB6A4E6FCC}" srcOrd="2" destOrd="0" presId="urn:microsoft.com/office/officeart/2005/8/layout/cycle2"/>
    <dgm:cxn modelId="{3D9B8A0B-8169-4D7B-A585-ACEB9195C85F}" type="presParOf" srcId="{8BAA6C95-1C15-49E7-9E74-A3D3A8902C3A}" destId="{1213B5CD-8297-4F51-A861-CFEEAD334590}" srcOrd="3" destOrd="0" presId="urn:microsoft.com/office/officeart/2005/8/layout/cycle2"/>
    <dgm:cxn modelId="{D14AFA0D-8197-4709-B8C8-3A45D9ED24DB}" type="presParOf" srcId="{1213B5CD-8297-4F51-A861-CFEEAD334590}" destId="{DF2FD26B-FBD8-47B3-9242-DC74744A18F0}" srcOrd="0" destOrd="0" presId="urn:microsoft.com/office/officeart/2005/8/layout/cycle2"/>
    <dgm:cxn modelId="{B5D27EE0-CDA8-41D3-BD08-5954971E639C}" type="presParOf" srcId="{8BAA6C95-1C15-49E7-9E74-A3D3A8902C3A}" destId="{E2965C7F-DAD4-4F9B-A859-F38507F3BFF1}" srcOrd="4" destOrd="0" presId="urn:microsoft.com/office/officeart/2005/8/layout/cycle2"/>
    <dgm:cxn modelId="{57C456DE-5CEB-4CDC-8307-A2EDFD679230}" type="presParOf" srcId="{8BAA6C95-1C15-49E7-9E74-A3D3A8902C3A}" destId="{310A05BE-4F08-421F-A620-998C1944582A}" srcOrd="5" destOrd="0" presId="urn:microsoft.com/office/officeart/2005/8/layout/cycle2"/>
    <dgm:cxn modelId="{950E1E1B-BE16-4899-8D83-3EFFD4CCD554}" type="presParOf" srcId="{310A05BE-4F08-421F-A620-998C1944582A}" destId="{F80E9171-24FD-4514-B838-B4406AAABCFA}" srcOrd="0" destOrd="0" presId="urn:microsoft.com/office/officeart/2005/8/layout/cycle2"/>
  </dgm:cxnLst>
  <dgm:bg/>
  <dgm:whole/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CA26B286-9A2F-4AC3-A806-080090944D9E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D17EB1-DCFA-4284-9FDF-1A557616AB2E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0"/>
          <a:r>
            <a:rPr lang="ru-RU" b="1" dirty="0" smtClean="0"/>
            <a:t>Характерная черта большей части лирических песен о любви – </a:t>
          </a:r>
          <a:r>
            <a:rPr lang="ru-RU" b="1" dirty="0" smtClean="0">
              <a:solidFill>
                <a:srgbClr val="C00000"/>
              </a:solidFill>
            </a:rPr>
            <a:t>демонстрация любовного чувства, причиняющего боль, страдание лирическому герою</a:t>
          </a:r>
          <a:r>
            <a:rPr lang="ru-RU" b="1" dirty="0" smtClean="0"/>
            <a:t>. Преобладание в современной популярной лирической песне мотивов любви-страдания является продолжением традиции описания любовного чувства, которое имеет отражение и в классических образцах стихотворной лирики, и в народной лирической песне, и в жанрах романса, баллады, городского романса. Вместе с тем, в текстах современных песен отмечается </a:t>
          </a:r>
          <a:r>
            <a:rPr lang="ru-RU" b="1" dirty="0" smtClean="0">
              <a:solidFill>
                <a:srgbClr val="C00000"/>
              </a:solidFill>
            </a:rPr>
            <a:t>тенденция к снижению эстетического уровня представления традиционной лирической темы любви.</a:t>
          </a:r>
          <a:r>
            <a:rPr lang="ru-RU" b="1" dirty="0" smtClean="0"/>
            <a:t> Специфику лирической песни о любви на современном этапе составляют </a:t>
          </a:r>
          <a:r>
            <a:rPr lang="ru-RU" b="1" dirty="0" smtClean="0">
              <a:solidFill>
                <a:srgbClr val="C00000"/>
              </a:solidFill>
            </a:rPr>
            <a:t>преобладание экспрессивной разговорной и просторечной лексики, жаргонизмов и сленга; свобода в выборе способов и средств номинации чувства; использование средств речевой агрессии; злоупотребление иноязычной лексикой.</a:t>
          </a:r>
          <a:endParaRPr lang="ru-RU" b="1" dirty="0">
            <a:solidFill>
              <a:srgbClr val="C00000"/>
            </a:solidFill>
          </a:endParaRPr>
        </a:p>
      </dgm:t>
    </dgm:pt>
    <dgm:pt modelId="{E6824466-111B-4BD2-B276-21043632C050}" type="parTrans" cxnId="{4AF31269-75E4-4F31-8F3E-8D6BCCDC29FB}">
      <dgm:prSet/>
      <dgm:spPr/>
      <dgm:t>
        <a:bodyPr/>
        <a:lstStyle/>
        <a:p>
          <a:endParaRPr lang="ru-RU"/>
        </a:p>
      </dgm:t>
    </dgm:pt>
    <dgm:pt modelId="{AEC127E3-405F-4397-B15A-1721D787491B}" type="sibTrans" cxnId="{4AF31269-75E4-4F31-8F3E-8D6BCCDC29FB}">
      <dgm:prSet/>
      <dgm:spPr/>
      <dgm:t>
        <a:bodyPr/>
        <a:lstStyle/>
        <a:p>
          <a:endParaRPr lang="ru-RU"/>
        </a:p>
      </dgm:t>
    </dgm:pt>
    <dgm:pt modelId="{90C40559-6AAB-42E1-83F0-E5D1593880F0}" type="pres">
      <dgm:prSet presAssocID="{CA26B286-9A2F-4AC3-A806-080090944D9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33ACE8-1AA7-41FF-B3CD-B13ECDEAA379}" type="pres">
      <dgm:prSet presAssocID="{9CD17EB1-DCFA-4284-9FDF-1A557616AB2E}" presName="parentText" presStyleLbl="node1" presStyleIdx="0" presStyleCnt="1" custScaleY="37576" custLinFactNeighborX="0" custLinFactNeighborY="5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05F0ED-170B-4255-899C-03572652A266}" type="presOf" srcId="{CA26B286-9A2F-4AC3-A806-080090944D9E}" destId="{90C40559-6AAB-42E1-83F0-E5D1593880F0}" srcOrd="0" destOrd="0" presId="urn:microsoft.com/office/officeart/2005/8/layout/vList2"/>
    <dgm:cxn modelId="{4AF31269-75E4-4F31-8F3E-8D6BCCDC29FB}" srcId="{CA26B286-9A2F-4AC3-A806-080090944D9E}" destId="{9CD17EB1-DCFA-4284-9FDF-1A557616AB2E}" srcOrd="0" destOrd="0" parTransId="{E6824466-111B-4BD2-B276-21043632C050}" sibTransId="{AEC127E3-405F-4397-B15A-1721D787491B}"/>
    <dgm:cxn modelId="{0AA905DF-7E56-42CE-AE45-BDD1545F56A3}" type="presOf" srcId="{9CD17EB1-DCFA-4284-9FDF-1A557616AB2E}" destId="{B433ACE8-1AA7-41FF-B3CD-B13ECDEAA379}" srcOrd="0" destOrd="0" presId="urn:microsoft.com/office/officeart/2005/8/layout/vList2"/>
    <dgm:cxn modelId="{DACFBEAB-6ED0-4D63-9CD7-9A4B559DF005}" type="presParOf" srcId="{90C40559-6AAB-42E1-83F0-E5D1593880F0}" destId="{B433ACE8-1AA7-41FF-B3CD-B13ECDEAA379}" srcOrd="0" destOrd="0" presId="urn:microsoft.com/office/officeart/2005/8/layout/vList2"/>
  </dgm:cxnLst>
  <dgm:bg/>
  <dgm:whole/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47CD10A7-065A-4DF2-811D-75B1672C832C}" type="doc">
      <dgm:prSet loTypeId="urn:microsoft.com/office/officeart/2005/8/layout/venn1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E8C1CA-869F-48E2-848F-2711B72881FB}">
      <dgm:prSet custT="1"/>
      <dgm:spPr/>
      <dgm:t>
        <a:bodyPr/>
        <a:lstStyle/>
        <a:p>
          <a:pPr rtl="0"/>
          <a:r>
            <a:rPr lang="ru-RU" sz="1200" b="1" dirty="0" smtClean="0">
              <a:solidFill>
                <a:srgbClr val="C00000"/>
              </a:solidFill>
            </a:rPr>
            <a:t>Песня о любви, которой не было,</a:t>
          </a:r>
          <a:br>
            <a:rPr lang="ru-RU" sz="1200" b="1" dirty="0" smtClean="0">
              <a:solidFill>
                <a:srgbClr val="C00000"/>
              </a:solidFill>
            </a:rPr>
          </a:br>
          <a:r>
            <a:rPr lang="ru-RU" sz="1200" b="1" dirty="0" smtClean="0">
              <a:solidFill>
                <a:srgbClr val="C00000"/>
              </a:solidFill>
            </a:rPr>
            <a:t>О любви, в которой было бы</a:t>
          </a:r>
          <a:br>
            <a:rPr lang="ru-RU" sz="1200" b="1" dirty="0" smtClean="0">
              <a:solidFill>
                <a:srgbClr val="C00000"/>
              </a:solidFill>
            </a:rPr>
          </a:br>
          <a:r>
            <a:rPr lang="ru-RU" sz="1200" b="1" dirty="0" smtClean="0">
              <a:solidFill>
                <a:srgbClr val="C00000"/>
              </a:solidFill>
            </a:rPr>
            <a:t>Все, о чем бы не шептала ты,</a:t>
          </a:r>
          <a:br>
            <a:rPr lang="ru-RU" sz="1200" b="1" dirty="0" smtClean="0">
              <a:solidFill>
                <a:srgbClr val="C00000"/>
              </a:solidFill>
            </a:rPr>
          </a:br>
          <a:r>
            <a:rPr lang="ru-RU" sz="1200" b="1" dirty="0" smtClean="0">
              <a:solidFill>
                <a:srgbClr val="C00000"/>
              </a:solidFill>
            </a:rPr>
            <a:t>О чем бы не подумал ты.</a:t>
          </a:r>
          <a:br>
            <a:rPr lang="ru-RU" sz="1200" b="1" dirty="0" smtClean="0">
              <a:solidFill>
                <a:srgbClr val="C00000"/>
              </a:solidFill>
            </a:rPr>
          </a:br>
          <a:r>
            <a:rPr lang="ru-RU" sz="1200" b="1" dirty="0" smtClean="0">
              <a:solidFill>
                <a:srgbClr val="C00000"/>
              </a:solidFill>
            </a:rPr>
            <a:t>Просто так поперхнувшись счастьем,</a:t>
          </a:r>
          <a:br>
            <a:rPr lang="ru-RU" sz="1200" b="1" dirty="0" smtClean="0">
              <a:solidFill>
                <a:srgbClr val="C00000"/>
              </a:solidFill>
            </a:rPr>
          </a:br>
          <a:r>
            <a:rPr lang="ru-RU" sz="1200" b="1" dirty="0" smtClean="0">
              <a:solidFill>
                <a:srgbClr val="C00000"/>
              </a:solidFill>
            </a:rPr>
            <a:t>Просто так простужена ненастьем,</a:t>
          </a:r>
          <a:br>
            <a:rPr lang="ru-RU" sz="1200" b="1" dirty="0" smtClean="0">
              <a:solidFill>
                <a:srgbClr val="C00000"/>
              </a:solidFill>
            </a:rPr>
          </a:br>
          <a:r>
            <a:rPr lang="ru-RU" sz="1200" b="1" dirty="0" smtClean="0">
              <a:solidFill>
                <a:srgbClr val="C00000"/>
              </a:solidFill>
            </a:rPr>
            <a:t>Все поймешь и придешь,</a:t>
          </a:r>
          <a:br>
            <a:rPr lang="ru-RU" sz="1200" b="1" dirty="0" smtClean="0">
              <a:solidFill>
                <a:srgbClr val="C00000"/>
              </a:solidFill>
            </a:rPr>
          </a:br>
          <a:r>
            <a:rPr lang="ru-RU" sz="1200" b="1" dirty="0" smtClean="0">
              <a:solidFill>
                <a:srgbClr val="C00000"/>
              </a:solidFill>
            </a:rPr>
            <a:t>Но как бы не старалась, меня не найдешь.</a:t>
          </a:r>
          <a:endParaRPr lang="ru-RU" sz="1200" b="1" dirty="0">
            <a:solidFill>
              <a:srgbClr val="C00000"/>
            </a:solidFill>
          </a:endParaRPr>
        </a:p>
      </dgm:t>
    </dgm:pt>
    <dgm:pt modelId="{A9717E9D-6D19-40E9-B313-813781170461}" type="parTrans" cxnId="{4D0E05EB-E860-4992-BF57-CE2C41BA768B}">
      <dgm:prSet/>
      <dgm:spPr/>
      <dgm:t>
        <a:bodyPr/>
        <a:lstStyle/>
        <a:p>
          <a:endParaRPr lang="ru-RU"/>
        </a:p>
      </dgm:t>
    </dgm:pt>
    <dgm:pt modelId="{8DBA5A9E-719B-46FC-9E2D-31982E727D0B}" type="sibTrans" cxnId="{4D0E05EB-E860-4992-BF57-CE2C41BA768B}">
      <dgm:prSet/>
      <dgm:spPr/>
      <dgm:t>
        <a:bodyPr/>
        <a:lstStyle/>
        <a:p>
          <a:endParaRPr lang="ru-RU"/>
        </a:p>
      </dgm:t>
    </dgm:pt>
    <dgm:pt modelId="{9AE46F9C-B341-42B1-A703-0498A52ED53E}">
      <dgm:prSet/>
      <dgm:spPr/>
      <dgm:t>
        <a:bodyPr/>
        <a:lstStyle/>
        <a:p>
          <a:pPr rtl="0"/>
          <a:r>
            <a:rPr lang="ru-RU" b="1" dirty="0" smtClean="0">
              <a:solidFill>
                <a:srgbClr val="C00000"/>
              </a:solidFill>
            </a:rPr>
            <a:t>Мне так повезло, что я нашел тебя Одну из миллионов звезд Дай мне своё тепло, свою любовь (</a:t>
          </a:r>
        </a:p>
        <a:p>
          <a:pPr rtl="0"/>
          <a:r>
            <a:rPr lang="ru-RU" b="1" dirty="0" smtClean="0">
              <a:solidFill>
                <a:srgbClr val="C00000"/>
              </a:solidFill>
            </a:rPr>
            <a:t>Это любовь, любовь, любовь, любовь....</a:t>
          </a:r>
        </a:p>
        <a:p>
          <a:pPr rtl="0"/>
          <a:r>
            <a:rPr lang="ru-RU" b="1" dirty="0" smtClean="0">
              <a:solidFill>
                <a:srgbClr val="C00000"/>
              </a:solidFill>
            </a:rPr>
            <a:t> I </a:t>
          </a:r>
          <a:r>
            <a:rPr lang="ru-RU" b="1" dirty="0" err="1" smtClean="0">
              <a:solidFill>
                <a:srgbClr val="C00000"/>
              </a:solidFill>
            </a:rPr>
            <a:t>love</a:t>
          </a:r>
          <a:r>
            <a:rPr lang="ru-RU" b="1" dirty="0" smtClean="0">
              <a:solidFill>
                <a:srgbClr val="C00000"/>
              </a:solidFill>
            </a:rPr>
            <a:t> </a:t>
          </a:r>
          <a:r>
            <a:rPr lang="ru-RU" b="1" dirty="0" err="1" smtClean="0">
              <a:solidFill>
                <a:srgbClr val="C00000"/>
              </a:solidFill>
            </a:rPr>
            <a:t>you</a:t>
          </a:r>
          <a:r>
            <a:rPr lang="ru-RU" b="1" dirty="0" smtClean="0">
              <a:solidFill>
                <a:srgbClr val="C00000"/>
              </a:solidFill>
            </a:rPr>
            <a:t> </a:t>
          </a:r>
          <a:r>
            <a:rPr lang="ru-RU" b="1" dirty="0" err="1" smtClean="0">
              <a:solidFill>
                <a:srgbClr val="C00000"/>
              </a:solidFill>
            </a:rPr>
            <a:t>baby</a:t>
          </a:r>
          <a:r>
            <a:rPr lang="ru-RU" b="1" dirty="0" smtClean="0">
              <a:solidFill>
                <a:srgbClr val="C00000"/>
              </a:solidFill>
            </a:rPr>
            <a:t>. Я так люблю тебя, детка, только тебя  </a:t>
          </a:r>
          <a:endParaRPr lang="ru-RU" b="1" dirty="0">
            <a:solidFill>
              <a:srgbClr val="C00000"/>
            </a:solidFill>
          </a:endParaRPr>
        </a:p>
      </dgm:t>
    </dgm:pt>
    <dgm:pt modelId="{2F170049-5756-49C2-8A58-F1EE5507A039}" type="parTrans" cxnId="{BB4C2914-0A7C-4F94-B8EF-6670F7D50F42}">
      <dgm:prSet/>
      <dgm:spPr/>
      <dgm:t>
        <a:bodyPr/>
        <a:lstStyle/>
        <a:p>
          <a:endParaRPr lang="ru-RU"/>
        </a:p>
      </dgm:t>
    </dgm:pt>
    <dgm:pt modelId="{6D0F3B91-D461-4DF5-ABEB-4B78DFB443D4}" type="sibTrans" cxnId="{BB4C2914-0A7C-4F94-B8EF-6670F7D50F42}">
      <dgm:prSet/>
      <dgm:spPr/>
      <dgm:t>
        <a:bodyPr/>
        <a:lstStyle/>
        <a:p>
          <a:endParaRPr lang="ru-RU"/>
        </a:p>
      </dgm:t>
    </dgm:pt>
    <dgm:pt modelId="{A0AB4AFD-1FFD-4075-A4AA-99782BAF99D8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rgbClr val="C00000"/>
              </a:solidFill>
            </a:rPr>
            <a:t>Может зря конечно, но спешу на свиданье.</a:t>
          </a:r>
          <a:br>
            <a:rPr lang="ru-RU" sz="1400" b="1" dirty="0" smtClean="0">
              <a:solidFill>
                <a:srgbClr val="C00000"/>
              </a:solidFill>
            </a:rPr>
          </a:br>
          <a:r>
            <a:rPr lang="ru-RU" sz="1400" b="1" dirty="0" smtClean="0">
              <a:solidFill>
                <a:srgbClr val="C00000"/>
              </a:solidFill>
            </a:rPr>
            <a:t>Решила на все "100", но достаёт ожиданье,</a:t>
          </a:r>
          <a:br>
            <a:rPr lang="ru-RU" sz="1400" b="1" dirty="0" smtClean="0">
              <a:solidFill>
                <a:srgbClr val="C00000"/>
              </a:solidFill>
            </a:rPr>
          </a:br>
          <a:r>
            <a:rPr lang="ru-RU" sz="1400" b="1" dirty="0" smtClean="0">
              <a:solidFill>
                <a:srgbClr val="C00000"/>
              </a:solidFill>
            </a:rPr>
            <a:t>А ветер как назло, набросился на причёску,</a:t>
          </a:r>
          <a:br>
            <a:rPr lang="ru-RU" sz="1400" b="1" dirty="0" smtClean="0">
              <a:solidFill>
                <a:srgbClr val="C00000"/>
              </a:solidFill>
            </a:rPr>
          </a:br>
          <a:r>
            <a:rPr lang="ru-RU" sz="1400" b="1" dirty="0" smtClean="0">
              <a:solidFill>
                <a:srgbClr val="C00000"/>
              </a:solidFill>
            </a:rPr>
            <a:t>Танцую "</a:t>
          </a:r>
          <a:r>
            <a:rPr lang="ru-RU" sz="1400" b="1" dirty="0" err="1" smtClean="0">
              <a:solidFill>
                <a:srgbClr val="C00000"/>
              </a:solidFill>
            </a:rPr>
            <a:t>рага-рага</a:t>
          </a:r>
          <a:r>
            <a:rPr lang="ru-RU" sz="1400" b="1" dirty="0" smtClean="0">
              <a:solidFill>
                <a:srgbClr val="C00000"/>
              </a:solidFill>
            </a:rPr>
            <a:t>" - башмачки на присосках.</a:t>
          </a:r>
          <a:br>
            <a:rPr lang="ru-RU" sz="1400" b="1" dirty="0" smtClean="0">
              <a:solidFill>
                <a:srgbClr val="C00000"/>
              </a:solidFill>
            </a:rPr>
          </a:br>
          <a:r>
            <a:rPr lang="ru-RU" sz="1400" b="1" dirty="0" err="1" smtClean="0">
              <a:solidFill>
                <a:srgbClr val="C00000"/>
              </a:solidFill>
            </a:rPr>
            <a:t>Ла</a:t>
          </a:r>
          <a:r>
            <a:rPr lang="ru-RU" sz="1400" b="1" dirty="0" smtClean="0">
              <a:solidFill>
                <a:srgbClr val="C00000"/>
              </a:solidFill>
            </a:rPr>
            <a:t>, </a:t>
          </a:r>
          <a:r>
            <a:rPr lang="ru-RU" sz="1400" b="1" dirty="0" err="1" smtClean="0">
              <a:solidFill>
                <a:srgbClr val="C00000"/>
              </a:solidFill>
            </a:rPr>
            <a:t>ла-ла</a:t>
          </a:r>
          <a:r>
            <a:rPr lang="ru-RU" sz="1400" b="1" dirty="0" smtClean="0">
              <a:solidFill>
                <a:srgbClr val="C00000"/>
              </a:solidFill>
            </a:rPr>
            <a:t>, </a:t>
          </a:r>
          <a:r>
            <a:rPr lang="ru-RU" sz="1400" b="1" dirty="0" err="1" smtClean="0">
              <a:solidFill>
                <a:srgbClr val="C00000"/>
              </a:solidFill>
            </a:rPr>
            <a:t>ла-ла</a:t>
          </a:r>
          <a:r>
            <a:rPr lang="ru-RU" sz="1400" b="1" dirty="0" smtClean="0">
              <a:solidFill>
                <a:srgbClr val="C00000"/>
              </a:solidFill>
            </a:rPr>
            <a:t>, </a:t>
          </a:r>
          <a:r>
            <a:rPr lang="ru-RU" sz="1400" b="1" dirty="0" err="1" smtClean="0">
              <a:solidFill>
                <a:srgbClr val="C00000"/>
              </a:solidFill>
            </a:rPr>
            <a:t>ла-ла</a:t>
          </a:r>
          <a:r>
            <a:rPr lang="ru-RU" sz="1400" b="1" dirty="0" smtClean="0">
              <a:solidFill>
                <a:srgbClr val="C00000"/>
              </a:solidFill>
            </a:rPr>
            <a:t>…</a:t>
          </a:r>
          <a:endParaRPr lang="ru-RU" sz="1400" b="1" dirty="0">
            <a:solidFill>
              <a:srgbClr val="C00000"/>
            </a:solidFill>
          </a:endParaRPr>
        </a:p>
      </dgm:t>
    </dgm:pt>
    <dgm:pt modelId="{378E0D96-7A5F-4DAE-9642-C81EEB8C5BC1}" type="parTrans" cxnId="{C529F01B-D391-4CD4-A83F-2DA62F4BED6E}">
      <dgm:prSet/>
      <dgm:spPr/>
      <dgm:t>
        <a:bodyPr/>
        <a:lstStyle/>
        <a:p>
          <a:endParaRPr lang="ru-RU"/>
        </a:p>
      </dgm:t>
    </dgm:pt>
    <dgm:pt modelId="{480F4022-9FA8-4DBC-B235-296AD041A9FF}" type="sibTrans" cxnId="{C529F01B-D391-4CD4-A83F-2DA62F4BED6E}">
      <dgm:prSet/>
      <dgm:spPr/>
      <dgm:t>
        <a:bodyPr/>
        <a:lstStyle/>
        <a:p>
          <a:endParaRPr lang="ru-RU"/>
        </a:p>
      </dgm:t>
    </dgm:pt>
    <dgm:pt modelId="{EDBAB77F-51F5-4EF9-8B0B-B7D0A51CA9B1}" type="pres">
      <dgm:prSet presAssocID="{47CD10A7-065A-4DF2-811D-75B1672C832C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20F358-13F9-4BAE-A749-E4C16A4214D9}" type="pres">
      <dgm:prSet presAssocID="{18E8C1CA-869F-48E2-848F-2711B72881FB}" presName="circ1" presStyleLbl="vennNode1" presStyleIdx="0" presStyleCnt="3"/>
      <dgm:spPr/>
      <dgm:t>
        <a:bodyPr/>
        <a:lstStyle/>
        <a:p>
          <a:endParaRPr lang="ru-RU"/>
        </a:p>
      </dgm:t>
    </dgm:pt>
    <dgm:pt modelId="{324C7840-5185-4DF9-A286-B053065E95CD}" type="pres">
      <dgm:prSet presAssocID="{18E8C1CA-869F-48E2-848F-2711B72881F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18DAC1-5175-4876-8373-0761ECC377B6}" type="pres">
      <dgm:prSet presAssocID="{9AE46F9C-B341-42B1-A703-0498A52ED53E}" presName="circ2" presStyleLbl="vennNode1" presStyleIdx="1" presStyleCnt="3"/>
      <dgm:spPr/>
      <dgm:t>
        <a:bodyPr/>
        <a:lstStyle/>
        <a:p>
          <a:endParaRPr lang="ru-RU"/>
        </a:p>
      </dgm:t>
    </dgm:pt>
    <dgm:pt modelId="{498802E1-0AB3-4410-B25A-E0190600E822}" type="pres">
      <dgm:prSet presAssocID="{9AE46F9C-B341-42B1-A703-0498A52ED53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861BBD-5164-4333-8B7F-5DFA40DE143A}" type="pres">
      <dgm:prSet presAssocID="{A0AB4AFD-1FFD-4075-A4AA-99782BAF99D8}" presName="circ3" presStyleLbl="vennNode1" presStyleIdx="2" presStyleCnt="3"/>
      <dgm:spPr/>
      <dgm:t>
        <a:bodyPr/>
        <a:lstStyle/>
        <a:p>
          <a:endParaRPr lang="ru-RU"/>
        </a:p>
      </dgm:t>
    </dgm:pt>
    <dgm:pt modelId="{2C8540F3-6D65-451C-9F29-7A62D0BC6D06}" type="pres">
      <dgm:prSet presAssocID="{A0AB4AFD-1FFD-4075-A4AA-99782BAF99D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A8B0A1-A40E-454D-B840-77D3C48A5E91}" type="presOf" srcId="{A0AB4AFD-1FFD-4075-A4AA-99782BAF99D8}" destId="{C3861BBD-5164-4333-8B7F-5DFA40DE143A}" srcOrd="0" destOrd="0" presId="urn:microsoft.com/office/officeart/2005/8/layout/venn1"/>
    <dgm:cxn modelId="{E991EFF9-8DD1-44AE-947E-533AD6E87BCB}" type="presOf" srcId="{18E8C1CA-869F-48E2-848F-2711B72881FB}" destId="{5620F358-13F9-4BAE-A749-E4C16A4214D9}" srcOrd="0" destOrd="0" presId="urn:microsoft.com/office/officeart/2005/8/layout/venn1"/>
    <dgm:cxn modelId="{140703E2-DBE4-4C45-B404-21B556DA4450}" type="presOf" srcId="{9AE46F9C-B341-42B1-A703-0498A52ED53E}" destId="{498802E1-0AB3-4410-B25A-E0190600E822}" srcOrd="1" destOrd="0" presId="urn:microsoft.com/office/officeart/2005/8/layout/venn1"/>
    <dgm:cxn modelId="{BB4C2914-0A7C-4F94-B8EF-6670F7D50F42}" srcId="{47CD10A7-065A-4DF2-811D-75B1672C832C}" destId="{9AE46F9C-B341-42B1-A703-0498A52ED53E}" srcOrd="1" destOrd="0" parTransId="{2F170049-5756-49C2-8A58-F1EE5507A039}" sibTransId="{6D0F3B91-D461-4DF5-ABEB-4B78DFB443D4}"/>
    <dgm:cxn modelId="{C4ADA05C-E261-41CE-B5CC-0CC47C54C875}" type="presOf" srcId="{18E8C1CA-869F-48E2-848F-2711B72881FB}" destId="{324C7840-5185-4DF9-A286-B053065E95CD}" srcOrd="1" destOrd="0" presId="urn:microsoft.com/office/officeart/2005/8/layout/venn1"/>
    <dgm:cxn modelId="{DA537403-7D3B-4D5D-8257-08B79CB4D14D}" type="presOf" srcId="{9AE46F9C-B341-42B1-A703-0498A52ED53E}" destId="{D218DAC1-5175-4876-8373-0761ECC377B6}" srcOrd="0" destOrd="0" presId="urn:microsoft.com/office/officeart/2005/8/layout/venn1"/>
    <dgm:cxn modelId="{4D0E05EB-E860-4992-BF57-CE2C41BA768B}" srcId="{47CD10A7-065A-4DF2-811D-75B1672C832C}" destId="{18E8C1CA-869F-48E2-848F-2711B72881FB}" srcOrd="0" destOrd="0" parTransId="{A9717E9D-6D19-40E9-B313-813781170461}" sibTransId="{8DBA5A9E-719B-46FC-9E2D-31982E727D0B}"/>
    <dgm:cxn modelId="{C529F01B-D391-4CD4-A83F-2DA62F4BED6E}" srcId="{47CD10A7-065A-4DF2-811D-75B1672C832C}" destId="{A0AB4AFD-1FFD-4075-A4AA-99782BAF99D8}" srcOrd="2" destOrd="0" parTransId="{378E0D96-7A5F-4DAE-9642-C81EEB8C5BC1}" sibTransId="{480F4022-9FA8-4DBC-B235-296AD041A9FF}"/>
    <dgm:cxn modelId="{1F99477B-07FB-4836-BCC2-B83D53216A55}" type="presOf" srcId="{47CD10A7-065A-4DF2-811D-75B1672C832C}" destId="{EDBAB77F-51F5-4EF9-8B0B-B7D0A51CA9B1}" srcOrd="0" destOrd="0" presId="urn:microsoft.com/office/officeart/2005/8/layout/venn1"/>
    <dgm:cxn modelId="{060F175D-F232-4B2E-89BE-B593FF20F641}" type="presOf" srcId="{A0AB4AFD-1FFD-4075-A4AA-99782BAF99D8}" destId="{2C8540F3-6D65-451C-9F29-7A62D0BC6D06}" srcOrd="1" destOrd="0" presId="urn:microsoft.com/office/officeart/2005/8/layout/venn1"/>
    <dgm:cxn modelId="{0B1EAACA-18C4-4CEB-8762-683800C1CE9F}" type="presParOf" srcId="{EDBAB77F-51F5-4EF9-8B0B-B7D0A51CA9B1}" destId="{5620F358-13F9-4BAE-A749-E4C16A4214D9}" srcOrd="0" destOrd="0" presId="urn:microsoft.com/office/officeart/2005/8/layout/venn1"/>
    <dgm:cxn modelId="{BC55518C-9600-4985-BF89-19FDB7C2514B}" type="presParOf" srcId="{EDBAB77F-51F5-4EF9-8B0B-B7D0A51CA9B1}" destId="{324C7840-5185-4DF9-A286-B053065E95CD}" srcOrd="1" destOrd="0" presId="urn:microsoft.com/office/officeart/2005/8/layout/venn1"/>
    <dgm:cxn modelId="{24EE1758-258F-42EF-BB32-B38385001171}" type="presParOf" srcId="{EDBAB77F-51F5-4EF9-8B0B-B7D0A51CA9B1}" destId="{D218DAC1-5175-4876-8373-0761ECC377B6}" srcOrd="2" destOrd="0" presId="urn:microsoft.com/office/officeart/2005/8/layout/venn1"/>
    <dgm:cxn modelId="{7443C4F9-DC64-4C76-A1FD-D6AFC591F969}" type="presParOf" srcId="{EDBAB77F-51F5-4EF9-8B0B-B7D0A51CA9B1}" destId="{498802E1-0AB3-4410-B25A-E0190600E822}" srcOrd="3" destOrd="0" presId="urn:microsoft.com/office/officeart/2005/8/layout/venn1"/>
    <dgm:cxn modelId="{39D454B3-5797-4755-88D8-6B82CC788CC4}" type="presParOf" srcId="{EDBAB77F-51F5-4EF9-8B0B-B7D0A51CA9B1}" destId="{C3861BBD-5164-4333-8B7F-5DFA40DE143A}" srcOrd="4" destOrd="0" presId="urn:microsoft.com/office/officeart/2005/8/layout/venn1"/>
    <dgm:cxn modelId="{6818D272-E1AE-4F2F-8BD0-AB8DED9AF314}" type="presParOf" srcId="{EDBAB77F-51F5-4EF9-8B0B-B7D0A51CA9B1}" destId="{2C8540F3-6D65-451C-9F29-7A62D0BC6D06}" srcOrd="5" destOrd="0" presId="urn:microsoft.com/office/officeart/2005/8/layout/venn1"/>
  </dgm:cxnLst>
  <dgm:bg/>
  <dgm:whole/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E3835A69-B2F9-4043-AFA5-8BC8D46085EE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2E2B35E-6474-470A-8F37-FB4E79361DC0}">
      <dgm:prSet/>
      <dgm:spPr/>
      <dgm:t>
        <a:bodyPr/>
        <a:lstStyle/>
        <a:p>
          <a:pPr rtl="0"/>
          <a:r>
            <a:rPr lang="ru-RU" b="1" i="1" baseline="0" dirty="0" smtClean="0">
              <a:solidFill>
                <a:srgbClr val="0070C0"/>
              </a:solidFill>
            </a:rPr>
            <a:t>Другие наиболее популярные концепты</a:t>
          </a:r>
          <a:endParaRPr lang="ru-RU" b="1" i="1" baseline="0" dirty="0">
            <a:solidFill>
              <a:srgbClr val="0070C0"/>
            </a:solidFill>
          </a:endParaRPr>
        </a:p>
      </dgm:t>
    </dgm:pt>
    <dgm:pt modelId="{0C5BD475-EBF1-435F-A1C2-68B2D04049CB}" type="parTrans" cxnId="{B8D108F3-7CA6-4D81-BB21-49236B1A89FB}">
      <dgm:prSet/>
      <dgm:spPr/>
      <dgm:t>
        <a:bodyPr/>
        <a:lstStyle/>
        <a:p>
          <a:endParaRPr lang="ru-RU"/>
        </a:p>
      </dgm:t>
    </dgm:pt>
    <dgm:pt modelId="{40F41D24-5DF0-453D-961D-59C01AAF5275}" type="sibTrans" cxnId="{B8D108F3-7CA6-4D81-BB21-49236B1A89FB}">
      <dgm:prSet/>
      <dgm:spPr/>
      <dgm:t>
        <a:bodyPr/>
        <a:lstStyle/>
        <a:p>
          <a:endParaRPr lang="ru-RU"/>
        </a:p>
      </dgm:t>
    </dgm:pt>
    <dgm:pt modelId="{9820E42D-8F6F-42C6-A4E7-35FDBC7B198B}" type="pres">
      <dgm:prSet presAssocID="{E3835A69-B2F9-4043-AFA5-8BC8D46085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B0EB94-C8BE-4681-B064-A650760E9FB3}" type="pres">
      <dgm:prSet presAssocID="{82E2B35E-6474-470A-8F37-FB4E79361DC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D108F3-7CA6-4D81-BB21-49236B1A89FB}" srcId="{E3835A69-B2F9-4043-AFA5-8BC8D46085EE}" destId="{82E2B35E-6474-470A-8F37-FB4E79361DC0}" srcOrd="0" destOrd="0" parTransId="{0C5BD475-EBF1-435F-A1C2-68B2D04049CB}" sibTransId="{40F41D24-5DF0-453D-961D-59C01AAF5275}"/>
    <dgm:cxn modelId="{690BF015-23EA-4B48-9648-1A571D65EEDE}" type="presOf" srcId="{82E2B35E-6474-470A-8F37-FB4E79361DC0}" destId="{A3B0EB94-C8BE-4681-B064-A650760E9FB3}" srcOrd="0" destOrd="0" presId="urn:microsoft.com/office/officeart/2005/8/layout/vList2"/>
    <dgm:cxn modelId="{C9A745A5-65B5-40CC-83DC-CC14544843A6}" type="presOf" srcId="{E3835A69-B2F9-4043-AFA5-8BC8D46085EE}" destId="{9820E42D-8F6F-42C6-A4E7-35FDBC7B198B}" srcOrd="0" destOrd="0" presId="urn:microsoft.com/office/officeart/2005/8/layout/vList2"/>
    <dgm:cxn modelId="{7CF73FD1-586D-4117-ABCD-198BC0C08C11}" type="presParOf" srcId="{9820E42D-8F6F-42C6-A4E7-35FDBC7B198B}" destId="{A3B0EB94-C8BE-4681-B064-A650760E9FB3}" srcOrd="0" destOrd="0" presId="urn:microsoft.com/office/officeart/2005/8/layout/vList2"/>
  </dgm:cxnLst>
  <dgm:bg/>
  <dgm:whole/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C200389E-4DD5-45D3-B4B4-B53B7A53BFAE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7F0B072-CA2A-4D82-811D-79A7F1AAB54C}">
      <dgm:prSet/>
      <dgm:spPr/>
      <dgm:t>
        <a:bodyPr/>
        <a:lstStyle/>
        <a:p>
          <a:pPr rtl="0"/>
          <a:r>
            <a:rPr lang="ru-RU" b="1" i="1" dirty="0" smtClean="0"/>
            <a:t>Суженый мой, ряженый, мне судьбой предсказанный</a:t>
          </a:r>
          <a:r>
            <a:rPr lang="ru-RU" b="1" dirty="0" smtClean="0"/>
            <a:t> </a:t>
          </a:r>
          <a:endParaRPr lang="ru-RU" b="1" dirty="0"/>
        </a:p>
      </dgm:t>
    </dgm:pt>
    <dgm:pt modelId="{6C57E7D5-7E2B-49CC-96AF-24CEDFE22BC3}" type="parTrans" cxnId="{7F981176-8501-403B-A73A-E64E4DEEAF04}">
      <dgm:prSet/>
      <dgm:spPr/>
      <dgm:t>
        <a:bodyPr/>
        <a:lstStyle/>
        <a:p>
          <a:endParaRPr lang="ru-RU"/>
        </a:p>
      </dgm:t>
    </dgm:pt>
    <dgm:pt modelId="{B82ECD16-9884-4CB1-9CC5-FFACF6134023}" type="sibTrans" cxnId="{7F981176-8501-403B-A73A-E64E4DEEAF04}">
      <dgm:prSet/>
      <dgm:spPr/>
      <dgm:t>
        <a:bodyPr/>
        <a:lstStyle/>
        <a:p>
          <a:endParaRPr lang="ru-RU"/>
        </a:p>
      </dgm:t>
    </dgm:pt>
    <dgm:pt modelId="{4E1EACA8-EF5F-40FE-BC6C-D2F66BD873A4}">
      <dgm:prSet/>
      <dgm:spPr/>
      <dgm:t>
        <a:bodyPr/>
        <a:lstStyle/>
        <a:p>
          <a:pPr rtl="0"/>
          <a:r>
            <a:rPr lang="ru-RU" b="1" i="1" dirty="0" smtClean="0"/>
            <a:t>Счастье – это только миг</a:t>
          </a:r>
          <a:r>
            <a:rPr lang="ru-RU" b="1" dirty="0" smtClean="0"/>
            <a:t>; </a:t>
          </a:r>
          <a:r>
            <a:rPr lang="ru-RU" b="1" i="1" dirty="0" smtClean="0"/>
            <a:t>Три счастливых дня было у меня </a:t>
          </a:r>
          <a:endParaRPr lang="ru-RU" b="1" dirty="0"/>
        </a:p>
      </dgm:t>
    </dgm:pt>
    <dgm:pt modelId="{025A70F2-8E64-4290-BF4D-BF1D6A294AD1}" type="parTrans" cxnId="{FBF10658-31E6-4764-AA62-82F5ADB49BDE}">
      <dgm:prSet/>
      <dgm:spPr/>
      <dgm:t>
        <a:bodyPr/>
        <a:lstStyle/>
        <a:p>
          <a:endParaRPr lang="ru-RU"/>
        </a:p>
      </dgm:t>
    </dgm:pt>
    <dgm:pt modelId="{E89F0212-D9EB-4AD8-BC66-4D545B580341}" type="sibTrans" cxnId="{FBF10658-31E6-4764-AA62-82F5ADB49BDE}">
      <dgm:prSet/>
      <dgm:spPr/>
      <dgm:t>
        <a:bodyPr/>
        <a:lstStyle/>
        <a:p>
          <a:endParaRPr lang="ru-RU"/>
        </a:p>
      </dgm:t>
    </dgm:pt>
    <dgm:pt modelId="{AF9FEED6-D390-42D1-9BD6-7E3E420E12AC}">
      <dgm:prSet/>
      <dgm:spPr/>
      <dgm:t>
        <a:bodyPr/>
        <a:lstStyle/>
        <a:p>
          <a:pPr rtl="0"/>
          <a:r>
            <a:rPr lang="ru-RU" b="1" i="1" dirty="0" smtClean="0"/>
            <a:t>Счастье короткое Бог нам отмерил</a:t>
          </a:r>
          <a:r>
            <a:rPr lang="ru-RU" b="1" dirty="0" smtClean="0"/>
            <a:t> </a:t>
          </a:r>
          <a:endParaRPr lang="ru-RU" b="1" dirty="0"/>
        </a:p>
      </dgm:t>
    </dgm:pt>
    <dgm:pt modelId="{7C61A70C-F14D-4889-BFCF-EE026D7D4FB3}" type="parTrans" cxnId="{8385DC30-2C50-44E7-8E3E-2F82D62E6941}">
      <dgm:prSet/>
      <dgm:spPr/>
      <dgm:t>
        <a:bodyPr/>
        <a:lstStyle/>
        <a:p>
          <a:endParaRPr lang="ru-RU"/>
        </a:p>
      </dgm:t>
    </dgm:pt>
    <dgm:pt modelId="{4C9D5EB0-8AB9-49A0-8199-5329D05ABF19}" type="sibTrans" cxnId="{8385DC30-2C50-44E7-8E3E-2F82D62E6941}">
      <dgm:prSet/>
      <dgm:spPr/>
      <dgm:t>
        <a:bodyPr/>
        <a:lstStyle/>
        <a:p>
          <a:endParaRPr lang="ru-RU"/>
        </a:p>
      </dgm:t>
    </dgm:pt>
    <dgm:pt modelId="{0967F00B-D60C-4999-AD62-3E874C6AEE70}">
      <dgm:prSet/>
      <dgm:spPr/>
      <dgm:t>
        <a:bodyPr/>
        <a:lstStyle/>
        <a:p>
          <a:pPr rtl="0"/>
          <a:r>
            <a:rPr lang="ru-RU" b="1" i="1" dirty="0" smtClean="0"/>
            <a:t>Между нами </a:t>
          </a:r>
          <a:r>
            <a:rPr lang="ru-RU" b="1" i="1" u="sng" dirty="0" smtClean="0"/>
            <a:t>города, города</a:t>
          </a:r>
          <a:r>
            <a:rPr lang="ru-RU" b="1" dirty="0" smtClean="0"/>
            <a:t>; </a:t>
          </a:r>
          <a:r>
            <a:rPr lang="ru-RU" b="1" i="1" dirty="0" smtClean="0"/>
            <a:t>Между нами </a:t>
          </a:r>
          <a:r>
            <a:rPr lang="ru-RU" b="1" i="1" u="sng" dirty="0" smtClean="0"/>
            <a:t>океан разлуки</a:t>
          </a:r>
          <a:r>
            <a:rPr lang="ru-RU" b="1" i="1" dirty="0" smtClean="0"/>
            <a:t> святой</a:t>
          </a:r>
          <a:endParaRPr lang="ru-RU" b="1" dirty="0"/>
        </a:p>
      </dgm:t>
    </dgm:pt>
    <dgm:pt modelId="{B94FEFED-5EBD-4EB0-A111-3EF49F4F0129}" type="parTrans" cxnId="{F7673F55-53C8-4944-93D3-E7A0C8C38013}">
      <dgm:prSet/>
      <dgm:spPr/>
      <dgm:t>
        <a:bodyPr/>
        <a:lstStyle/>
        <a:p>
          <a:endParaRPr lang="ru-RU"/>
        </a:p>
      </dgm:t>
    </dgm:pt>
    <dgm:pt modelId="{D4C735A7-86C8-406D-BFF5-BB3F7F543B10}" type="sibTrans" cxnId="{F7673F55-53C8-4944-93D3-E7A0C8C38013}">
      <dgm:prSet/>
      <dgm:spPr/>
      <dgm:t>
        <a:bodyPr/>
        <a:lstStyle/>
        <a:p>
          <a:endParaRPr lang="ru-RU"/>
        </a:p>
      </dgm:t>
    </dgm:pt>
    <dgm:pt modelId="{87FD1EE1-1518-449E-9E17-64AA4AB865FB}">
      <dgm:prSet/>
      <dgm:spPr/>
      <dgm:t>
        <a:bodyPr/>
        <a:lstStyle/>
        <a:p>
          <a:pPr rtl="0"/>
          <a:r>
            <a:rPr lang="ru-RU" b="1" i="1" dirty="0" smtClean="0"/>
            <a:t>Нас разделяет осень</a:t>
          </a:r>
          <a:r>
            <a:rPr lang="ru-RU" b="1" dirty="0" smtClean="0"/>
            <a:t>; </a:t>
          </a:r>
          <a:r>
            <a:rPr lang="ru-RU" b="1" i="1" dirty="0" smtClean="0"/>
            <a:t>В первый день зимы на краешке Земли нечаянно расстались мы с тобой</a:t>
          </a:r>
          <a:r>
            <a:rPr lang="ru-RU" dirty="0" smtClean="0"/>
            <a:t>)</a:t>
          </a:r>
          <a:endParaRPr lang="ru-RU" dirty="0"/>
        </a:p>
      </dgm:t>
    </dgm:pt>
    <dgm:pt modelId="{5CFC7251-5DDA-4597-A739-B6CCA74974A0}" type="parTrans" cxnId="{E026B9F3-5748-4A68-A514-9AB62BE61B5B}">
      <dgm:prSet/>
      <dgm:spPr/>
      <dgm:t>
        <a:bodyPr/>
        <a:lstStyle/>
        <a:p>
          <a:endParaRPr lang="ru-RU"/>
        </a:p>
      </dgm:t>
    </dgm:pt>
    <dgm:pt modelId="{A1775BA6-E270-46CB-9489-72C6914BA308}" type="sibTrans" cxnId="{E026B9F3-5748-4A68-A514-9AB62BE61B5B}">
      <dgm:prSet/>
      <dgm:spPr/>
      <dgm:t>
        <a:bodyPr/>
        <a:lstStyle/>
        <a:p>
          <a:endParaRPr lang="ru-RU"/>
        </a:p>
      </dgm:t>
    </dgm:pt>
    <dgm:pt modelId="{6284F8FF-F905-4542-BBF8-57BCCC6A5A72}">
      <dgm:prSet/>
      <dgm:spPr/>
      <dgm:t>
        <a:bodyPr/>
        <a:lstStyle/>
        <a:p>
          <a:pPr rtl="0"/>
          <a:r>
            <a:rPr lang="ru-RU" b="1" i="1" dirty="0" err="1" smtClean="0"/>
            <a:t>Гудбай</a:t>
          </a:r>
          <a:r>
            <a:rPr lang="ru-RU" b="1" i="1" dirty="0" smtClean="0"/>
            <a:t>, мой мальчик!</a:t>
          </a:r>
          <a:r>
            <a:rPr lang="ru-RU" b="1" dirty="0" smtClean="0"/>
            <a:t> </a:t>
          </a:r>
          <a:r>
            <a:rPr lang="ru-RU" b="1" i="1" dirty="0" err="1" smtClean="0"/>
            <a:t>Чао</a:t>
          </a:r>
          <a:r>
            <a:rPr lang="ru-RU" b="1" i="1" dirty="0" smtClean="0"/>
            <a:t>, </a:t>
          </a:r>
          <a:r>
            <a:rPr lang="ru-RU" b="1" i="1" dirty="0" err="1" smtClean="0"/>
            <a:t>бамбина</a:t>
          </a:r>
          <a:r>
            <a:rPr lang="ru-RU" b="1" i="1" dirty="0" smtClean="0"/>
            <a:t>, </a:t>
          </a:r>
          <a:r>
            <a:rPr lang="ru-RU" b="1" i="1" dirty="0" err="1" smtClean="0"/>
            <a:t>синьорита</a:t>
          </a:r>
          <a:r>
            <a:rPr lang="ru-RU" b="1" i="1" dirty="0" smtClean="0"/>
            <a:t>!</a:t>
          </a:r>
          <a:r>
            <a:rPr lang="ru-RU" b="1" dirty="0" smtClean="0"/>
            <a:t> </a:t>
          </a:r>
          <a:r>
            <a:rPr lang="ru-RU" b="1" i="1" dirty="0" err="1" smtClean="0"/>
            <a:t>Ариведерчи</a:t>
          </a:r>
          <a:r>
            <a:rPr lang="ru-RU" b="1" i="1" dirty="0" smtClean="0"/>
            <a:t>, малышка!</a:t>
          </a:r>
          <a:endParaRPr lang="ru-RU" b="1" dirty="0"/>
        </a:p>
      </dgm:t>
    </dgm:pt>
    <dgm:pt modelId="{6AD8FF60-45F6-4615-A85A-6CFCD284FDD1}" type="parTrans" cxnId="{598D86FD-E9CD-467D-B634-283DBD0B0D33}">
      <dgm:prSet/>
      <dgm:spPr/>
      <dgm:t>
        <a:bodyPr/>
        <a:lstStyle/>
        <a:p>
          <a:endParaRPr lang="ru-RU"/>
        </a:p>
      </dgm:t>
    </dgm:pt>
    <dgm:pt modelId="{383F3DFC-ED6F-480C-AC20-42D84E7AD321}" type="sibTrans" cxnId="{598D86FD-E9CD-467D-B634-283DBD0B0D33}">
      <dgm:prSet/>
      <dgm:spPr/>
      <dgm:t>
        <a:bodyPr/>
        <a:lstStyle/>
        <a:p>
          <a:endParaRPr lang="ru-RU"/>
        </a:p>
      </dgm:t>
    </dgm:pt>
    <dgm:pt modelId="{A12FE78C-C30D-4DBD-AD3D-56E139CC6C6B}">
      <dgm:prSet/>
      <dgm:spPr/>
      <dgm:t>
        <a:bodyPr/>
        <a:lstStyle/>
        <a:p>
          <a:pPr rtl="0"/>
          <a:r>
            <a:rPr lang="ru-RU" b="1" i="1" dirty="0" smtClean="0"/>
            <a:t>А ты </a:t>
          </a:r>
          <a:r>
            <a:rPr lang="ru-RU" b="1" i="1" u="sng" dirty="0" smtClean="0"/>
            <a:t>там</a:t>
          </a:r>
          <a:r>
            <a:rPr lang="ru-RU" b="1" i="1" dirty="0" smtClean="0"/>
            <a:t>, где </a:t>
          </a:r>
          <a:r>
            <a:rPr lang="ru-RU" b="1" i="1" u="sng" dirty="0" smtClean="0"/>
            <a:t>весна</a:t>
          </a:r>
          <a:r>
            <a:rPr lang="ru-RU" b="1" i="1" dirty="0" smtClean="0"/>
            <a:t>, а я </a:t>
          </a:r>
          <a:r>
            <a:rPr lang="ru-RU" b="1" i="1" u="sng" dirty="0" smtClean="0"/>
            <a:t>здесь</a:t>
          </a:r>
          <a:r>
            <a:rPr lang="ru-RU" b="1" i="1" dirty="0" smtClean="0"/>
            <a:t>, где </a:t>
          </a:r>
          <a:r>
            <a:rPr lang="ru-RU" b="1" i="1" u="sng" dirty="0" smtClean="0"/>
            <a:t>зима</a:t>
          </a:r>
          <a:r>
            <a:rPr lang="ru-RU" b="1" dirty="0" smtClean="0"/>
            <a:t>; </a:t>
          </a:r>
          <a:r>
            <a:rPr lang="ru-RU" b="1" i="1" dirty="0" smtClean="0"/>
            <a:t>Ты там, где </a:t>
          </a:r>
          <a:r>
            <a:rPr lang="ru-RU" b="1" i="1" u="sng" dirty="0" smtClean="0"/>
            <a:t>свет</a:t>
          </a:r>
          <a:r>
            <a:rPr lang="ru-RU" b="1" i="1" dirty="0" smtClean="0"/>
            <a:t>, А я, где </a:t>
          </a:r>
          <a:r>
            <a:rPr lang="ru-RU" b="1" i="1" u="sng" dirty="0" smtClean="0"/>
            <a:t>боль</a:t>
          </a:r>
          <a:endParaRPr lang="ru-RU" b="1" dirty="0"/>
        </a:p>
      </dgm:t>
    </dgm:pt>
    <dgm:pt modelId="{CFAA3981-3DF0-4471-BC22-7896497C6941}" type="parTrans" cxnId="{3AE3EDB3-9B61-4BCC-A412-991019A6052E}">
      <dgm:prSet/>
      <dgm:spPr/>
      <dgm:t>
        <a:bodyPr/>
        <a:lstStyle/>
        <a:p>
          <a:endParaRPr lang="ru-RU"/>
        </a:p>
      </dgm:t>
    </dgm:pt>
    <dgm:pt modelId="{672682CD-799B-4631-9144-9F7E4D3AB2B1}" type="sibTrans" cxnId="{3AE3EDB3-9B61-4BCC-A412-991019A6052E}">
      <dgm:prSet/>
      <dgm:spPr/>
      <dgm:t>
        <a:bodyPr/>
        <a:lstStyle/>
        <a:p>
          <a:endParaRPr lang="ru-RU"/>
        </a:p>
      </dgm:t>
    </dgm:pt>
    <dgm:pt modelId="{2A7A2232-274E-4A62-83BE-7793A7FE451F}">
      <dgm:prSet/>
      <dgm:spPr/>
      <dgm:t>
        <a:bodyPr/>
        <a:lstStyle/>
        <a:p>
          <a:pPr rtl="0"/>
          <a:r>
            <a:rPr lang="ru-RU" b="1" i="1" dirty="0" smtClean="0"/>
            <a:t>Между нами опять пустота, как стена</a:t>
          </a:r>
          <a:endParaRPr lang="ru-RU" b="1" dirty="0"/>
        </a:p>
      </dgm:t>
    </dgm:pt>
    <dgm:pt modelId="{985F30DD-28E6-42E0-9551-306AF257146D}" type="parTrans" cxnId="{511D8997-B9E8-4930-91E1-B9AE7836004A}">
      <dgm:prSet/>
      <dgm:spPr/>
      <dgm:t>
        <a:bodyPr/>
        <a:lstStyle/>
        <a:p>
          <a:endParaRPr lang="ru-RU"/>
        </a:p>
      </dgm:t>
    </dgm:pt>
    <dgm:pt modelId="{09E54B4F-2793-4083-A508-45FF46429CAF}" type="sibTrans" cxnId="{511D8997-B9E8-4930-91E1-B9AE7836004A}">
      <dgm:prSet/>
      <dgm:spPr/>
      <dgm:t>
        <a:bodyPr/>
        <a:lstStyle/>
        <a:p>
          <a:endParaRPr lang="ru-RU"/>
        </a:p>
      </dgm:t>
    </dgm:pt>
    <dgm:pt modelId="{3490F8A0-DC7F-4D53-93B2-AF3B47A38F9E}">
      <dgm:prSet/>
      <dgm:spPr/>
      <dgm:t>
        <a:bodyPr/>
        <a:lstStyle/>
        <a:p>
          <a:pPr rtl="0"/>
          <a:endParaRPr lang="ru-RU" dirty="0"/>
        </a:p>
      </dgm:t>
    </dgm:pt>
    <dgm:pt modelId="{3F81FEB3-ACCB-4B9D-A762-9EF2ED99E5B5}" type="parTrans" cxnId="{279CBDD0-AB5B-42BC-BF72-085E900AA672}">
      <dgm:prSet/>
      <dgm:spPr/>
      <dgm:t>
        <a:bodyPr/>
        <a:lstStyle/>
        <a:p>
          <a:endParaRPr lang="ru-RU"/>
        </a:p>
      </dgm:t>
    </dgm:pt>
    <dgm:pt modelId="{767F07D3-C6EE-4966-8190-BA6E67E676E1}" type="sibTrans" cxnId="{279CBDD0-AB5B-42BC-BF72-085E900AA672}">
      <dgm:prSet/>
      <dgm:spPr/>
      <dgm:t>
        <a:bodyPr/>
        <a:lstStyle/>
        <a:p>
          <a:endParaRPr lang="ru-RU"/>
        </a:p>
      </dgm:t>
    </dgm:pt>
    <dgm:pt modelId="{562C435E-8271-4752-AE27-CCC997CC33ED}" type="pres">
      <dgm:prSet presAssocID="{C200389E-4DD5-45D3-B4B4-B53B7A53BFA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40B5228-7BEB-49A9-B208-C0A75DD2ECEF}" type="pres">
      <dgm:prSet presAssocID="{B7F0B072-CA2A-4D82-811D-79A7F1AAB54C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5884FC-3406-4F32-BB49-459AC4494336}" type="pres">
      <dgm:prSet presAssocID="{B82ECD16-9884-4CB1-9CC5-FFACF6134023}" presName="spacer" presStyleCnt="0"/>
      <dgm:spPr/>
    </dgm:pt>
    <dgm:pt modelId="{A1E28B5A-8504-4FAA-A2E2-9CDD830BC749}" type="pres">
      <dgm:prSet presAssocID="{4E1EACA8-EF5F-40FE-BC6C-D2F66BD873A4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8EE3E5-AE63-449D-A6CF-C82CDF3D5C0A}" type="pres">
      <dgm:prSet presAssocID="{E89F0212-D9EB-4AD8-BC66-4D545B580341}" presName="spacer" presStyleCnt="0"/>
      <dgm:spPr/>
    </dgm:pt>
    <dgm:pt modelId="{5FC00C35-A5B4-442C-8F19-19BA57769A31}" type="pres">
      <dgm:prSet presAssocID="{AF9FEED6-D390-42D1-9BD6-7E3E420E12AC}" presName="parentText" presStyleLbl="node1" presStyleIdx="2" presStyleCnt="9" custLinFactNeighborX="520" custLinFactNeighborY="219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FBDAD9-0B86-4047-8ABE-A87CD608257F}" type="pres">
      <dgm:prSet presAssocID="{4C9D5EB0-8AB9-49A0-8199-5329D05ABF19}" presName="spacer" presStyleCnt="0"/>
      <dgm:spPr/>
    </dgm:pt>
    <dgm:pt modelId="{2F6EF900-ADD3-4C41-B6AB-534984D4EE07}" type="pres">
      <dgm:prSet presAssocID="{0967F00B-D60C-4999-AD62-3E874C6AEE70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A0D226-D62E-46FC-B8C9-5F4281DF5E34}" type="pres">
      <dgm:prSet presAssocID="{D4C735A7-86C8-406D-BFF5-BB3F7F543B10}" presName="spacer" presStyleCnt="0"/>
      <dgm:spPr/>
    </dgm:pt>
    <dgm:pt modelId="{F6BD0F71-4350-4D14-BFB2-B14A9092688C}" type="pres">
      <dgm:prSet presAssocID="{87FD1EE1-1518-449E-9E17-64AA4AB865FB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D8D9D8-C2D1-46A4-94DD-F7CA03A4E3DA}" type="pres">
      <dgm:prSet presAssocID="{A1775BA6-E270-46CB-9489-72C6914BA308}" presName="spacer" presStyleCnt="0"/>
      <dgm:spPr/>
    </dgm:pt>
    <dgm:pt modelId="{E7CC5E5A-039B-4122-A46B-F042D15E1ECF}" type="pres">
      <dgm:prSet presAssocID="{6284F8FF-F905-4542-BBF8-57BCCC6A5A72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22112D-607E-4584-B959-ED2AE2C9936B}" type="pres">
      <dgm:prSet presAssocID="{383F3DFC-ED6F-480C-AC20-42D84E7AD321}" presName="spacer" presStyleCnt="0"/>
      <dgm:spPr/>
    </dgm:pt>
    <dgm:pt modelId="{3B094A6F-DEFD-43FE-B112-7A5FE2422F2C}" type="pres">
      <dgm:prSet presAssocID="{A12FE78C-C30D-4DBD-AD3D-56E139CC6C6B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EDB4C2-CBBB-498D-AF8D-CA22FC8D1143}" type="pres">
      <dgm:prSet presAssocID="{672682CD-799B-4631-9144-9F7E4D3AB2B1}" presName="spacer" presStyleCnt="0"/>
      <dgm:spPr/>
    </dgm:pt>
    <dgm:pt modelId="{E32A5D5D-8A68-45E5-B4E3-1EB578F63C58}" type="pres">
      <dgm:prSet presAssocID="{2A7A2232-274E-4A62-83BE-7793A7FE451F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AFC387-52F8-4FF9-AC36-E083CEA1F2DF}" type="pres">
      <dgm:prSet presAssocID="{09E54B4F-2793-4083-A508-45FF46429CAF}" presName="spacer" presStyleCnt="0"/>
      <dgm:spPr/>
    </dgm:pt>
    <dgm:pt modelId="{CFA5516A-C596-4FBA-A6B6-E0E47D2AE489}" type="pres">
      <dgm:prSet presAssocID="{3490F8A0-DC7F-4D53-93B2-AF3B47A38F9E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BFF6007-9175-4F29-ABAA-E566D62DC154}" type="presOf" srcId="{0967F00B-D60C-4999-AD62-3E874C6AEE70}" destId="{2F6EF900-ADD3-4C41-B6AB-534984D4EE07}" srcOrd="0" destOrd="0" presId="urn:microsoft.com/office/officeart/2005/8/layout/vList2"/>
    <dgm:cxn modelId="{F7673F55-53C8-4944-93D3-E7A0C8C38013}" srcId="{C200389E-4DD5-45D3-B4B4-B53B7A53BFAE}" destId="{0967F00B-D60C-4999-AD62-3E874C6AEE70}" srcOrd="3" destOrd="0" parTransId="{B94FEFED-5EBD-4EB0-A111-3EF49F4F0129}" sibTransId="{D4C735A7-86C8-406D-BFF5-BB3F7F543B10}"/>
    <dgm:cxn modelId="{E026B9F3-5748-4A68-A514-9AB62BE61B5B}" srcId="{C200389E-4DD5-45D3-B4B4-B53B7A53BFAE}" destId="{87FD1EE1-1518-449E-9E17-64AA4AB865FB}" srcOrd="4" destOrd="0" parTransId="{5CFC7251-5DDA-4597-A739-B6CCA74974A0}" sibTransId="{A1775BA6-E270-46CB-9489-72C6914BA308}"/>
    <dgm:cxn modelId="{B0AEF205-AFD1-4D84-B75E-85F1C3A1F4AD}" type="presOf" srcId="{AF9FEED6-D390-42D1-9BD6-7E3E420E12AC}" destId="{5FC00C35-A5B4-442C-8F19-19BA57769A31}" srcOrd="0" destOrd="0" presId="urn:microsoft.com/office/officeart/2005/8/layout/vList2"/>
    <dgm:cxn modelId="{2E5971BE-CEC9-4372-A5C3-68ECD0ACFB2E}" type="presOf" srcId="{C200389E-4DD5-45D3-B4B4-B53B7A53BFAE}" destId="{562C435E-8271-4752-AE27-CCC997CC33ED}" srcOrd="0" destOrd="0" presId="urn:microsoft.com/office/officeart/2005/8/layout/vList2"/>
    <dgm:cxn modelId="{D0B69A6D-91E5-4AA5-BA05-42EF6EB158FE}" type="presOf" srcId="{A12FE78C-C30D-4DBD-AD3D-56E139CC6C6B}" destId="{3B094A6F-DEFD-43FE-B112-7A5FE2422F2C}" srcOrd="0" destOrd="0" presId="urn:microsoft.com/office/officeart/2005/8/layout/vList2"/>
    <dgm:cxn modelId="{7F981176-8501-403B-A73A-E64E4DEEAF04}" srcId="{C200389E-4DD5-45D3-B4B4-B53B7A53BFAE}" destId="{B7F0B072-CA2A-4D82-811D-79A7F1AAB54C}" srcOrd="0" destOrd="0" parTransId="{6C57E7D5-7E2B-49CC-96AF-24CEDFE22BC3}" sibTransId="{B82ECD16-9884-4CB1-9CC5-FFACF6134023}"/>
    <dgm:cxn modelId="{D47F9099-7DFA-4333-9A79-B261A1674D27}" type="presOf" srcId="{2A7A2232-274E-4A62-83BE-7793A7FE451F}" destId="{E32A5D5D-8A68-45E5-B4E3-1EB578F63C58}" srcOrd="0" destOrd="0" presId="urn:microsoft.com/office/officeart/2005/8/layout/vList2"/>
    <dgm:cxn modelId="{8385DC30-2C50-44E7-8E3E-2F82D62E6941}" srcId="{C200389E-4DD5-45D3-B4B4-B53B7A53BFAE}" destId="{AF9FEED6-D390-42D1-9BD6-7E3E420E12AC}" srcOrd="2" destOrd="0" parTransId="{7C61A70C-F14D-4889-BFCF-EE026D7D4FB3}" sibTransId="{4C9D5EB0-8AB9-49A0-8199-5329D05ABF19}"/>
    <dgm:cxn modelId="{FBF10658-31E6-4764-AA62-82F5ADB49BDE}" srcId="{C200389E-4DD5-45D3-B4B4-B53B7A53BFAE}" destId="{4E1EACA8-EF5F-40FE-BC6C-D2F66BD873A4}" srcOrd="1" destOrd="0" parTransId="{025A70F2-8E64-4290-BF4D-BF1D6A294AD1}" sibTransId="{E89F0212-D9EB-4AD8-BC66-4D545B580341}"/>
    <dgm:cxn modelId="{511D8997-B9E8-4930-91E1-B9AE7836004A}" srcId="{C200389E-4DD5-45D3-B4B4-B53B7A53BFAE}" destId="{2A7A2232-274E-4A62-83BE-7793A7FE451F}" srcOrd="7" destOrd="0" parTransId="{985F30DD-28E6-42E0-9551-306AF257146D}" sibTransId="{09E54B4F-2793-4083-A508-45FF46429CAF}"/>
    <dgm:cxn modelId="{3F5960DD-F1D7-4793-99C1-8874CCDB4F04}" type="presOf" srcId="{87FD1EE1-1518-449E-9E17-64AA4AB865FB}" destId="{F6BD0F71-4350-4D14-BFB2-B14A9092688C}" srcOrd="0" destOrd="0" presId="urn:microsoft.com/office/officeart/2005/8/layout/vList2"/>
    <dgm:cxn modelId="{3AE3EDB3-9B61-4BCC-A412-991019A6052E}" srcId="{C200389E-4DD5-45D3-B4B4-B53B7A53BFAE}" destId="{A12FE78C-C30D-4DBD-AD3D-56E139CC6C6B}" srcOrd="6" destOrd="0" parTransId="{CFAA3981-3DF0-4471-BC22-7896497C6941}" sibTransId="{672682CD-799B-4631-9144-9F7E4D3AB2B1}"/>
    <dgm:cxn modelId="{598D86FD-E9CD-467D-B634-283DBD0B0D33}" srcId="{C200389E-4DD5-45D3-B4B4-B53B7A53BFAE}" destId="{6284F8FF-F905-4542-BBF8-57BCCC6A5A72}" srcOrd="5" destOrd="0" parTransId="{6AD8FF60-45F6-4615-A85A-6CFCD284FDD1}" sibTransId="{383F3DFC-ED6F-480C-AC20-42D84E7AD321}"/>
    <dgm:cxn modelId="{17AD378B-723E-4AB8-921F-D582C39E55BB}" type="presOf" srcId="{4E1EACA8-EF5F-40FE-BC6C-D2F66BD873A4}" destId="{A1E28B5A-8504-4FAA-A2E2-9CDD830BC749}" srcOrd="0" destOrd="0" presId="urn:microsoft.com/office/officeart/2005/8/layout/vList2"/>
    <dgm:cxn modelId="{73ED39CB-F906-4F83-A517-1B0BE8037695}" type="presOf" srcId="{3490F8A0-DC7F-4D53-93B2-AF3B47A38F9E}" destId="{CFA5516A-C596-4FBA-A6B6-E0E47D2AE489}" srcOrd="0" destOrd="0" presId="urn:microsoft.com/office/officeart/2005/8/layout/vList2"/>
    <dgm:cxn modelId="{E74DD006-8297-4CA2-9321-DA9FB862C9CD}" type="presOf" srcId="{B7F0B072-CA2A-4D82-811D-79A7F1AAB54C}" destId="{D40B5228-7BEB-49A9-B208-C0A75DD2ECEF}" srcOrd="0" destOrd="0" presId="urn:microsoft.com/office/officeart/2005/8/layout/vList2"/>
    <dgm:cxn modelId="{279CBDD0-AB5B-42BC-BF72-085E900AA672}" srcId="{C200389E-4DD5-45D3-B4B4-B53B7A53BFAE}" destId="{3490F8A0-DC7F-4D53-93B2-AF3B47A38F9E}" srcOrd="8" destOrd="0" parTransId="{3F81FEB3-ACCB-4B9D-A762-9EF2ED99E5B5}" sibTransId="{767F07D3-C6EE-4966-8190-BA6E67E676E1}"/>
    <dgm:cxn modelId="{F9EEF822-6480-48AE-B912-D4D6BC1FF7AC}" type="presOf" srcId="{6284F8FF-F905-4542-BBF8-57BCCC6A5A72}" destId="{E7CC5E5A-039B-4122-A46B-F042D15E1ECF}" srcOrd="0" destOrd="0" presId="urn:microsoft.com/office/officeart/2005/8/layout/vList2"/>
    <dgm:cxn modelId="{0C177527-90E7-4B4D-9BD6-5EA2610051E1}" type="presParOf" srcId="{562C435E-8271-4752-AE27-CCC997CC33ED}" destId="{D40B5228-7BEB-49A9-B208-C0A75DD2ECEF}" srcOrd="0" destOrd="0" presId="urn:microsoft.com/office/officeart/2005/8/layout/vList2"/>
    <dgm:cxn modelId="{35E2F0DE-C824-40AF-9368-573B9604117E}" type="presParOf" srcId="{562C435E-8271-4752-AE27-CCC997CC33ED}" destId="{FB5884FC-3406-4F32-BB49-459AC4494336}" srcOrd="1" destOrd="0" presId="urn:microsoft.com/office/officeart/2005/8/layout/vList2"/>
    <dgm:cxn modelId="{B0497807-69DA-4D64-964C-77B81CE66726}" type="presParOf" srcId="{562C435E-8271-4752-AE27-CCC997CC33ED}" destId="{A1E28B5A-8504-4FAA-A2E2-9CDD830BC749}" srcOrd="2" destOrd="0" presId="urn:microsoft.com/office/officeart/2005/8/layout/vList2"/>
    <dgm:cxn modelId="{8CBF2FEB-D18E-4043-AC8F-94E9C65EB6EA}" type="presParOf" srcId="{562C435E-8271-4752-AE27-CCC997CC33ED}" destId="{7D8EE3E5-AE63-449D-A6CF-C82CDF3D5C0A}" srcOrd="3" destOrd="0" presId="urn:microsoft.com/office/officeart/2005/8/layout/vList2"/>
    <dgm:cxn modelId="{91027AF1-408B-4A1C-9CDC-58D81ECE79DE}" type="presParOf" srcId="{562C435E-8271-4752-AE27-CCC997CC33ED}" destId="{5FC00C35-A5B4-442C-8F19-19BA57769A31}" srcOrd="4" destOrd="0" presId="urn:microsoft.com/office/officeart/2005/8/layout/vList2"/>
    <dgm:cxn modelId="{775FAD60-DFCB-4861-A5C1-FD53D8F2ACBF}" type="presParOf" srcId="{562C435E-8271-4752-AE27-CCC997CC33ED}" destId="{CCFBDAD9-0B86-4047-8ABE-A87CD608257F}" srcOrd="5" destOrd="0" presId="urn:microsoft.com/office/officeart/2005/8/layout/vList2"/>
    <dgm:cxn modelId="{E8C81DFC-49DD-42AE-85A5-6071EFCD177C}" type="presParOf" srcId="{562C435E-8271-4752-AE27-CCC997CC33ED}" destId="{2F6EF900-ADD3-4C41-B6AB-534984D4EE07}" srcOrd="6" destOrd="0" presId="urn:microsoft.com/office/officeart/2005/8/layout/vList2"/>
    <dgm:cxn modelId="{2D83DED7-F295-4BF0-8CFC-DAF0DD72EE14}" type="presParOf" srcId="{562C435E-8271-4752-AE27-CCC997CC33ED}" destId="{3AA0D226-D62E-46FC-B8C9-5F4281DF5E34}" srcOrd="7" destOrd="0" presId="urn:microsoft.com/office/officeart/2005/8/layout/vList2"/>
    <dgm:cxn modelId="{26A5EA77-2891-4FBB-86D2-672B063F0BF2}" type="presParOf" srcId="{562C435E-8271-4752-AE27-CCC997CC33ED}" destId="{F6BD0F71-4350-4D14-BFB2-B14A9092688C}" srcOrd="8" destOrd="0" presId="urn:microsoft.com/office/officeart/2005/8/layout/vList2"/>
    <dgm:cxn modelId="{0DE2832F-D173-4207-9412-5D5B4FADD415}" type="presParOf" srcId="{562C435E-8271-4752-AE27-CCC997CC33ED}" destId="{8AD8D9D8-C2D1-46A4-94DD-F7CA03A4E3DA}" srcOrd="9" destOrd="0" presId="urn:microsoft.com/office/officeart/2005/8/layout/vList2"/>
    <dgm:cxn modelId="{DCB6FC69-F6F2-4F41-9593-80EF410F54CA}" type="presParOf" srcId="{562C435E-8271-4752-AE27-CCC997CC33ED}" destId="{E7CC5E5A-039B-4122-A46B-F042D15E1ECF}" srcOrd="10" destOrd="0" presId="urn:microsoft.com/office/officeart/2005/8/layout/vList2"/>
    <dgm:cxn modelId="{8960534B-76B6-44F3-AF67-CD98E57B30BB}" type="presParOf" srcId="{562C435E-8271-4752-AE27-CCC997CC33ED}" destId="{1B22112D-607E-4584-B959-ED2AE2C9936B}" srcOrd="11" destOrd="0" presId="urn:microsoft.com/office/officeart/2005/8/layout/vList2"/>
    <dgm:cxn modelId="{6ADF0DD8-89B0-48AA-94A7-A1A9CED081A6}" type="presParOf" srcId="{562C435E-8271-4752-AE27-CCC997CC33ED}" destId="{3B094A6F-DEFD-43FE-B112-7A5FE2422F2C}" srcOrd="12" destOrd="0" presId="urn:microsoft.com/office/officeart/2005/8/layout/vList2"/>
    <dgm:cxn modelId="{605FCF4C-0C46-45C0-BA7F-6F6F44C09EA7}" type="presParOf" srcId="{562C435E-8271-4752-AE27-CCC997CC33ED}" destId="{5CEDB4C2-CBBB-498D-AF8D-CA22FC8D1143}" srcOrd="13" destOrd="0" presId="urn:microsoft.com/office/officeart/2005/8/layout/vList2"/>
    <dgm:cxn modelId="{EAAE8E13-1E61-4D96-ACB7-CA8AF395670A}" type="presParOf" srcId="{562C435E-8271-4752-AE27-CCC997CC33ED}" destId="{E32A5D5D-8A68-45E5-B4E3-1EB578F63C58}" srcOrd="14" destOrd="0" presId="urn:microsoft.com/office/officeart/2005/8/layout/vList2"/>
    <dgm:cxn modelId="{C6DDE8D7-1AF8-4300-B515-0DD058F17AB5}" type="presParOf" srcId="{562C435E-8271-4752-AE27-CCC997CC33ED}" destId="{0EAFC387-52F8-4FF9-AC36-E083CEA1F2DF}" srcOrd="15" destOrd="0" presId="urn:microsoft.com/office/officeart/2005/8/layout/vList2"/>
    <dgm:cxn modelId="{7A2D023C-E23F-4E12-AA7D-6AAA35D7B852}" type="presParOf" srcId="{562C435E-8271-4752-AE27-CCC997CC33ED}" destId="{CFA5516A-C596-4FBA-A6B6-E0E47D2AE489}" srcOrd="16" destOrd="0" presId="urn:microsoft.com/office/officeart/2005/8/layout/vList2"/>
  </dgm:cxnLst>
  <dgm:bg/>
  <dgm:whole/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E161C449-F409-4B5F-A511-22B22BAE85DB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D9B248-AFEE-4ED7-8D79-1D2E5674AAE2}">
      <dgm:prSet/>
      <dgm:spPr/>
      <dgm:t>
        <a:bodyPr/>
        <a:lstStyle/>
        <a:p>
          <a:pPr algn="just" rtl="0"/>
          <a:r>
            <a:rPr lang="ru-RU" b="1" baseline="0" dirty="0" smtClean="0"/>
            <a:t>Заключение.</a:t>
          </a:r>
          <a:br>
            <a:rPr lang="ru-RU" b="1" baseline="0" dirty="0" smtClean="0"/>
          </a:br>
          <a:endParaRPr lang="ru-RU" b="1" baseline="0" dirty="0"/>
        </a:p>
      </dgm:t>
    </dgm:pt>
    <dgm:pt modelId="{501E0830-7A2F-4522-9599-8C209AEE92A1}" type="parTrans" cxnId="{5454C132-886A-41B2-8607-1554D00A5C00}">
      <dgm:prSet/>
      <dgm:spPr/>
      <dgm:t>
        <a:bodyPr/>
        <a:lstStyle/>
        <a:p>
          <a:endParaRPr lang="ru-RU"/>
        </a:p>
      </dgm:t>
    </dgm:pt>
    <dgm:pt modelId="{8BFD5B8A-5892-45FC-AD0F-91F396FA4433}" type="sibTrans" cxnId="{5454C132-886A-41B2-8607-1554D00A5C00}">
      <dgm:prSet/>
      <dgm:spPr/>
      <dgm:t>
        <a:bodyPr/>
        <a:lstStyle/>
        <a:p>
          <a:endParaRPr lang="ru-RU"/>
        </a:p>
      </dgm:t>
    </dgm:pt>
    <dgm:pt modelId="{73777BD0-8E88-4F82-B4ED-8E1A6FEEF694}" type="pres">
      <dgm:prSet presAssocID="{E161C449-F409-4B5F-A511-22B22BAE85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076802-5F0B-4156-BC89-4EC114C7B60B}" type="pres">
      <dgm:prSet presAssocID="{4CD9B248-AFEE-4ED7-8D79-1D2E5674AAE2}" presName="linNode" presStyleCnt="0"/>
      <dgm:spPr/>
    </dgm:pt>
    <dgm:pt modelId="{681E4824-D212-445A-9BF7-5930AF41F820}" type="pres">
      <dgm:prSet presAssocID="{4CD9B248-AFEE-4ED7-8D79-1D2E5674AAE2}" presName="parentText" presStyleLbl="node1" presStyleIdx="0" presStyleCnt="1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89BDCA-D319-4C2B-943B-1EA55A689C29}" type="presOf" srcId="{E161C449-F409-4B5F-A511-22B22BAE85DB}" destId="{73777BD0-8E88-4F82-B4ED-8E1A6FEEF694}" srcOrd="0" destOrd="0" presId="urn:microsoft.com/office/officeart/2005/8/layout/vList5"/>
    <dgm:cxn modelId="{5454C132-886A-41B2-8607-1554D00A5C00}" srcId="{E161C449-F409-4B5F-A511-22B22BAE85DB}" destId="{4CD9B248-AFEE-4ED7-8D79-1D2E5674AAE2}" srcOrd="0" destOrd="0" parTransId="{501E0830-7A2F-4522-9599-8C209AEE92A1}" sibTransId="{8BFD5B8A-5892-45FC-AD0F-91F396FA4433}"/>
    <dgm:cxn modelId="{11DB84BE-C6EC-473F-AF54-CF23DBDFFA0A}" type="presOf" srcId="{4CD9B248-AFEE-4ED7-8D79-1D2E5674AAE2}" destId="{681E4824-D212-445A-9BF7-5930AF41F820}" srcOrd="0" destOrd="0" presId="urn:microsoft.com/office/officeart/2005/8/layout/vList5"/>
    <dgm:cxn modelId="{C8FC4BF6-716F-4A78-A25C-A4529F3E00AB}" type="presParOf" srcId="{73777BD0-8E88-4F82-B4ED-8E1A6FEEF694}" destId="{8C076802-5F0B-4156-BC89-4EC114C7B60B}" srcOrd="0" destOrd="0" presId="urn:microsoft.com/office/officeart/2005/8/layout/vList5"/>
    <dgm:cxn modelId="{D422FF16-DE9B-4DB9-97A1-9E29E5039D34}" type="presParOf" srcId="{8C076802-5F0B-4156-BC89-4EC114C7B60B}" destId="{681E4824-D212-445A-9BF7-5930AF41F820}" srcOrd="0" destOrd="0" presId="urn:microsoft.com/office/officeart/2005/8/layout/vList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04E4FC-5630-4AEE-BD6D-2D7C4A0B158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2EE8ED-9BC9-447F-9F00-76C8424945F1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rtl="0"/>
          <a:r>
            <a:rPr lang="ru-RU" b="1" i="1" dirty="0" smtClean="0">
              <a:solidFill>
                <a:srgbClr val="0070C0"/>
              </a:solidFill>
            </a:rPr>
            <a:t>Научно-исследовательская работа</a:t>
          </a:r>
          <a:endParaRPr lang="ru-RU" dirty="0">
            <a:solidFill>
              <a:srgbClr val="0070C0"/>
            </a:solidFill>
          </a:endParaRPr>
        </a:p>
      </dgm:t>
    </dgm:pt>
    <dgm:pt modelId="{AEA28ADF-A2C8-4FEA-A3E5-691A7D517E94}" type="parTrans" cxnId="{17D91E67-30EB-4A7D-882B-7A3583782D69}">
      <dgm:prSet/>
      <dgm:spPr/>
      <dgm:t>
        <a:bodyPr/>
        <a:lstStyle/>
        <a:p>
          <a:endParaRPr lang="ru-RU"/>
        </a:p>
      </dgm:t>
    </dgm:pt>
    <dgm:pt modelId="{A0BBCE03-A345-44BB-8492-67D75013739E}" type="sibTrans" cxnId="{17D91E67-30EB-4A7D-882B-7A3583782D69}">
      <dgm:prSet/>
      <dgm:spPr/>
      <dgm:t>
        <a:bodyPr/>
        <a:lstStyle/>
        <a:p>
          <a:endParaRPr lang="ru-RU"/>
        </a:p>
      </dgm:t>
    </dgm:pt>
    <dgm:pt modelId="{ECFD810D-74B2-4050-87E1-7C1E8E32C33D}">
      <dgm:prSet/>
      <dgm:spPr>
        <a:solidFill>
          <a:schemeClr val="accent3">
            <a:lumMod val="40000"/>
            <a:lumOff val="60000"/>
          </a:schemeClr>
        </a:solidFill>
        <a:effectLst>
          <a:innerShdw blurRad="63500" dist="50800" dir="8100000">
            <a:prstClr val="black">
              <a:alpha val="50000"/>
            </a:prstClr>
          </a:innerShdw>
        </a:effectLst>
      </dgm:spPr>
      <dgm:t>
        <a:bodyPr/>
        <a:lstStyle/>
        <a:p>
          <a:pPr rtl="0"/>
          <a:r>
            <a:rPr lang="ru-RU" i="1" dirty="0" smtClean="0">
              <a:ln>
                <a:solidFill>
                  <a:srgbClr val="0070C0"/>
                </a:solidFill>
              </a:ln>
            </a:rPr>
            <a:t>Секция языкознания</a:t>
          </a:r>
          <a:endParaRPr lang="ru-RU" dirty="0">
            <a:ln>
              <a:solidFill>
                <a:srgbClr val="0070C0"/>
              </a:solidFill>
            </a:ln>
          </a:endParaRPr>
        </a:p>
      </dgm:t>
    </dgm:pt>
    <dgm:pt modelId="{F30AA298-A65D-416C-BC07-CE370622D26C}" type="parTrans" cxnId="{151C3F12-927C-48B8-B506-D47EDBFA422D}">
      <dgm:prSet/>
      <dgm:spPr/>
      <dgm:t>
        <a:bodyPr/>
        <a:lstStyle/>
        <a:p>
          <a:endParaRPr lang="ru-RU"/>
        </a:p>
      </dgm:t>
    </dgm:pt>
    <dgm:pt modelId="{69C81B90-2611-4D48-B3AF-8E25387C9990}" type="sibTrans" cxnId="{151C3F12-927C-48B8-B506-D47EDBFA422D}">
      <dgm:prSet/>
      <dgm:spPr/>
      <dgm:t>
        <a:bodyPr/>
        <a:lstStyle/>
        <a:p>
          <a:endParaRPr lang="ru-RU"/>
        </a:p>
      </dgm:t>
    </dgm:pt>
    <dgm:pt modelId="{69921C79-207E-42AE-8537-8BC2007E49FB}">
      <dgm:prSet/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rtl="0"/>
          <a:r>
            <a:rPr lang="ru-RU" i="1" dirty="0" smtClean="0">
              <a:ln>
                <a:solidFill>
                  <a:srgbClr val="0070C0"/>
                </a:solidFill>
              </a:ln>
            </a:rPr>
            <a:t>МОУ «СОШ №8  </a:t>
          </a:r>
          <a:endParaRPr lang="ru-RU" dirty="0">
            <a:ln>
              <a:solidFill>
                <a:srgbClr val="0070C0"/>
              </a:solidFill>
            </a:ln>
          </a:endParaRPr>
        </a:p>
      </dgm:t>
    </dgm:pt>
    <dgm:pt modelId="{8543005A-2090-4AAD-BB77-B8D6F3B0DF38}" type="parTrans" cxnId="{3F98C736-9B86-4485-AF2C-4C350D3E8B37}">
      <dgm:prSet/>
      <dgm:spPr/>
      <dgm:t>
        <a:bodyPr/>
        <a:lstStyle/>
        <a:p>
          <a:endParaRPr lang="ru-RU"/>
        </a:p>
      </dgm:t>
    </dgm:pt>
    <dgm:pt modelId="{047F9E08-156E-4E86-81EA-799B2F35EDE1}" type="sibTrans" cxnId="{3F98C736-9B86-4485-AF2C-4C350D3E8B37}">
      <dgm:prSet/>
      <dgm:spPr/>
      <dgm:t>
        <a:bodyPr/>
        <a:lstStyle/>
        <a:p>
          <a:endParaRPr lang="ru-RU"/>
        </a:p>
      </dgm:t>
    </dgm:pt>
    <dgm:pt modelId="{EEC949C1-8540-4D84-BE0B-A2ED7479FABE}" type="pres">
      <dgm:prSet presAssocID="{BE04E4FC-5630-4AEE-BD6D-2D7C4A0B15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8F730A-A6CD-4F89-9F3D-81FB36C156A5}" type="pres">
      <dgm:prSet presAssocID="{F12EE8ED-9BC9-447F-9F00-76C8424945F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7D487F-CC2B-4292-B2ED-952DE043FF3C}" type="pres">
      <dgm:prSet presAssocID="{A0BBCE03-A345-44BB-8492-67D75013739E}" presName="spacer" presStyleCnt="0"/>
      <dgm:spPr/>
    </dgm:pt>
    <dgm:pt modelId="{273E7DDA-0121-4E67-9B87-88E99D06F2EF}" type="pres">
      <dgm:prSet presAssocID="{ECFD810D-74B2-4050-87E1-7C1E8E32C33D}" presName="parentText" presStyleLbl="node1" presStyleIdx="1" presStyleCnt="3" custLinFactNeighborX="-1887" custLinFactNeighborY="922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AF123C-0207-4F99-8D4F-B0D5B487E1BE}" type="pres">
      <dgm:prSet presAssocID="{69C81B90-2611-4D48-B3AF-8E25387C9990}" presName="spacer" presStyleCnt="0"/>
      <dgm:spPr/>
    </dgm:pt>
    <dgm:pt modelId="{B87F96CA-3C2F-4804-9F01-A21774086064}" type="pres">
      <dgm:prSet presAssocID="{69921C79-207E-42AE-8537-8BC2007E49F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9701B7-9C22-43EF-BEC5-0AD160E66336}" type="presOf" srcId="{BE04E4FC-5630-4AEE-BD6D-2D7C4A0B1589}" destId="{EEC949C1-8540-4D84-BE0B-A2ED7479FABE}" srcOrd="0" destOrd="0" presId="urn:microsoft.com/office/officeart/2005/8/layout/vList2"/>
    <dgm:cxn modelId="{17D91E67-30EB-4A7D-882B-7A3583782D69}" srcId="{BE04E4FC-5630-4AEE-BD6D-2D7C4A0B1589}" destId="{F12EE8ED-9BC9-447F-9F00-76C8424945F1}" srcOrd="0" destOrd="0" parTransId="{AEA28ADF-A2C8-4FEA-A3E5-691A7D517E94}" sibTransId="{A0BBCE03-A345-44BB-8492-67D75013739E}"/>
    <dgm:cxn modelId="{EE8E612A-EE73-4813-9BAE-FC47D9A38D1D}" type="presOf" srcId="{F12EE8ED-9BC9-447F-9F00-76C8424945F1}" destId="{168F730A-A6CD-4F89-9F3D-81FB36C156A5}" srcOrd="0" destOrd="0" presId="urn:microsoft.com/office/officeart/2005/8/layout/vList2"/>
    <dgm:cxn modelId="{151C3F12-927C-48B8-B506-D47EDBFA422D}" srcId="{BE04E4FC-5630-4AEE-BD6D-2D7C4A0B1589}" destId="{ECFD810D-74B2-4050-87E1-7C1E8E32C33D}" srcOrd="1" destOrd="0" parTransId="{F30AA298-A65D-416C-BC07-CE370622D26C}" sibTransId="{69C81B90-2611-4D48-B3AF-8E25387C9990}"/>
    <dgm:cxn modelId="{BEDB6489-FB1F-48E4-AC06-09133F22D692}" type="presOf" srcId="{ECFD810D-74B2-4050-87E1-7C1E8E32C33D}" destId="{273E7DDA-0121-4E67-9B87-88E99D06F2EF}" srcOrd="0" destOrd="0" presId="urn:microsoft.com/office/officeart/2005/8/layout/vList2"/>
    <dgm:cxn modelId="{3F98C736-9B86-4485-AF2C-4C350D3E8B37}" srcId="{BE04E4FC-5630-4AEE-BD6D-2D7C4A0B1589}" destId="{69921C79-207E-42AE-8537-8BC2007E49FB}" srcOrd="2" destOrd="0" parTransId="{8543005A-2090-4AAD-BB77-B8D6F3B0DF38}" sibTransId="{047F9E08-156E-4E86-81EA-799B2F35EDE1}"/>
    <dgm:cxn modelId="{BDD6ABCD-056B-4085-9E98-EA6E1B200FE7}" type="presOf" srcId="{69921C79-207E-42AE-8537-8BC2007E49FB}" destId="{B87F96CA-3C2F-4804-9F01-A21774086064}" srcOrd="0" destOrd="0" presId="urn:microsoft.com/office/officeart/2005/8/layout/vList2"/>
    <dgm:cxn modelId="{060A8D24-91E6-489F-90A7-77FBF328022B}" type="presParOf" srcId="{EEC949C1-8540-4D84-BE0B-A2ED7479FABE}" destId="{168F730A-A6CD-4F89-9F3D-81FB36C156A5}" srcOrd="0" destOrd="0" presId="urn:microsoft.com/office/officeart/2005/8/layout/vList2"/>
    <dgm:cxn modelId="{0CCD450C-7982-48A0-9DFD-C30304509502}" type="presParOf" srcId="{EEC949C1-8540-4D84-BE0B-A2ED7479FABE}" destId="{EE7D487F-CC2B-4292-B2ED-952DE043FF3C}" srcOrd="1" destOrd="0" presId="urn:microsoft.com/office/officeart/2005/8/layout/vList2"/>
    <dgm:cxn modelId="{6D7A95A6-6416-401B-AD26-E9717AC9BEFD}" type="presParOf" srcId="{EEC949C1-8540-4D84-BE0B-A2ED7479FABE}" destId="{273E7DDA-0121-4E67-9B87-88E99D06F2EF}" srcOrd="2" destOrd="0" presId="urn:microsoft.com/office/officeart/2005/8/layout/vList2"/>
    <dgm:cxn modelId="{A644D6F7-C1C9-4D6C-A294-96FDBA1AFC5F}" type="presParOf" srcId="{EEC949C1-8540-4D84-BE0B-A2ED7479FABE}" destId="{A9AF123C-0207-4F99-8D4F-B0D5B487E1BE}" srcOrd="3" destOrd="0" presId="urn:microsoft.com/office/officeart/2005/8/layout/vList2"/>
    <dgm:cxn modelId="{70962CF7-F70A-4DF4-9706-8086465A9881}" type="presParOf" srcId="{EEC949C1-8540-4D84-BE0B-A2ED7479FABE}" destId="{B87F96CA-3C2F-4804-9F01-A21774086064}" srcOrd="4" destOrd="0" presId="urn:microsoft.com/office/officeart/2005/8/layout/vList2"/>
  </dgm:cxnLst>
  <dgm:bg/>
  <dgm:whole/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61724357-48ED-46D7-83A6-1D43B4F79A3A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3FF18BD-D6C3-4AAB-88D6-22AE9842D7C4}">
      <dgm:prSet/>
      <dgm:spPr/>
      <dgm:t>
        <a:bodyPr/>
        <a:lstStyle/>
        <a:p>
          <a:pPr rtl="0"/>
          <a:r>
            <a:rPr lang="ru-RU" dirty="0" smtClean="0"/>
            <a:t>1. В современной популярной лирической песне наиболее представлены такие концепты, как Любовь, Судьба, Счастье, Время, Разлука. Концепты в песне имеют тесную, но не всегда прямую связь с образами-символами. В большинстве случаев концепт продолжает традиции народных песен и романсов.</a:t>
          </a:r>
          <a:endParaRPr lang="ru-RU" dirty="0"/>
        </a:p>
      </dgm:t>
    </dgm:pt>
    <dgm:pt modelId="{3FE9EA7C-9D67-4E82-923E-CA6B0BAF0974}" type="parTrans" cxnId="{9D91B1A4-A40A-4AA9-8D39-AA9FF379AD76}">
      <dgm:prSet/>
      <dgm:spPr/>
      <dgm:t>
        <a:bodyPr/>
        <a:lstStyle/>
        <a:p>
          <a:endParaRPr lang="ru-RU"/>
        </a:p>
      </dgm:t>
    </dgm:pt>
    <dgm:pt modelId="{6607DAB7-A7B6-4CDE-B667-F596012F989A}" type="sibTrans" cxnId="{9D91B1A4-A40A-4AA9-8D39-AA9FF379AD76}">
      <dgm:prSet/>
      <dgm:spPr/>
      <dgm:t>
        <a:bodyPr/>
        <a:lstStyle/>
        <a:p>
          <a:endParaRPr lang="ru-RU"/>
        </a:p>
      </dgm:t>
    </dgm:pt>
    <dgm:pt modelId="{29FC0D2D-E6B5-4C7B-9386-BD3677A345AC}">
      <dgm:prSet/>
      <dgm:spPr/>
      <dgm:t>
        <a:bodyPr/>
        <a:lstStyle/>
        <a:p>
          <a:pPr rtl="0"/>
          <a:r>
            <a:rPr lang="ru-RU" dirty="0" smtClean="0"/>
            <a:t>2. В современной популярной лирической песне представлены два основных типа стратегий: стратегия, направленная на формирование ощущения гармонии; стратегия, направленная на формирование ощущения дисгармонии. </a:t>
          </a:r>
          <a:endParaRPr lang="ru-RU" dirty="0"/>
        </a:p>
      </dgm:t>
    </dgm:pt>
    <dgm:pt modelId="{78502C69-44E6-4244-8106-4D7FF84E6C8F}" type="parTrans" cxnId="{EE485F9E-355A-4592-90AD-128826593193}">
      <dgm:prSet/>
      <dgm:spPr/>
      <dgm:t>
        <a:bodyPr/>
        <a:lstStyle/>
        <a:p>
          <a:endParaRPr lang="ru-RU"/>
        </a:p>
      </dgm:t>
    </dgm:pt>
    <dgm:pt modelId="{53114247-E9E9-4953-9FD2-7ADCE5C0F341}" type="sibTrans" cxnId="{EE485F9E-355A-4592-90AD-128826593193}">
      <dgm:prSet/>
      <dgm:spPr/>
      <dgm:t>
        <a:bodyPr/>
        <a:lstStyle/>
        <a:p>
          <a:endParaRPr lang="ru-RU"/>
        </a:p>
      </dgm:t>
    </dgm:pt>
    <dgm:pt modelId="{C0EAC692-EF38-4692-82DC-9195D1B5A290}">
      <dgm:prSet/>
      <dgm:spPr/>
      <dgm:t>
        <a:bodyPr/>
        <a:lstStyle/>
        <a:p>
          <a:pPr rtl="0"/>
          <a:r>
            <a:rPr lang="ru-RU" dirty="0" smtClean="0"/>
            <a:t>3. Стилистический облик современной популярной лирической песни отражает некоторые негативные черты культурно-речевой ситуации в современной России, проявляющиеся в невнимании к семантике </a:t>
          </a:r>
          <a:r>
            <a:rPr lang="ru-RU" smtClean="0"/>
            <a:t>используемых слов, </a:t>
          </a:r>
          <a:r>
            <a:rPr lang="ru-RU" dirty="0" smtClean="0"/>
            <a:t>злоупотреблении иноязычной лексикой, использовании средств речевой агрессии, преобладании просторечных, жаргонных слов и конструкций.</a:t>
          </a:r>
          <a:endParaRPr lang="ru-RU" dirty="0"/>
        </a:p>
      </dgm:t>
    </dgm:pt>
    <dgm:pt modelId="{3708302B-8A45-47E9-B99E-D9344FC5019C}" type="parTrans" cxnId="{0C5AE0EF-D465-4B01-831C-431A6D843803}">
      <dgm:prSet/>
      <dgm:spPr/>
      <dgm:t>
        <a:bodyPr/>
        <a:lstStyle/>
        <a:p>
          <a:endParaRPr lang="ru-RU"/>
        </a:p>
      </dgm:t>
    </dgm:pt>
    <dgm:pt modelId="{87535376-9E64-47EC-B723-99C6FB005957}" type="sibTrans" cxnId="{0C5AE0EF-D465-4B01-831C-431A6D843803}">
      <dgm:prSet/>
      <dgm:spPr/>
      <dgm:t>
        <a:bodyPr/>
        <a:lstStyle/>
        <a:p>
          <a:endParaRPr lang="ru-RU"/>
        </a:p>
      </dgm:t>
    </dgm:pt>
    <dgm:pt modelId="{ED39B055-E6A5-411F-876D-453CB9A9B49F}" type="pres">
      <dgm:prSet presAssocID="{61724357-48ED-46D7-83A6-1D43B4F79A3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11A196-6C6E-43B2-97D1-0CD557E52271}" type="pres">
      <dgm:prSet presAssocID="{F3FF18BD-D6C3-4AAB-88D6-22AE9842D7C4}" presName="circle1" presStyleLbl="node1" presStyleIdx="0" presStyleCnt="3"/>
      <dgm:spPr/>
    </dgm:pt>
    <dgm:pt modelId="{13F3059B-7B05-4C05-BF0B-C2870175E192}" type="pres">
      <dgm:prSet presAssocID="{F3FF18BD-D6C3-4AAB-88D6-22AE9842D7C4}" presName="space" presStyleCnt="0"/>
      <dgm:spPr/>
    </dgm:pt>
    <dgm:pt modelId="{BC4B9D18-0CC9-4C08-8C40-68D445879CC7}" type="pres">
      <dgm:prSet presAssocID="{F3FF18BD-D6C3-4AAB-88D6-22AE9842D7C4}" presName="rect1" presStyleLbl="alignAcc1" presStyleIdx="0" presStyleCnt="3"/>
      <dgm:spPr/>
      <dgm:t>
        <a:bodyPr/>
        <a:lstStyle/>
        <a:p>
          <a:endParaRPr lang="ru-RU"/>
        </a:p>
      </dgm:t>
    </dgm:pt>
    <dgm:pt modelId="{EADF7D96-F2F4-4D89-A58F-39151549F423}" type="pres">
      <dgm:prSet presAssocID="{29FC0D2D-E6B5-4C7B-9386-BD3677A345AC}" presName="vertSpace2" presStyleLbl="node1" presStyleIdx="0" presStyleCnt="3"/>
      <dgm:spPr/>
    </dgm:pt>
    <dgm:pt modelId="{46BABAA6-12F0-4005-86A8-75B72F53DA62}" type="pres">
      <dgm:prSet presAssocID="{29FC0D2D-E6B5-4C7B-9386-BD3677A345AC}" presName="circle2" presStyleLbl="node1" presStyleIdx="1" presStyleCnt="3"/>
      <dgm:spPr/>
    </dgm:pt>
    <dgm:pt modelId="{5AAEDA63-6151-421D-B9DF-D16EFD872F3D}" type="pres">
      <dgm:prSet presAssocID="{29FC0D2D-E6B5-4C7B-9386-BD3677A345AC}" presName="rect2" presStyleLbl="alignAcc1" presStyleIdx="1" presStyleCnt="3"/>
      <dgm:spPr/>
      <dgm:t>
        <a:bodyPr/>
        <a:lstStyle/>
        <a:p>
          <a:endParaRPr lang="ru-RU"/>
        </a:p>
      </dgm:t>
    </dgm:pt>
    <dgm:pt modelId="{0303B694-61E9-4F2B-A16B-0801335E9A60}" type="pres">
      <dgm:prSet presAssocID="{C0EAC692-EF38-4692-82DC-9195D1B5A290}" presName="vertSpace3" presStyleLbl="node1" presStyleIdx="1" presStyleCnt="3"/>
      <dgm:spPr/>
    </dgm:pt>
    <dgm:pt modelId="{CD0466C7-A217-4913-9026-A86521073354}" type="pres">
      <dgm:prSet presAssocID="{C0EAC692-EF38-4692-82DC-9195D1B5A290}" presName="circle3" presStyleLbl="node1" presStyleIdx="2" presStyleCnt="3"/>
      <dgm:spPr/>
    </dgm:pt>
    <dgm:pt modelId="{1DCE84F2-F239-49DF-A758-16798FDE11EA}" type="pres">
      <dgm:prSet presAssocID="{C0EAC692-EF38-4692-82DC-9195D1B5A290}" presName="rect3" presStyleLbl="alignAcc1" presStyleIdx="2" presStyleCnt="3"/>
      <dgm:spPr/>
      <dgm:t>
        <a:bodyPr/>
        <a:lstStyle/>
        <a:p>
          <a:endParaRPr lang="ru-RU"/>
        </a:p>
      </dgm:t>
    </dgm:pt>
    <dgm:pt modelId="{D9A0F6D6-3F7D-44E0-8738-AB6AFB0B4FCE}" type="pres">
      <dgm:prSet presAssocID="{F3FF18BD-D6C3-4AAB-88D6-22AE9842D7C4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D09D27-F0AB-4505-BE35-6CFB82A837D9}" type="pres">
      <dgm:prSet presAssocID="{29FC0D2D-E6B5-4C7B-9386-BD3677A345AC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B12AD7-37E7-4445-9E0B-72F2CE200A52}" type="pres">
      <dgm:prSet presAssocID="{C0EAC692-EF38-4692-82DC-9195D1B5A290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7C6A5C-12C9-455F-9A10-6D88A7955F61}" type="presOf" srcId="{29FC0D2D-E6B5-4C7B-9386-BD3677A345AC}" destId="{5AAEDA63-6151-421D-B9DF-D16EFD872F3D}" srcOrd="0" destOrd="0" presId="urn:microsoft.com/office/officeart/2005/8/layout/target3"/>
    <dgm:cxn modelId="{167D3C3C-6F78-4263-921E-CE08DBDD3B6D}" type="presOf" srcId="{C0EAC692-EF38-4692-82DC-9195D1B5A290}" destId="{00B12AD7-37E7-4445-9E0B-72F2CE200A52}" srcOrd="1" destOrd="0" presId="urn:microsoft.com/office/officeart/2005/8/layout/target3"/>
    <dgm:cxn modelId="{5C49C10C-92DB-4A7F-8FCC-79C4086696C8}" type="presOf" srcId="{29FC0D2D-E6B5-4C7B-9386-BD3677A345AC}" destId="{4DD09D27-F0AB-4505-BE35-6CFB82A837D9}" srcOrd="1" destOrd="0" presId="urn:microsoft.com/office/officeart/2005/8/layout/target3"/>
    <dgm:cxn modelId="{1F1DB6CA-E1F3-4A36-B7A9-177B7BC17590}" type="presOf" srcId="{C0EAC692-EF38-4692-82DC-9195D1B5A290}" destId="{1DCE84F2-F239-49DF-A758-16798FDE11EA}" srcOrd="0" destOrd="0" presId="urn:microsoft.com/office/officeart/2005/8/layout/target3"/>
    <dgm:cxn modelId="{9D91B1A4-A40A-4AA9-8D39-AA9FF379AD76}" srcId="{61724357-48ED-46D7-83A6-1D43B4F79A3A}" destId="{F3FF18BD-D6C3-4AAB-88D6-22AE9842D7C4}" srcOrd="0" destOrd="0" parTransId="{3FE9EA7C-9D67-4E82-923E-CA6B0BAF0974}" sibTransId="{6607DAB7-A7B6-4CDE-B667-F596012F989A}"/>
    <dgm:cxn modelId="{0E27A9DD-FED4-4F08-89EF-C15DA74F7353}" type="presOf" srcId="{61724357-48ED-46D7-83A6-1D43B4F79A3A}" destId="{ED39B055-E6A5-411F-876D-453CB9A9B49F}" srcOrd="0" destOrd="0" presId="urn:microsoft.com/office/officeart/2005/8/layout/target3"/>
    <dgm:cxn modelId="{39A10BD5-12A1-434F-B827-9CBB577D62F4}" type="presOf" srcId="{F3FF18BD-D6C3-4AAB-88D6-22AE9842D7C4}" destId="{BC4B9D18-0CC9-4C08-8C40-68D445879CC7}" srcOrd="0" destOrd="0" presId="urn:microsoft.com/office/officeart/2005/8/layout/target3"/>
    <dgm:cxn modelId="{D97906E4-3702-4AD9-9D9F-70A7E849CC44}" type="presOf" srcId="{F3FF18BD-D6C3-4AAB-88D6-22AE9842D7C4}" destId="{D9A0F6D6-3F7D-44E0-8738-AB6AFB0B4FCE}" srcOrd="1" destOrd="0" presId="urn:microsoft.com/office/officeart/2005/8/layout/target3"/>
    <dgm:cxn modelId="{EE485F9E-355A-4592-90AD-128826593193}" srcId="{61724357-48ED-46D7-83A6-1D43B4F79A3A}" destId="{29FC0D2D-E6B5-4C7B-9386-BD3677A345AC}" srcOrd="1" destOrd="0" parTransId="{78502C69-44E6-4244-8106-4D7FF84E6C8F}" sibTransId="{53114247-E9E9-4953-9FD2-7ADCE5C0F341}"/>
    <dgm:cxn modelId="{0C5AE0EF-D465-4B01-831C-431A6D843803}" srcId="{61724357-48ED-46D7-83A6-1D43B4F79A3A}" destId="{C0EAC692-EF38-4692-82DC-9195D1B5A290}" srcOrd="2" destOrd="0" parTransId="{3708302B-8A45-47E9-B99E-D9344FC5019C}" sibTransId="{87535376-9E64-47EC-B723-99C6FB005957}"/>
    <dgm:cxn modelId="{357669FD-002D-488D-BDBB-8FC19B8E7431}" type="presParOf" srcId="{ED39B055-E6A5-411F-876D-453CB9A9B49F}" destId="{9211A196-6C6E-43B2-97D1-0CD557E52271}" srcOrd="0" destOrd="0" presId="urn:microsoft.com/office/officeart/2005/8/layout/target3"/>
    <dgm:cxn modelId="{E7295A16-FEBA-4D93-BED1-0F55B25189D6}" type="presParOf" srcId="{ED39B055-E6A5-411F-876D-453CB9A9B49F}" destId="{13F3059B-7B05-4C05-BF0B-C2870175E192}" srcOrd="1" destOrd="0" presId="urn:microsoft.com/office/officeart/2005/8/layout/target3"/>
    <dgm:cxn modelId="{2D7611C6-BC72-48DD-A65D-98BCF13D5C11}" type="presParOf" srcId="{ED39B055-E6A5-411F-876D-453CB9A9B49F}" destId="{BC4B9D18-0CC9-4C08-8C40-68D445879CC7}" srcOrd="2" destOrd="0" presId="urn:microsoft.com/office/officeart/2005/8/layout/target3"/>
    <dgm:cxn modelId="{2D6A09F5-AA06-4D02-9EBD-622C06022FB4}" type="presParOf" srcId="{ED39B055-E6A5-411F-876D-453CB9A9B49F}" destId="{EADF7D96-F2F4-4D89-A58F-39151549F423}" srcOrd="3" destOrd="0" presId="urn:microsoft.com/office/officeart/2005/8/layout/target3"/>
    <dgm:cxn modelId="{15389942-2A8D-4EDA-A374-0F86F46406CC}" type="presParOf" srcId="{ED39B055-E6A5-411F-876D-453CB9A9B49F}" destId="{46BABAA6-12F0-4005-86A8-75B72F53DA62}" srcOrd="4" destOrd="0" presId="urn:microsoft.com/office/officeart/2005/8/layout/target3"/>
    <dgm:cxn modelId="{882B2531-8908-46B0-BB42-2859B5190790}" type="presParOf" srcId="{ED39B055-E6A5-411F-876D-453CB9A9B49F}" destId="{5AAEDA63-6151-421D-B9DF-D16EFD872F3D}" srcOrd="5" destOrd="0" presId="urn:microsoft.com/office/officeart/2005/8/layout/target3"/>
    <dgm:cxn modelId="{1DCA8A7E-2EA4-4DFB-9208-3215F64F26C5}" type="presParOf" srcId="{ED39B055-E6A5-411F-876D-453CB9A9B49F}" destId="{0303B694-61E9-4F2B-A16B-0801335E9A60}" srcOrd="6" destOrd="0" presId="urn:microsoft.com/office/officeart/2005/8/layout/target3"/>
    <dgm:cxn modelId="{A255D92E-797E-4C91-B5DC-81709A76955A}" type="presParOf" srcId="{ED39B055-E6A5-411F-876D-453CB9A9B49F}" destId="{CD0466C7-A217-4913-9026-A86521073354}" srcOrd="7" destOrd="0" presId="urn:microsoft.com/office/officeart/2005/8/layout/target3"/>
    <dgm:cxn modelId="{FB3A8690-14FC-4922-B457-ECBA7A21A623}" type="presParOf" srcId="{ED39B055-E6A5-411F-876D-453CB9A9B49F}" destId="{1DCE84F2-F239-49DF-A758-16798FDE11EA}" srcOrd="8" destOrd="0" presId="urn:microsoft.com/office/officeart/2005/8/layout/target3"/>
    <dgm:cxn modelId="{1DE95913-880B-46B9-9634-5862886FBA40}" type="presParOf" srcId="{ED39B055-E6A5-411F-876D-453CB9A9B49F}" destId="{D9A0F6D6-3F7D-44E0-8738-AB6AFB0B4FCE}" srcOrd="9" destOrd="0" presId="urn:microsoft.com/office/officeart/2005/8/layout/target3"/>
    <dgm:cxn modelId="{C91535C4-6C8D-4057-A9E4-3B3AAC929CB1}" type="presParOf" srcId="{ED39B055-E6A5-411F-876D-453CB9A9B49F}" destId="{4DD09D27-F0AB-4505-BE35-6CFB82A837D9}" srcOrd="10" destOrd="0" presId="urn:microsoft.com/office/officeart/2005/8/layout/target3"/>
    <dgm:cxn modelId="{DB62DEB4-FF1F-4CD2-B54E-2A8DC4AD0EA7}" type="presParOf" srcId="{ED39B055-E6A5-411F-876D-453CB9A9B49F}" destId="{00B12AD7-37E7-4445-9E0B-72F2CE200A52}" srcOrd="11" destOrd="0" presId="urn:microsoft.com/office/officeart/2005/8/layout/target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51A4AA-B00C-4B6C-8541-D9A0847945DA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5D3764D-7D0A-41AF-90DB-ED6F4C64EABE}">
      <dgm:prSet/>
      <dgm:spPr/>
      <dgm:t>
        <a:bodyPr/>
        <a:lstStyle/>
        <a:p>
          <a:pPr rtl="0"/>
          <a:r>
            <a:rPr lang="ru-RU" b="1" i="1" dirty="0" smtClean="0"/>
            <a:t>Тексты песен каждой эпохи содержат страноведческую, историко-культурную, повседневно-бытовую, духовно-ценностную, политическую информацию.</a:t>
          </a:r>
          <a:endParaRPr lang="ru-RU" dirty="0"/>
        </a:p>
      </dgm:t>
    </dgm:pt>
    <dgm:pt modelId="{5785FEA3-A388-457F-B5E1-4BD7F9C92A65}" type="parTrans" cxnId="{E3F78D36-41E1-4270-AA2D-C6D406C975B0}">
      <dgm:prSet/>
      <dgm:spPr/>
      <dgm:t>
        <a:bodyPr/>
        <a:lstStyle/>
        <a:p>
          <a:endParaRPr lang="ru-RU"/>
        </a:p>
      </dgm:t>
    </dgm:pt>
    <dgm:pt modelId="{7C0BF8D0-F2F0-45AA-B2C1-602840BF4AFC}" type="sibTrans" cxnId="{E3F78D36-41E1-4270-AA2D-C6D406C975B0}">
      <dgm:prSet/>
      <dgm:spPr/>
      <dgm:t>
        <a:bodyPr/>
        <a:lstStyle/>
        <a:p>
          <a:endParaRPr lang="ru-RU"/>
        </a:p>
      </dgm:t>
    </dgm:pt>
    <dgm:pt modelId="{A6CC0915-4112-43FE-8F19-D322456B65B8}" type="pres">
      <dgm:prSet presAssocID="{F051A4AA-B00C-4B6C-8541-D9A0847945D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597B93-D156-44A7-B02D-6B4EE9DA3321}" type="pres">
      <dgm:prSet presAssocID="{05D3764D-7D0A-41AF-90DB-ED6F4C64EABE}" presName="circle1" presStyleLbl="node1" presStyleIdx="0" presStyleCnt="1"/>
      <dgm:spPr/>
    </dgm:pt>
    <dgm:pt modelId="{8FE701E2-F954-4313-87A0-7F4572CF6AA1}" type="pres">
      <dgm:prSet presAssocID="{05D3764D-7D0A-41AF-90DB-ED6F4C64EABE}" presName="space" presStyleCnt="0"/>
      <dgm:spPr/>
    </dgm:pt>
    <dgm:pt modelId="{3F062159-D8D2-4309-AFF6-5CCE0B5534BD}" type="pres">
      <dgm:prSet presAssocID="{05D3764D-7D0A-41AF-90DB-ED6F4C64EABE}" presName="rect1" presStyleLbl="alignAcc1" presStyleIdx="0" presStyleCnt="1"/>
      <dgm:spPr/>
      <dgm:t>
        <a:bodyPr/>
        <a:lstStyle/>
        <a:p>
          <a:endParaRPr lang="ru-RU"/>
        </a:p>
      </dgm:t>
    </dgm:pt>
    <dgm:pt modelId="{134D6771-B5B7-4299-9D09-B5887DA77BF3}" type="pres">
      <dgm:prSet presAssocID="{05D3764D-7D0A-41AF-90DB-ED6F4C64EABE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B90D23-395E-473F-B8F9-0ACD1B90E59D}" type="presOf" srcId="{F051A4AA-B00C-4B6C-8541-D9A0847945DA}" destId="{A6CC0915-4112-43FE-8F19-D322456B65B8}" srcOrd="0" destOrd="0" presId="urn:microsoft.com/office/officeart/2005/8/layout/target3"/>
    <dgm:cxn modelId="{E3F78D36-41E1-4270-AA2D-C6D406C975B0}" srcId="{F051A4AA-B00C-4B6C-8541-D9A0847945DA}" destId="{05D3764D-7D0A-41AF-90DB-ED6F4C64EABE}" srcOrd="0" destOrd="0" parTransId="{5785FEA3-A388-457F-B5E1-4BD7F9C92A65}" sibTransId="{7C0BF8D0-F2F0-45AA-B2C1-602840BF4AFC}"/>
    <dgm:cxn modelId="{0EAEAF51-BD2D-4B50-B0DA-CF7DB8AE2D40}" type="presOf" srcId="{05D3764D-7D0A-41AF-90DB-ED6F4C64EABE}" destId="{134D6771-B5B7-4299-9D09-B5887DA77BF3}" srcOrd="1" destOrd="0" presId="urn:microsoft.com/office/officeart/2005/8/layout/target3"/>
    <dgm:cxn modelId="{CFDDF6C1-136F-4C9F-910E-3F3D4C60F2C3}" type="presOf" srcId="{05D3764D-7D0A-41AF-90DB-ED6F4C64EABE}" destId="{3F062159-D8D2-4309-AFF6-5CCE0B5534BD}" srcOrd="0" destOrd="0" presId="urn:microsoft.com/office/officeart/2005/8/layout/target3"/>
    <dgm:cxn modelId="{37AB4208-F269-422E-B3A1-A559F35A7AE8}" type="presParOf" srcId="{A6CC0915-4112-43FE-8F19-D322456B65B8}" destId="{52597B93-D156-44A7-B02D-6B4EE9DA3321}" srcOrd="0" destOrd="0" presId="urn:microsoft.com/office/officeart/2005/8/layout/target3"/>
    <dgm:cxn modelId="{623A810D-D449-43E3-879A-2454A281F6EB}" type="presParOf" srcId="{A6CC0915-4112-43FE-8F19-D322456B65B8}" destId="{8FE701E2-F954-4313-87A0-7F4572CF6AA1}" srcOrd="1" destOrd="0" presId="urn:microsoft.com/office/officeart/2005/8/layout/target3"/>
    <dgm:cxn modelId="{0E5A1597-C85A-4E10-9890-C7572F6178FF}" type="presParOf" srcId="{A6CC0915-4112-43FE-8F19-D322456B65B8}" destId="{3F062159-D8D2-4309-AFF6-5CCE0B5534BD}" srcOrd="2" destOrd="0" presId="urn:microsoft.com/office/officeart/2005/8/layout/target3"/>
    <dgm:cxn modelId="{76F77A0A-464E-4C24-9E9A-AEA79C1BE88A}" type="presParOf" srcId="{A6CC0915-4112-43FE-8F19-D322456B65B8}" destId="{134D6771-B5B7-4299-9D09-B5887DA77BF3}" srcOrd="3" destOrd="0" presId="urn:microsoft.com/office/officeart/2005/8/layout/target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CD06428-27FA-4811-906F-8177E5FF91DA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69148F-F87E-4178-B0A0-02FDAF6E6594}">
      <dgm:prSet custT="1"/>
      <dgm:spPr/>
      <dgm:t>
        <a:bodyPr/>
        <a:lstStyle/>
        <a:p>
          <a:pPr rtl="0"/>
          <a:r>
            <a:rPr lang="ru-RU" sz="1800" b="1" i="1" dirty="0" smtClean="0"/>
            <a:t>КОНЦЕПТ (лат. </a:t>
          </a:r>
          <a:r>
            <a:rPr lang="ru-RU" sz="1800" b="1" i="1" dirty="0" err="1" smtClean="0"/>
            <a:t>conceptus</a:t>
          </a:r>
          <a:r>
            <a:rPr lang="ru-RU" sz="1800" b="1" i="1" dirty="0" smtClean="0"/>
            <a:t> — понятие) — </a:t>
          </a:r>
          <a:r>
            <a:rPr lang="ru-RU" sz="1800" b="1" i="1" dirty="0" smtClean="0">
              <a:solidFill>
                <a:schemeClr val="bg1"/>
              </a:solidFill>
            </a:rPr>
            <a:t>наиболее существенные для данной культуры смыслы, включенные в модель ценностной картины мира нации, – «культурные доминанты»</a:t>
          </a:r>
          <a:endParaRPr lang="ru-RU" sz="1800" dirty="0">
            <a:solidFill>
              <a:schemeClr val="bg1"/>
            </a:solidFill>
          </a:endParaRPr>
        </a:p>
      </dgm:t>
    </dgm:pt>
    <dgm:pt modelId="{FA203C49-0F0B-4B96-B844-C8881822F419}" type="parTrans" cxnId="{BCAF19F7-6B6C-4111-BF06-4D5248C2B07D}">
      <dgm:prSet/>
      <dgm:spPr/>
      <dgm:t>
        <a:bodyPr/>
        <a:lstStyle/>
        <a:p>
          <a:endParaRPr lang="ru-RU"/>
        </a:p>
      </dgm:t>
    </dgm:pt>
    <dgm:pt modelId="{900BAA23-6E5C-48A5-9159-13EA4D74BB5D}" type="sibTrans" cxnId="{BCAF19F7-6B6C-4111-BF06-4D5248C2B07D}">
      <dgm:prSet/>
      <dgm:spPr/>
      <dgm:t>
        <a:bodyPr/>
        <a:lstStyle/>
        <a:p>
          <a:endParaRPr lang="ru-RU"/>
        </a:p>
      </dgm:t>
    </dgm:pt>
    <dgm:pt modelId="{906B1E96-834B-41BD-B79A-6EDAC977E405}" type="pres">
      <dgm:prSet presAssocID="{0CD06428-27FA-4811-906F-8177E5FF91D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0DCF61-ECF5-4995-AFC1-27196AD633E3}" type="pres">
      <dgm:prSet presAssocID="{CA69148F-F87E-4178-B0A0-02FDAF6E6594}" presName="circle1" presStyleLbl="node1" presStyleIdx="0" presStyleCnt="1"/>
      <dgm:spPr/>
    </dgm:pt>
    <dgm:pt modelId="{75845C18-8478-48FD-9511-D593AFBBDD5B}" type="pres">
      <dgm:prSet presAssocID="{CA69148F-F87E-4178-B0A0-02FDAF6E6594}" presName="space" presStyleCnt="0"/>
      <dgm:spPr/>
    </dgm:pt>
    <dgm:pt modelId="{592E394A-7030-430A-9A1D-E3D450B8720C}" type="pres">
      <dgm:prSet presAssocID="{CA69148F-F87E-4178-B0A0-02FDAF6E6594}" presName="rect1" presStyleLbl="alignAcc1" presStyleIdx="0" presStyleCnt="1"/>
      <dgm:spPr/>
      <dgm:t>
        <a:bodyPr/>
        <a:lstStyle/>
        <a:p>
          <a:endParaRPr lang="ru-RU"/>
        </a:p>
      </dgm:t>
    </dgm:pt>
    <dgm:pt modelId="{2B30AAAB-9676-49FE-9EF8-20661E019F87}" type="pres">
      <dgm:prSet presAssocID="{CA69148F-F87E-4178-B0A0-02FDAF6E6594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B2E342-ED6B-4467-9769-A4921163A1EC}" type="presOf" srcId="{CA69148F-F87E-4178-B0A0-02FDAF6E6594}" destId="{592E394A-7030-430A-9A1D-E3D450B8720C}" srcOrd="0" destOrd="0" presId="urn:microsoft.com/office/officeart/2005/8/layout/target3"/>
    <dgm:cxn modelId="{7C2A55FB-3362-4F41-9C88-F9851F5F6B82}" type="presOf" srcId="{CA69148F-F87E-4178-B0A0-02FDAF6E6594}" destId="{2B30AAAB-9676-49FE-9EF8-20661E019F87}" srcOrd="1" destOrd="0" presId="urn:microsoft.com/office/officeart/2005/8/layout/target3"/>
    <dgm:cxn modelId="{BCAF19F7-6B6C-4111-BF06-4D5248C2B07D}" srcId="{0CD06428-27FA-4811-906F-8177E5FF91DA}" destId="{CA69148F-F87E-4178-B0A0-02FDAF6E6594}" srcOrd="0" destOrd="0" parTransId="{FA203C49-0F0B-4B96-B844-C8881822F419}" sibTransId="{900BAA23-6E5C-48A5-9159-13EA4D74BB5D}"/>
    <dgm:cxn modelId="{D30737C4-3548-4DC4-868C-A666FE0B66E3}" type="presOf" srcId="{0CD06428-27FA-4811-906F-8177E5FF91DA}" destId="{906B1E96-834B-41BD-B79A-6EDAC977E405}" srcOrd="0" destOrd="0" presId="urn:microsoft.com/office/officeart/2005/8/layout/target3"/>
    <dgm:cxn modelId="{4B2E7929-B075-4611-AC7E-51D4F37B3CA6}" type="presParOf" srcId="{906B1E96-834B-41BD-B79A-6EDAC977E405}" destId="{740DCF61-ECF5-4995-AFC1-27196AD633E3}" srcOrd="0" destOrd="0" presId="urn:microsoft.com/office/officeart/2005/8/layout/target3"/>
    <dgm:cxn modelId="{B778639A-B1C7-4217-BC4C-E239AF4A784E}" type="presParOf" srcId="{906B1E96-834B-41BD-B79A-6EDAC977E405}" destId="{75845C18-8478-48FD-9511-D593AFBBDD5B}" srcOrd="1" destOrd="0" presId="urn:microsoft.com/office/officeart/2005/8/layout/target3"/>
    <dgm:cxn modelId="{4743286D-567E-48EE-A125-53EA87610D97}" type="presParOf" srcId="{906B1E96-834B-41BD-B79A-6EDAC977E405}" destId="{592E394A-7030-430A-9A1D-E3D450B8720C}" srcOrd="2" destOrd="0" presId="urn:microsoft.com/office/officeart/2005/8/layout/target3"/>
    <dgm:cxn modelId="{FB930BEB-BC9A-436C-B726-60C6662F241D}" type="presParOf" srcId="{906B1E96-834B-41BD-B79A-6EDAC977E405}" destId="{2B30AAAB-9676-49FE-9EF8-20661E019F87}" srcOrd="3" destOrd="0" presId="urn:microsoft.com/office/officeart/2005/8/layout/target3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483E9F3-56C0-40D6-9957-7B688B8C49D0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7DAA834-8E8D-4E47-A5D4-5CB7BDB5B144}">
      <dgm:prSet custT="1"/>
      <dgm:spPr/>
      <dgm:t>
        <a:bodyPr/>
        <a:lstStyle/>
        <a:p>
          <a:pPr rtl="0"/>
          <a:r>
            <a:rPr lang="ru-RU" sz="1800" b="1" i="1" dirty="0" smtClean="0"/>
            <a:t>В песне находят отражение  особенности развития языка, поскольку песня является одним из наиболее динамичных жанров массовой культуры.</a:t>
          </a:r>
          <a:endParaRPr lang="ru-RU" sz="1800" dirty="0"/>
        </a:p>
      </dgm:t>
    </dgm:pt>
    <dgm:pt modelId="{2CE27E60-899B-4EDA-AF82-C4B00D1BD470}" type="parTrans" cxnId="{37073352-AA83-440D-877B-F786E0E15DEC}">
      <dgm:prSet/>
      <dgm:spPr/>
      <dgm:t>
        <a:bodyPr/>
        <a:lstStyle/>
        <a:p>
          <a:endParaRPr lang="ru-RU"/>
        </a:p>
      </dgm:t>
    </dgm:pt>
    <dgm:pt modelId="{4F4EAE54-ABB2-4497-8A4D-140A0EBA2443}" type="sibTrans" cxnId="{37073352-AA83-440D-877B-F786E0E15DEC}">
      <dgm:prSet/>
      <dgm:spPr/>
      <dgm:t>
        <a:bodyPr/>
        <a:lstStyle/>
        <a:p>
          <a:endParaRPr lang="ru-RU"/>
        </a:p>
      </dgm:t>
    </dgm:pt>
    <dgm:pt modelId="{C5508FDC-6DB3-41A5-903D-B9F3BFD0C009}" type="pres">
      <dgm:prSet presAssocID="{4483E9F3-56C0-40D6-9957-7B688B8C49D0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C16648-9DF7-4A02-8065-BE46AD6AE2F8}" type="pres">
      <dgm:prSet presAssocID="{B7DAA834-8E8D-4E47-A5D4-5CB7BDB5B144}" presName="circle1" presStyleLbl="node1" presStyleIdx="0" presStyleCnt="1"/>
      <dgm:spPr/>
    </dgm:pt>
    <dgm:pt modelId="{A5882216-0BD9-47F5-A631-5407E8BE018F}" type="pres">
      <dgm:prSet presAssocID="{B7DAA834-8E8D-4E47-A5D4-5CB7BDB5B144}" presName="space" presStyleCnt="0"/>
      <dgm:spPr/>
    </dgm:pt>
    <dgm:pt modelId="{FCA5C3E1-0E4F-4758-ADF1-50B9A6071B17}" type="pres">
      <dgm:prSet presAssocID="{B7DAA834-8E8D-4E47-A5D4-5CB7BDB5B144}" presName="rect1" presStyleLbl="alignAcc1" presStyleIdx="0" presStyleCnt="1"/>
      <dgm:spPr/>
      <dgm:t>
        <a:bodyPr/>
        <a:lstStyle/>
        <a:p>
          <a:endParaRPr lang="ru-RU"/>
        </a:p>
      </dgm:t>
    </dgm:pt>
    <dgm:pt modelId="{62DC4BD9-1062-4CE0-842B-9B1DD42FE8B2}" type="pres">
      <dgm:prSet presAssocID="{B7DAA834-8E8D-4E47-A5D4-5CB7BDB5B144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69BA1F-714F-40CA-A71A-A0063C3EB94A}" type="presOf" srcId="{4483E9F3-56C0-40D6-9957-7B688B8C49D0}" destId="{C5508FDC-6DB3-41A5-903D-B9F3BFD0C009}" srcOrd="0" destOrd="0" presId="urn:microsoft.com/office/officeart/2005/8/layout/target3"/>
    <dgm:cxn modelId="{44347B91-C92F-4612-8F4D-D46C43BA0865}" type="presOf" srcId="{B7DAA834-8E8D-4E47-A5D4-5CB7BDB5B144}" destId="{FCA5C3E1-0E4F-4758-ADF1-50B9A6071B17}" srcOrd="0" destOrd="0" presId="urn:microsoft.com/office/officeart/2005/8/layout/target3"/>
    <dgm:cxn modelId="{37073352-AA83-440D-877B-F786E0E15DEC}" srcId="{4483E9F3-56C0-40D6-9957-7B688B8C49D0}" destId="{B7DAA834-8E8D-4E47-A5D4-5CB7BDB5B144}" srcOrd="0" destOrd="0" parTransId="{2CE27E60-899B-4EDA-AF82-C4B00D1BD470}" sibTransId="{4F4EAE54-ABB2-4497-8A4D-140A0EBA2443}"/>
    <dgm:cxn modelId="{7E52A635-0A05-4E0D-825F-60343D5DB588}" type="presOf" srcId="{B7DAA834-8E8D-4E47-A5D4-5CB7BDB5B144}" destId="{62DC4BD9-1062-4CE0-842B-9B1DD42FE8B2}" srcOrd="1" destOrd="0" presId="urn:microsoft.com/office/officeart/2005/8/layout/target3"/>
    <dgm:cxn modelId="{8640015E-CE13-43B3-B694-52A8386003FC}" type="presParOf" srcId="{C5508FDC-6DB3-41A5-903D-B9F3BFD0C009}" destId="{92C16648-9DF7-4A02-8065-BE46AD6AE2F8}" srcOrd="0" destOrd="0" presId="urn:microsoft.com/office/officeart/2005/8/layout/target3"/>
    <dgm:cxn modelId="{302C241D-BE63-48B2-BE50-C3C2EF160EBC}" type="presParOf" srcId="{C5508FDC-6DB3-41A5-903D-B9F3BFD0C009}" destId="{A5882216-0BD9-47F5-A631-5407E8BE018F}" srcOrd="1" destOrd="0" presId="urn:microsoft.com/office/officeart/2005/8/layout/target3"/>
    <dgm:cxn modelId="{3FF1CE44-A62A-4190-B027-E46AE91AF967}" type="presParOf" srcId="{C5508FDC-6DB3-41A5-903D-B9F3BFD0C009}" destId="{FCA5C3E1-0E4F-4758-ADF1-50B9A6071B17}" srcOrd="2" destOrd="0" presId="urn:microsoft.com/office/officeart/2005/8/layout/target3"/>
    <dgm:cxn modelId="{19C2C436-1444-4C60-A987-042EAD19A740}" type="presParOf" srcId="{C5508FDC-6DB3-41A5-903D-B9F3BFD0C009}" destId="{62DC4BD9-1062-4CE0-842B-9B1DD42FE8B2}" srcOrd="3" destOrd="0" presId="urn:microsoft.com/office/officeart/2005/8/layout/target3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98F0BD9-C1C2-48CB-8D76-FA7E40C93816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61BAA2-3E9B-495E-9BA0-995C1B785E28}">
      <dgm:prSet custT="1"/>
      <dgm:spPr>
        <a:solidFill>
          <a:schemeClr val="tx1">
            <a:lumMod val="95000"/>
          </a:schemeClr>
        </a:solidFill>
      </dgm:spPr>
      <dgm:t>
        <a:bodyPr/>
        <a:lstStyle/>
        <a:p>
          <a:pPr algn="ctr" rtl="0"/>
          <a:r>
            <a:rPr lang="ru-RU" sz="1600" b="1" dirty="0" smtClean="0">
              <a:solidFill>
                <a:srgbClr val="FF0000"/>
              </a:solidFill>
            </a:rPr>
            <a:t>1.Интерес, проявляемый в современной русистике к наиболее значимым для русского мировосприятия культурным концептам, делает актуальным описание этих концептов в разных работах. В том числе и в ученической исследовательской работе, коей и является наша работа</a:t>
          </a:r>
          <a:r>
            <a:rPr lang="ru-RU" sz="1600" dirty="0" smtClean="0"/>
            <a:t>.</a:t>
          </a:r>
          <a:endParaRPr lang="ru-RU" sz="1600" dirty="0"/>
        </a:p>
      </dgm:t>
    </dgm:pt>
    <dgm:pt modelId="{6E951400-B248-44E2-94AA-F688AA4E775B}" type="parTrans" cxnId="{73B61450-F93E-492A-8097-03D67F85070C}">
      <dgm:prSet/>
      <dgm:spPr/>
      <dgm:t>
        <a:bodyPr/>
        <a:lstStyle/>
        <a:p>
          <a:endParaRPr lang="ru-RU"/>
        </a:p>
      </dgm:t>
    </dgm:pt>
    <dgm:pt modelId="{27F8DA3B-8424-4914-9929-112B455949BC}" type="sibTrans" cxnId="{73B61450-F93E-492A-8097-03D67F85070C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9F7D9319-162B-4C25-B090-DB2D63DE8027}">
      <dgm:prSet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b="1" dirty="0" smtClean="0">
              <a:solidFill>
                <a:srgbClr val="FF0000"/>
              </a:solidFill>
            </a:rPr>
            <a:t>2. Актуальным является  описание песенных текстов в стилистическом аспекте, поскольку стилистическая </a:t>
          </a:r>
          <a:r>
            <a:rPr lang="ru-RU" b="1" dirty="0" err="1" smtClean="0">
              <a:solidFill>
                <a:srgbClr val="FF0000"/>
              </a:solidFill>
            </a:rPr>
            <a:t>сниженность</a:t>
          </a:r>
          <a:r>
            <a:rPr lang="ru-RU" b="1" dirty="0" smtClean="0">
              <a:solidFill>
                <a:srgbClr val="FF0000"/>
              </a:solidFill>
            </a:rPr>
            <a:t> современной русской речи находит отражение и в песне</a:t>
          </a:r>
          <a:r>
            <a:rPr lang="ru-RU" dirty="0" smtClean="0"/>
            <a:t>.</a:t>
          </a:r>
          <a:endParaRPr lang="ru-RU" dirty="0"/>
        </a:p>
      </dgm:t>
    </dgm:pt>
    <dgm:pt modelId="{6C2953B8-0907-4D39-8E3C-EB8C89F8FD0C}" type="parTrans" cxnId="{31190E10-EC2A-41FE-971E-D905D219058E}">
      <dgm:prSet/>
      <dgm:spPr/>
      <dgm:t>
        <a:bodyPr/>
        <a:lstStyle/>
        <a:p>
          <a:endParaRPr lang="ru-RU"/>
        </a:p>
      </dgm:t>
    </dgm:pt>
    <dgm:pt modelId="{22B35B4E-4743-446C-88AC-D8AF2F926483}" type="sibTrans" cxnId="{31190E10-EC2A-41FE-971E-D905D219058E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82955147-573E-475D-BF86-1094A0B7CE36}" type="pres">
      <dgm:prSet presAssocID="{F98F0BD9-C1C2-48CB-8D76-FA7E40C9381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E76328-74B6-4268-AFE6-7B39BD6001DF}" type="pres">
      <dgm:prSet presAssocID="{E161BAA2-3E9B-495E-9BA0-995C1B785E28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D389E0-D279-4E3D-AD21-94F038456262}" type="pres">
      <dgm:prSet presAssocID="{27F8DA3B-8424-4914-9929-112B455949BC}" presName="sibTrans" presStyleLbl="sibTrans2D1" presStyleIdx="0" presStyleCnt="2"/>
      <dgm:spPr/>
      <dgm:t>
        <a:bodyPr/>
        <a:lstStyle/>
        <a:p>
          <a:endParaRPr lang="ru-RU"/>
        </a:p>
      </dgm:t>
    </dgm:pt>
    <dgm:pt modelId="{8E33F4E6-31CF-4774-BC80-980904518CA4}" type="pres">
      <dgm:prSet presAssocID="{27F8DA3B-8424-4914-9929-112B455949BC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61B7A441-365C-40A0-B757-391F2629A85B}" type="pres">
      <dgm:prSet presAssocID="{9F7D9319-162B-4C25-B090-DB2D63DE8027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D538AF-03D0-4FC6-B226-4486EB0FF1BD}" type="pres">
      <dgm:prSet presAssocID="{22B35B4E-4743-446C-88AC-D8AF2F926483}" presName="sibTrans" presStyleLbl="sibTrans2D1" presStyleIdx="1" presStyleCnt="2"/>
      <dgm:spPr/>
      <dgm:t>
        <a:bodyPr/>
        <a:lstStyle/>
        <a:p>
          <a:endParaRPr lang="ru-RU"/>
        </a:p>
      </dgm:t>
    </dgm:pt>
    <dgm:pt modelId="{3D1936F1-3E3A-417C-B6E8-CA34A73FB35F}" type="pres">
      <dgm:prSet presAssocID="{22B35B4E-4743-446C-88AC-D8AF2F926483}" presName="connectorText" presStyleLbl="sibTrans2D1" presStyleIdx="1" presStyleCnt="2"/>
      <dgm:spPr/>
      <dgm:t>
        <a:bodyPr/>
        <a:lstStyle/>
        <a:p>
          <a:endParaRPr lang="ru-RU"/>
        </a:p>
      </dgm:t>
    </dgm:pt>
  </dgm:ptLst>
  <dgm:cxnLst>
    <dgm:cxn modelId="{FA53AD6B-AF0C-4EDF-A2D0-08B2CD0C175E}" type="presOf" srcId="{22B35B4E-4743-446C-88AC-D8AF2F926483}" destId="{3D1936F1-3E3A-417C-B6E8-CA34A73FB35F}" srcOrd="1" destOrd="0" presId="urn:microsoft.com/office/officeart/2005/8/layout/cycle2"/>
    <dgm:cxn modelId="{73B61450-F93E-492A-8097-03D67F85070C}" srcId="{F98F0BD9-C1C2-48CB-8D76-FA7E40C93816}" destId="{E161BAA2-3E9B-495E-9BA0-995C1B785E28}" srcOrd="0" destOrd="0" parTransId="{6E951400-B248-44E2-94AA-F688AA4E775B}" sibTransId="{27F8DA3B-8424-4914-9929-112B455949BC}"/>
    <dgm:cxn modelId="{0911CCC6-9FBF-4274-9DDA-65B72CCAC592}" type="presOf" srcId="{F98F0BD9-C1C2-48CB-8D76-FA7E40C93816}" destId="{82955147-573E-475D-BF86-1094A0B7CE36}" srcOrd="0" destOrd="0" presId="urn:microsoft.com/office/officeart/2005/8/layout/cycle2"/>
    <dgm:cxn modelId="{2AAE9AD1-C503-4FB3-9227-FB34965A8F0F}" type="presOf" srcId="{27F8DA3B-8424-4914-9929-112B455949BC}" destId="{8E33F4E6-31CF-4774-BC80-980904518CA4}" srcOrd="1" destOrd="0" presId="urn:microsoft.com/office/officeart/2005/8/layout/cycle2"/>
    <dgm:cxn modelId="{59806BE9-D475-4ED2-BCE8-BF9BFEDFEB1E}" type="presOf" srcId="{22B35B4E-4743-446C-88AC-D8AF2F926483}" destId="{36D538AF-03D0-4FC6-B226-4486EB0FF1BD}" srcOrd="0" destOrd="0" presId="urn:microsoft.com/office/officeart/2005/8/layout/cycle2"/>
    <dgm:cxn modelId="{4207325B-02C8-4855-A4E7-B97BC8D5641B}" type="presOf" srcId="{9F7D9319-162B-4C25-B090-DB2D63DE8027}" destId="{61B7A441-365C-40A0-B757-391F2629A85B}" srcOrd="0" destOrd="0" presId="urn:microsoft.com/office/officeart/2005/8/layout/cycle2"/>
    <dgm:cxn modelId="{31190E10-EC2A-41FE-971E-D905D219058E}" srcId="{F98F0BD9-C1C2-48CB-8D76-FA7E40C93816}" destId="{9F7D9319-162B-4C25-B090-DB2D63DE8027}" srcOrd="1" destOrd="0" parTransId="{6C2953B8-0907-4D39-8E3C-EB8C89F8FD0C}" sibTransId="{22B35B4E-4743-446C-88AC-D8AF2F926483}"/>
    <dgm:cxn modelId="{2EC7FD89-8473-42BD-B4B9-4576E7E4671F}" type="presOf" srcId="{27F8DA3B-8424-4914-9929-112B455949BC}" destId="{87D389E0-D279-4E3D-AD21-94F038456262}" srcOrd="0" destOrd="0" presId="urn:microsoft.com/office/officeart/2005/8/layout/cycle2"/>
    <dgm:cxn modelId="{57B7B947-839A-4A2A-AEF1-3F2494CBD134}" type="presOf" srcId="{E161BAA2-3E9B-495E-9BA0-995C1B785E28}" destId="{1FE76328-74B6-4268-AFE6-7B39BD6001DF}" srcOrd="0" destOrd="0" presId="urn:microsoft.com/office/officeart/2005/8/layout/cycle2"/>
    <dgm:cxn modelId="{050443E3-C221-4C7E-B368-5171476A08EC}" type="presParOf" srcId="{82955147-573E-475D-BF86-1094A0B7CE36}" destId="{1FE76328-74B6-4268-AFE6-7B39BD6001DF}" srcOrd="0" destOrd="0" presId="urn:microsoft.com/office/officeart/2005/8/layout/cycle2"/>
    <dgm:cxn modelId="{E2C9CD5C-FEB4-4F74-A997-6421FDDA86E6}" type="presParOf" srcId="{82955147-573E-475D-BF86-1094A0B7CE36}" destId="{87D389E0-D279-4E3D-AD21-94F038456262}" srcOrd="1" destOrd="0" presId="urn:microsoft.com/office/officeart/2005/8/layout/cycle2"/>
    <dgm:cxn modelId="{1295718E-C8FB-497E-9CDF-6B11E424FBBD}" type="presParOf" srcId="{87D389E0-D279-4E3D-AD21-94F038456262}" destId="{8E33F4E6-31CF-4774-BC80-980904518CA4}" srcOrd="0" destOrd="0" presId="urn:microsoft.com/office/officeart/2005/8/layout/cycle2"/>
    <dgm:cxn modelId="{27B09BAE-00AB-489F-9909-096CA4C35DAE}" type="presParOf" srcId="{82955147-573E-475D-BF86-1094A0B7CE36}" destId="{61B7A441-365C-40A0-B757-391F2629A85B}" srcOrd="2" destOrd="0" presId="urn:microsoft.com/office/officeart/2005/8/layout/cycle2"/>
    <dgm:cxn modelId="{D8219CC0-34E1-4B79-975A-093CC2DE07F1}" type="presParOf" srcId="{82955147-573E-475D-BF86-1094A0B7CE36}" destId="{36D538AF-03D0-4FC6-B226-4486EB0FF1BD}" srcOrd="3" destOrd="0" presId="urn:microsoft.com/office/officeart/2005/8/layout/cycle2"/>
    <dgm:cxn modelId="{E5D3853E-D499-4888-BBBC-7C27168D7AC6}" type="presParOf" srcId="{36D538AF-03D0-4FC6-B226-4486EB0FF1BD}" destId="{3D1936F1-3E3A-417C-B6E8-CA34A73FB35F}" srcOrd="0" destOrd="0" presId="urn:microsoft.com/office/officeart/2005/8/layout/cycle2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AD7B80F-52DA-41FA-BE86-60C082E2AFC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E92C673-2CC0-4C21-AECC-EC4508746988}">
      <dgm:prSet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b="1" i="1" dirty="0" smtClean="0">
              <a:solidFill>
                <a:srgbClr val="C00000"/>
              </a:solidFill>
            </a:rPr>
            <a:t>Песня</a:t>
          </a:r>
          <a:r>
            <a:rPr lang="ru-RU" i="1" dirty="0" smtClean="0">
              <a:solidFill>
                <a:srgbClr val="C00000"/>
              </a:solidFill>
            </a:rPr>
            <a:t>  - словесно-музыкальный жанр, вербальная сторона которого представляет собой стихотворный текст. Под лирической песней понимается такая разновидность песни, которая непосредственно обращена к эмоциональной сфере личности и в содержательном плане ограничена сферой личных переживаний. </a:t>
          </a:r>
          <a:endParaRPr lang="ru-RU" dirty="0"/>
        </a:p>
      </dgm:t>
    </dgm:pt>
    <dgm:pt modelId="{C4D272F3-F286-42B8-8B2B-54690B92AC2C}" type="parTrans" cxnId="{15D47D9F-FBEE-4AAF-B409-4A1EA22BF7E0}">
      <dgm:prSet/>
      <dgm:spPr/>
      <dgm:t>
        <a:bodyPr/>
        <a:lstStyle/>
        <a:p>
          <a:endParaRPr lang="ru-RU"/>
        </a:p>
      </dgm:t>
    </dgm:pt>
    <dgm:pt modelId="{E3CA7866-6E77-4F6F-B541-04F9603B1889}" type="sibTrans" cxnId="{15D47D9F-FBEE-4AAF-B409-4A1EA22BF7E0}">
      <dgm:prSet/>
      <dgm:spPr/>
      <dgm:t>
        <a:bodyPr/>
        <a:lstStyle/>
        <a:p>
          <a:endParaRPr lang="ru-RU"/>
        </a:p>
      </dgm:t>
    </dgm:pt>
    <dgm:pt modelId="{1B10B943-11EC-4DD1-A26B-4544DE1A5A6F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b="1" i="1" dirty="0" smtClean="0">
              <a:solidFill>
                <a:srgbClr val="C00000"/>
              </a:solidFill>
            </a:rPr>
            <a:t>Целью исследования </a:t>
          </a:r>
          <a:r>
            <a:rPr lang="ru-RU" i="1" dirty="0" smtClean="0">
              <a:solidFill>
                <a:srgbClr val="C00000"/>
              </a:solidFill>
            </a:rPr>
            <a:t> является описание текста песни в стилистическом плане</a:t>
          </a:r>
          <a:endParaRPr lang="ru-RU" i="1" dirty="0">
            <a:solidFill>
              <a:srgbClr val="C00000"/>
            </a:solidFill>
          </a:endParaRPr>
        </a:p>
      </dgm:t>
    </dgm:pt>
    <dgm:pt modelId="{8DF9EDD9-BBD4-4863-9B53-2CE3DF6A613F}" type="parTrans" cxnId="{A0C76ACA-5E51-42FC-A16C-592D55A70374}">
      <dgm:prSet/>
      <dgm:spPr/>
      <dgm:t>
        <a:bodyPr/>
        <a:lstStyle/>
        <a:p>
          <a:endParaRPr lang="ru-RU"/>
        </a:p>
      </dgm:t>
    </dgm:pt>
    <dgm:pt modelId="{7F393CC2-D77C-4666-A03B-ADD88B603E71}" type="sibTrans" cxnId="{A0C76ACA-5E51-42FC-A16C-592D55A70374}">
      <dgm:prSet/>
      <dgm:spPr/>
      <dgm:t>
        <a:bodyPr/>
        <a:lstStyle/>
        <a:p>
          <a:endParaRPr lang="ru-RU"/>
        </a:p>
      </dgm:t>
    </dgm:pt>
    <dgm:pt modelId="{8A64CEFF-CC1E-4F97-AA57-5239D528FE94}" type="pres">
      <dgm:prSet presAssocID="{3AD7B80F-52DA-41FA-BE86-60C082E2AFC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FF4C4B-3A53-4AA1-854C-24645E9DFB31}" type="pres">
      <dgm:prSet presAssocID="{DE92C673-2CC0-4C21-AECC-EC4508746988}" presName="parentText" presStyleLbl="node1" presStyleIdx="0" presStyleCnt="2" custLinFactY="-13534" custLinFactNeighborX="52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CEB551-54FC-45CF-9297-50BBEF8DB17E}" type="pres">
      <dgm:prSet presAssocID="{E3CA7866-6E77-4F6F-B541-04F9603B1889}" presName="spacer" presStyleCnt="0"/>
      <dgm:spPr/>
    </dgm:pt>
    <dgm:pt modelId="{767F296E-EE5E-453C-88C6-B472FFE3C930}" type="pres">
      <dgm:prSet presAssocID="{1B10B943-11EC-4DD1-A26B-4544DE1A5A6F}" presName="parentText" presStyleLbl="node1" presStyleIdx="1" presStyleCnt="2" custScaleY="1134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93EF81-3127-42B1-9F33-60BF669C6B61}" type="presOf" srcId="{DE92C673-2CC0-4C21-AECC-EC4508746988}" destId="{8CFF4C4B-3A53-4AA1-854C-24645E9DFB31}" srcOrd="0" destOrd="0" presId="urn:microsoft.com/office/officeart/2005/8/layout/vList2"/>
    <dgm:cxn modelId="{A0C76ACA-5E51-42FC-A16C-592D55A70374}" srcId="{3AD7B80F-52DA-41FA-BE86-60C082E2AFC0}" destId="{1B10B943-11EC-4DD1-A26B-4544DE1A5A6F}" srcOrd="1" destOrd="0" parTransId="{8DF9EDD9-BBD4-4863-9B53-2CE3DF6A613F}" sibTransId="{7F393CC2-D77C-4666-A03B-ADD88B603E71}"/>
    <dgm:cxn modelId="{72E5FC8F-39FB-47F1-9FC5-8DF99A9CA6AE}" type="presOf" srcId="{3AD7B80F-52DA-41FA-BE86-60C082E2AFC0}" destId="{8A64CEFF-CC1E-4F97-AA57-5239D528FE94}" srcOrd="0" destOrd="0" presId="urn:microsoft.com/office/officeart/2005/8/layout/vList2"/>
    <dgm:cxn modelId="{9C5A1B41-54E2-4689-AF71-B1D32B975870}" type="presOf" srcId="{1B10B943-11EC-4DD1-A26B-4544DE1A5A6F}" destId="{767F296E-EE5E-453C-88C6-B472FFE3C930}" srcOrd="0" destOrd="0" presId="urn:microsoft.com/office/officeart/2005/8/layout/vList2"/>
    <dgm:cxn modelId="{15D47D9F-FBEE-4AAF-B409-4A1EA22BF7E0}" srcId="{3AD7B80F-52DA-41FA-BE86-60C082E2AFC0}" destId="{DE92C673-2CC0-4C21-AECC-EC4508746988}" srcOrd="0" destOrd="0" parTransId="{C4D272F3-F286-42B8-8B2B-54690B92AC2C}" sibTransId="{E3CA7866-6E77-4F6F-B541-04F9603B1889}"/>
    <dgm:cxn modelId="{E0963094-DD0B-4235-981A-5D6667C591FE}" type="presParOf" srcId="{8A64CEFF-CC1E-4F97-AA57-5239D528FE94}" destId="{8CFF4C4B-3A53-4AA1-854C-24645E9DFB31}" srcOrd="0" destOrd="0" presId="urn:microsoft.com/office/officeart/2005/8/layout/vList2"/>
    <dgm:cxn modelId="{5CACB922-C397-4CE9-821C-1A61BFA910E6}" type="presParOf" srcId="{8A64CEFF-CC1E-4F97-AA57-5239D528FE94}" destId="{30CEB551-54FC-45CF-9297-50BBEF8DB17E}" srcOrd="1" destOrd="0" presId="urn:microsoft.com/office/officeart/2005/8/layout/vList2"/>
    <dgm:cxn modelId="{A95FC2EE-9188-4C61-96EC-DAFF8B60CBE5}" type="presParOf" srcId="{8A64CEFF-CC1E-4F97-AA57-5239D528FE94}" destId="{767F296E-EE5E-453C-88C6-B472FFE3C930}" srcOrd="2" destOrd="0" presId="urn:microsoft.com/office/officeart/2005/8/layout/vList2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C37506B-7916-4E79-98A5-8C8AEDD63542}" type="doc">
      <dgm:prSet loTypeId="urn:microsoft.com/office/officeart/2005/8/layout/vLis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8A4B36C-AE88-48B5-913E-3B5162C5B371}">
      <dgm:prSet custT="1"/>
      <dgm:spPr/>
      <dgm:t>
        <a:bodyPr/>
        <a:lstStyle/>
        <a:p>
          <a:pPr rtl="0"/>
          <a:r>
            <a:rPr lang="ru-RU" sz="1800" dirty="0" smtClean="0"/>
            <a:t>выявить доминирующие концепты современной популярной лирической песни; </a:t>
          </a:r>
          <a:endParaRPr lang="ru-RU" sz="1800" dirty="0"/>
        </a:p>
      </dgm:t>
    </dgm:pt>
    <dgm:pt modelId="{BAB53FC4-3B89-4141-B0A5-B30A4916FCA9}" type="parTrans" cxnId="{7194AC44-D6D1-494F-8133-8829314BACFE}">
      <dgm:prSet/>
      <dgm:spPr/>
      <dgm:t>
        <a:bodyPr/>
        <a:lstStyle/>
        <a:p>
          <a:endParaRPr lang="ru-RU"/>
        </a:p>
      </dgm:t>
    </dgm:pt>
    <dgm:pt modelId="{2EA4DE69-2964-472B-BB9C-9D6AE02437C1}" type="sibTrans" cxnId="{7194AC44-D6D1-494F-8133-8829314BACFE}">
      <dgm:prSet/>
      <dgm:spPr/>
      <dgm:t>
        <a:bodyPr/>
        <a:lstStyle/>
        <a:p>
          <a:endParaRPr lang="ru-RU"/>
        </a:p>
      </dgm:t>
    </dgm:pt>
    <dgm:pt modelId="{00806F2D-8EF0-47A4-A4E7-A04193837CD9}">
      <dgm:prSet custT="1"/>
      <dgm:spPr/>
      <dgm:t>
        <a:bodyPr/>
        <a:lstStyle/>
        <a:p>
          <a:pPr rtl="0"/>
          <a:r>
            <a:rPr lang="ru-RU" sz="1800" dirty="0" smtClean="0"/>
            <a:t>выделить основные образы-символы, образующие концепты в современной популярной лирической песне;</a:t>
          </a:r>
          <a:endParaRPr lang="ru-RU" sz="1800" dirty="0"/>
        </a:p>
      </dgm:t>
    </dgm:pt>
    <dgm:pt modelId="{29EDE253-C0D3-4A87-8663-76E227962CF2}" type="parTrans" cxnId="{EE9F16AD-814E-4B9A-BDC2-116659ED5801}">
      <dgm:prSet/>
      <dgm:spPr/>
      <dgm:t>
        <a:bodyPr/>
        <a:lstStyle/>
        <a:p>
          <a:endParaRPr lang="ru-RU"/>
        </a:p>
      </dgm:t>
    </dgm:pt>
    <dgm:pt modelId="{EE1E8D2F-D351-4F74-BD25-162529D183D2}" type="sibTrans" cxnId="{EE9F16AD-814E-4B9A-BDC2-116659ED5801}">
      <dgm:prSet/>
      <dgm:spPr/>
      <dgm:t>
        <a:bodyPr/>
        <a:lstStyle/>
        <a:p>
          <a:endParaRPr lang="ru-RU"/>
        </a:p>
      </dgm:t>
    </dgm:pt>
    <dgm:pt modelId="{A3B159EB-0ACD-4526-BCB9-11E8CC6434E0}">
      <dgm:prSet custT="1"/>
      <dgm:spPr/>
      <dgm:t>
        <a:bodyPr/>
        <a:lstStyle/>
        <a:p>
          <a:pPr rtl="0"/>
          <a:r>
            <a:rPr lang="ru-RU" sz="1800" dirty="0" smtClean="0"/>
            <a:t>выявить основные стилистические приемы, стилистические средства, участвующие в создании песенных текстов;</a:t>
          </a:r>
          <a:endParaRPr lang="ru-RU" sz="1800" dirty="0"/>
        </a:p>
      </dgm:t>
    </dgm:pt>
    <dgm:pt modelId="{F2C98371-F147-4C84-885E-AC91ABA75CBA}" type="parTrans" cxnId="{100B5D46-00FF-40F6-AC09-1840A7A7A95E}">
      <dgm:prSet/>
      <dgm:spPr/>
      <dgm:t>
        <a:bodyPr/>
        <a:lstStyle/>
        <a:p>
          <a:endParaRPr lang="ru-RU"/>
        </a:p>
      </dgm:t>
    </dgm:pt>
    <dgm:pt modelId="{D79FDEC8-C869-4A8D-8B73-2FB76CD29902}" type="sibTrans" cxnId="{100B5D46-00FF-40F6-AC09-1840A7A7A95E}">
      <dgm:prSet/>
      <dgm:spPr/>
      <dgm:t>
        <a:bodyPr/>
        <a:lstStyle/>
        <a:p>
          <a:endParaRPr lang="ru-RU"/>
        </a:p>
      </dgm:t>
    </dgm:pt>
    <dgm:pt modelId="{5F050126-6466-43F8-9D30-9E533BAA3348}">
      <dgm:prSet custT="1"/>
      <dgm:spPr/>
      <dgm:t>
        <a:bodyPr/>
        <a:lstStyle/>
        <a:p>
          <a:pPr rtl="0"/>
          <a:r>
            <a:rPr lang="ru-RU" sz="1800" dirty="0" smtClean="0"/>
            <a:t>выделить стилистические приемы, языковые и речевые средства, используемые при создании песенного текста;</a:t>
          </a:r>
          <a:endParaRPr lang="ru-RU" sz="1800" dirty="0"/>
        </a:p>
      </dgm:t>
    </dgm:pt>
    <dgm:pt modelId="{8BA8D220-4719-48E8-BB55-7053B03851BA}" type="parTrans" cxnId="{8CE3C802-F97D-4DB0-9F5A-E5F4875B3C04}">
      <dgm:prSet/>
      <dgm:spPr/>
      <dgm:t>
        <a:bodyPr/>
        <a:lstStyle/>
        <a:p>
          <a:endParaRPr lang="ru-RU"/>
        </a:p>
      </dgm:t>
    </dgm:pt>
    <dgm:pt modelId="{6FAB4175-3B7B-4F46-99CC-AAA813520046}" type="sibTrans" cxnId="{8CE3C802-F97D-4DB0-9F5A-E5F4875B3C04}">
      <dgm:prSet/>
      <dgm:spPr/>
      <dgm:t>
        <a:bodyPr/>
        <a:lstStyle/>
        <a:p>
          <a:endParaRPr lang="ru-RU"/>
        </a:p>
      </dgm:t>
    </dgm:pt>
    <dgm:pt modelId="{C09F0CBF-E265-48CD-8100-8EBE6151BF85}">
      <dgm:prSet custT="1"/>
      <dgm:spPr/>
      <dgm:t>
        <a:bodyPr/>
        <a:lstStyle/>
        <a:p>
          <a:pPr rtl="0"/>
          <a:r>
            <a:rPr lang="ru-RU" sz="1600" dirty="0" smtClean="0"/>
            <a:t>определить тенденции в коммуникативном содержании и стилистическом облике современной песни, складывающиеся под влиянием </a:t>
          </a:r>
          <a:r>
            <a:rPr lang="ru-RU" sz="1600" dirty="0" err="1" smtClean="0"/>
            <a:t>социокультурных</a:t>
          </a:r>
          <a:r>
            <a:rPr lang="ru-RU" sz="1600" dirty="0" smtClean="0"/>
            <a:t> изменений</a:t>
          </a:r>
          <a:endParaRPr lang="ru-RU" sz="1600" dirty="0"/>
        </a:p>
      </dgm:t>
    </dgm:pt>
    <dgm:pt modelId="{4B3862E4-E75D-473C-848A-74C57B287B22}" type="parTrans" cxnId="{3E91245F-2110-4A91-8F09-F0510014ACC2}">
      <dgm:prSet/>
      <dgm:spPr/>
      <dgm:t>
        <a:bodyPr/>
        <a:lstStyle/>
        <a:p>
          <a:endParaRPr lang="ru-RU"/>
        </a:p>
      </dgm:t>
    </dgm:pt>
    <dgm:pt modelId="{F9C9ED12-B880-4FAC-B722-CD45EDBB80DE}" type="sibTrans" cxnId="{3E91245F-2110-4A91-8F09-F0510014ACC2}">
      <dgm:prSet/>
      <dgm:spPr/>
      <dgm:t>
        <a:bodyPr/>
        <a:lstStyle/>
        <a:p>
          <a:endParaRPr lang="ru-RU"/>
        </a:p>
      </dgm:t>
    </dgm:pt>
    <dgm:pt modelId="{66B7F1D7-8644-43AA-9265-5261F64007D4}" type="pres">
      <dgm:prSet presAssocID="{3C37506B-7916-4E79-98A5-8C8AEDD6354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0CF0BE-6885-4AA3-8BC6-8BFA937349D8}" type="pres">
      <dgm:prSet presAssocID="{F8A4B36C-AE88-48B5-913E-3B5162C5B371}" presName="composite" presStyleCnt="0"/>
      <dgm:spPr/>
    </dgm:pt>
    <dgm:pt modelId="{D06B9EF2-E5D4-4747-BA62-919541B9B5E9}" type="pres">
      <dgm:prSet presAssocID="{F8A4B36C-AE88-48B5-913E-3B5162C5B371}" presName="imgShp" presStyleLbl="fgImgPlace1" presStyleIdx="0" presStyleCnt="5" custScaleX="154898" custScaleY="181847" custLinFactX="-34559" custLinFactNeighborX="-100000" custLinFactNeighborY="-29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3FC8A9F-6A9A-4E59-B2D3-D00424C8B156}" type="pres">
      <dgm:prSet presAssocID="{F8A4B36C-AE88-48B5-913E-3B5162C5B371}" presName="txShp" presStyleLbl="node1" presStyleIdx="0" presStyleCnt="5" custScaleX="132279" custScaleY="97120" custLinFactNeighborX="470" custLinFactNeighborY="52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257254-38ED-4F45-A4CF-767D53A36E0E}" type="pres">
      <dgm:prSet presAssocID="{2EA4DE69-2964-472B-BB9C-9D6AE02437C1}" presName="spacing" presStyleCnt="0"/>
      <dgm:spPr/>
    </dgm:pt>
    <dgm:pt modelId="{00ACF82D-613E-44DE-9E6A-7C9E9E2DB095}" type="pres">
      <dgm:prSet presAssocID="{00806F2D-8EF0-47A4-A4E7-A04193837CD9}" presName="composite" presStyleCnt="0"/>
      <dgm:spPr/>
    </dgm:pt>
    <dgm:pt modelId="{B4767D86-47BA-47D9-B2E8-E74CFBA6CBC0}" type="pres">
      <dgm:prSet presAssocID="{00806F2D-8EF0-47A4-A4E7-A04193837CD9}" presName="imgShp" presStyleLbl="fgImgPlace1" presStyleIdx="1" presStyleCnt="5" custScaleX="125078" custLinFactX="-100000" custLinFactNeighborX="-107180" custLinFactNeighborY="970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81613B24-E565-4650-8E3A-0B551E41B0DB}" type="pres">
      <dgm:prSet presAssocID="{00806F2D-8EF0-47A4-A4E7-A04193837CD9}" presName="txShp" presStyleLbl="node1" presStyleIdx="1" presStyleCnt="5" custScaleX="131435" custScaleY="87435" custLinFactNeighborX="892" custLinFactNeighborY="-5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2E820F-83E8-4F45-B312-882B6CA22D9B}" type="pres">
      <dgm:prSet presAssocID="{EE1E8D2F-D351-4F74-BD25-162529D183D2}" presName="spacing" presStyleCnt="0"/>
      <dgm:spPr/>
    </dgm:pt>
    <dgm:pt modelId="{99BBEFC7-AD61-4BBD-B5D1-6CC3C2262321}" type="pres">
      <dgm:prSet presAssocID="{A3B159EB-0ACD-4526-BCB9-11E8CC6434E0}" presName="composite" presStyleCnt="0"/>
      <dgm:spPr/>
    </dgm:pt>
    <dgm:pt modelId="{61AAF711-E989-48BA-A7E8-0F79D347EA1A}" type="pres">
      <dgm:prSet presAssocID="{A3B159EB-0ACD-4526-BCB9-11E8CC6434E0}" presName="imgShp" presStyleLbl="fgImgPlace1" presStyleIdx="2" presStyleCnt="5" custLinFactX="-68173" custLinFactNeighborX="-100000" custLinFactNeighborY="-759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8A328D8B-3B24-47F2-B78D-00423DABD6B8}" type="pres">
      <dgm:prSet presAssocID="{A3B159EB-0ACD-4526-BCB9-11E8CC6434E0}" presName="txShp" presStyleLbl="node1" presStyleIdx="2" presStyleCnt="5" custScaleX="129974" custScaleY="73422" custLinFactNeighborX="431" custLinFactNeighborY="-98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F4B39F-2BB8-4F7F-A6FB-9A2F745A64C1}" type="pres">
      <dgm:prSet presAssocID="{D79FDEC8-C869-4A8D-8B73-2FB76CD29902}" presName="spacing" presStyleCnt="0"/>
      <dgm:spPr/>
    </dgm:pt>
    <dgm:pt modelId="{C8E2D0EF-59A1-4B65-A5BD-D1F2C773DCFE}" type="pres">
      <dgm:prSet presAssocID="{5F050126-6466-43F8-9D30-9E533BAA3348}" presName="composite" presStyleCnt="0"/>
      <dgm:spPr/>
    </dgm:pt>
    <dgm:pt modelId="{BD88D1FD-8C7E-4568-B708-7149EB20B308}" type="pres">
      <dgm:prSet presAssocID="{5F050126-6466-43F8-9D30-9E533BAA3348}" presName="imgShp" presStyleLbl="fgImgPlace1" presStyleIdx="3" presStyleCnt="5" custLinFactX="-56031" custLinFactNeighborX="-100000" custLinFactNeighborY="-4457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9A614C6E-5EC6-4B60-9951-3E9567DBCFF5}" type="pres">
      <dgm:prSet presAssocID="{5F050126-6466-43F8-9D30-9E533BAA3348}" presName="txShp" presStyleLbl="node1" presStyleIdx="3" presStyleCnt="5" custScaleX="136201" custScaleY="139449" custLinFactNeighborX="8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C16FD6-7261-45DE-BA0E-F388B2313E8B}" type="pres">
      <dgm:prSet presAssocID="{6FAB4175-3B7B-4F46-99CC-AAA813520046}" presName="spacing" presStyleCnt="0"/>
      <dgm:spPr/>
    </dgm:pt>
    <dgm:pt modelId="{19042A35-4221-4085-A71C-FF3947E5D9BC}" type="pres">
      <dgm:prSet presAssocID="{C09F0CBF-E265-48CD-8100-8EBE6151BF85}" presName="composite" presStyleCnt="0"/>
      <dgm:spPr/>
    </dgm:pt>
    <dgm:pt modelId="{61FEC248-D58A-46C3-969F-BB207B9A10CD}" type="pres">
      <dgm:prSet presAssocID="{C09F0CBF-E265-48CD-8100-8EBE6151BF85}" presName="imgShp" presStyleLbl="fgImgPlace1" presStyleIdx="4" presStyleCnt="5" custLinFactX="-45800" custLinFactNeighborX="-100000" custLinFactNeighborY="-11538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1D360B62-7C44-4D71-86C7-FD7E72C87364}" type="pres">
      <dgm:prSet presAssocID="{C09F0CBF-E265-48CD-8100-8EBE6151BF85}" presName="txShp" presStyleLbl="node1" presStyleIdx="4" presStyleCnt="5" custScaleX="133818" custLinFactNeighborX="1254" custLinFactNeighborY="89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986CA6-07A8-4C45-95FE-4B0BC3A7CCBA}" type="presOf" srcId="{F8A4B36C-AE88-48B5-913E-3B5162C5B371}" destId="{A3FC8A9F-6A9A-4E59-B2D3-D00424C8B156}" srcOrd="0" destOrd="0" presId="urn:microsoft.com/office/officeart/2005/8/layout/vList3"/>
    <dgm:cxn modelId="{08C5234D-F153-4361-9224-08752C52E1F1}" type="presOf" srcId="{C09F0CBF-E265-48CD-8100-8EBE6151BF85}" destId="{1D360B62-7C44-4D71-86C7-FD7E72C87364}" srcOrd="0" destOrd="0" presId="urn:microsoft.com/office/officeart/2005/8/layout/vList3"/>
    <dgm:cxn modelId="{4E1A78F5-ABEA-40B4-A6F4-004E84EF46A4}" type="presOf" srcId="{00806F2D-8EF0-47A4-A4E7-A04193837CD9}" destId="{81613B24-E565-4650-8E3A-0B551E41B0DB}" srcOrd="0" destOrd="0" presId="urn:microsoft.com/office/officeart/2005/8/layout/vList3"/>
    <dgm:cxn modelId="{8CE3C802-F97D-4DB0-9F5A-E5F4875B3C04}" srcId="{3C37506B-7916-4E79-98A5-8C8AEDD63542}" destId="{5F050126-6466-43F8-9D30-9E533BAA3348}" srcOrd="3" destOrd="0" parTransId="{8BA8D220-4719-48E8-BB55-7053B03851BA}" sibTransId="{6FAB4175-3B7B-4F46-99CC-AAA813520046}"/>
    <dgm:cxn modelId="{EE9F16AD-814E-4B9A-BDC2-116659ED5801}" srcId="{3C37506B-7916-4E79-98A5-8C8AEDD63542}" destId="{00806F2D-8EF0-47A4-A4E7-A04193837CD9}" srcOrd="1" destOrd="0" parTransId="{29EDE253-C0D3-4A87-8663-76E227962CF2}" sibTransId="{EE1E8D2F-D351-4F74-BD25-162529D183D2}"/>
    <dgm:cxn modelId="{7F0BBF14-C2DF-49BE-9B12-4054CD586FA9}" type="presOf" srcId="{5F050126-6466-43F8-9D30-9E533BAA3348}" destId="{9A614C6E-5EC6-4B60-9951-3E9567DBCFF5}" srcOrd="0" destOrd="0" presId="urn:microsoft.com/office/officeart/2005/8/layout/vList3"/>
    <dgm:cxn modelId="{100B5D46-00FF-40F6-AC09-1840A7A7A95E}" srcId="{3C37506B-7916-4E79-98A5-8C8AEDD63542}" destId="{A3B159EB-0ACD-4526-BCB9-11E8CC6434E0}" srcOrd="2" destOrd="0" parTransId="{F2C98371-F147-4C84-885E-AC91ABA75CBA}" sibTransId="{D79FDEC8-C869-4A8D-8B73-2FB76CD29902}"/>
    <dgm:cxn modelId="{7194AC44-D6D1-494F-8133-8829314BACFE}" srcId="{3C37506B-7916-4E79-98A5-8C8AEDD63542}" destId="{F8A4B36C-AE88-48B5-913E-3B5162C5B371}" srcOrd="0" destOrd="0" parTransId="{BAB53FC4-3B89-4141-B0A5-B30A4916FCA9}" sibTransId="{2EA4DE69-2964-472B-BB9C-9D6AE02437C1}"/>
    <dgm:cxn modelId="{A56DAA2D-A0D3-46EF-844B-F0E4EA705F13}" type="presOf" srcId="{3C37506B-7916-4E79-98A5-8C8AEDD63542}" destId="{66B7F1D7-8644-43AA-9265-5261F64007D4}" srcOrd="0" destOrd="0" presId="urn:microsoft.com/office/officeart/2005/8/layout/vList3"/>
    <dgm:cxn modelId="{772F104D-A8C2-4D64-A8F3-A1228C6F9966}" type="presOf" srcId="{A3B159EB-0ACD-4526-BCB9-11E8CC6434E0}" destId="{8A328D8B-3B24-47F2-B78D-00423DABD6B8}" srcOrd="0" destOrd="0" presId="urn:microsoft.com/office/officeart/2005/8/layout/vList3"/>
    <dgm:cxn modelId="{3E91245F-2110-4A91-8F09-F0510014ACC2}" srcId="{3C37506B-7916-4E79-98A5-8C8AEDD63542}" destId="{C09F0CBF-E265-48CD-8100-8EBE6151BF85}" srcOrd="4" destOrd="0" parTransId="{4B3862E4-E75D-473C-848A-74C57B287B22}" sibTransId="{F9C9ED12-B880-4FAC-B722-CD45EDBB80DE}"/>
    <dgm:cxn modelId="{508431FE-CB36-4CBC-B4AD-F37AE5F39536}" type="presParOf" srcId="{66B7F1D7-8644-43AA-9265-5261F64007D4}" destId="{250CF0BE-6885-4AA3-8BC6-8BFA937349D8}" srcOrd="0" destOrd="0" presId="urn:microsoft.com/office/officeart/2005/8/layout/vList3"/>
    <dgm:cxn modelId="{F7E63EBB-5190-4864-8E75-6B1A9A269314}" type="presParOf" srcId="{250CF0BE-6885-4AA3-8BC6-8BFA937349D8}" destId="{D06B9EF2-E5D4-4747-BA62-919541B9B5E9}" srcOrd="0" destOrd="0" presId="urn:microsoft.com/office/officeart/2005/8/layout/vList3"/>
    <dgm:cxn modelId="{D0DF4860-6513-4119-9EAB-BD383F9751E5}" type="presParOf" srcId="{250CF0BE-6885-4AA3-8BC6-8BFA937349D8}" destId="{A3FC8A9F-6A9A-4E59-B2D3-D00424C8B156}" srcOrd="1" destOrd="0" presId="urn:microsoft.com/office/officeart/2005/8/layout/vList3"/>
    <dgm:cxn modelId="{521D40E9-1845-4FB4-8E92-186B834234F2}" type="presParOf" srcId="{66B7F1D7-8644-43AA-9265-5261F64007D4}" destId="{B9257254-38ED-4F45-A4CF-767D53A36E0E}" srcOrd="1" destOrd="0" presId="urn:microsoft.com/office/officeart/2005/8/layout/vList3"/>
    <dgm:cxn modelId="{BFA79A2C-28C1-44C3-9F13-6E1E379A8BC7}" type="presParOf" srcId="{66B7F1D7-8644-43AA-9265-5261F64007D4}" destId="{00ACF82D-613E-44DE-9E6A-7C9E9E2DB095}" srcOrd="2" destOrd="0" presId="urn:microsoft.com/office/officeart/2005/8/layout/vList3"/>
    <dgm:cxn modelId="{C145D472-0749-4670-AEA6-C4C2F395B004}" type="presParOf" srcId="{00ACF82D-613E-44DE-9E6A-7C9E9E2DB095}" destId="{B4767D86-47BA-47D9-B2E8-E74CFBA6CBC0}" srcOrd="0" destOrd="0" presId="urn:microsoft.com/office/officeart/2005/8/layout/vList3"/>
    <dgm:cxn modelId="{3692BA60-1064-41E6-8AC7-10B7F6E14997}" type="presParOf" srcId="{00ACF82D-613E-44DE-9E6A-7C9E9E2DB095}" destId="{81613B24-E565-4650-8E3A-0B551E41B0DB}" srcOrd="1" destOrd="0" presId="urn:microsoft.com/office/officeart/2005/8/layout/vList3"/>
    <dgm:cxn modelId="{56B592E1-C7F9-4DDF-9A81-9FC879AFE6C6}" type="presParOf" srcId="{66B7F1D7-8644-43AA-9265-5261F64007D4}" destId="{152E820F-83E8-4F45-B312-882B6CA22D9B}" srcOrd="3" destOrd="0" presId="urn:microsoft.com/office/officeart/2005/8/layout/vList3"/>
    <dgm:cxn modelId="{ED844EF8-EA88-4ED4-AFD1-0B58FF35E7AF}" type="presParOf" srcId="{66B7F1D7-8644-43AA-9265-5261F64007D4}" destId="{99BBEFC7-AD61-4BBD-B5D1-6CC3C2262321}" srcOrd="4" destOrd="0" presId="urn:microsoft.com/office/officeart/2005/8/layout/vList3"/>
    <dgm:cxn modelId="{DBFCC5CD-629A-4FFF-9EF6-68D31A1EAD4E}" type="presParOf" srcId="{99BBEFC7-AD61-4BBD-B5D1-6CC3C2262321}" destId="{61AAF711-E989-48BA-A7E8-0F79D347EA1A}" srcOrd="0" destOrd="0" presId="urn:microsoft.com/office/officeart/2005/8/layout/vList3"/>
    <dgm:cxn modelId="{148A6E76-DF18-47B1-AB8B-17701FE5783E}" type="presParOf" srcId="{99BBEFC7-AD61-4BBD-B5D1-6CC3C2262321}" destId="{8A328D8B-3B24-47F2-B78D-00423DABD6B8}" srcOrd="1" destOrd="0" presId="urn:microsoft.com/office/officeart/2005/8/layout/vList3"/>
    <dgm:cxn modelId="{C5E24EB9-64B4-4EE5-AAC2-E67698113B10}" type="presParOf" srcId="{66B7F1D7-8644-43AA-9265-5261F64007D4}" destId="{0DF4B39F-2BB8-4F7F-A6FB-9A2F745A64C1}" srcOrd="5" destOrd="0" presId="urn:microsoft.com/office/officeart/2005/8/layout/vList3"/>
    <dgm:cxn modelId="{C62BD81E-771E-4FA7-A655-C0D6A6A77428}" type="presParOf" srcId="{66B7F1D7-8644-43AA-9265-5261F64007D4}" destId="{C8E2D0EF-59A1-4B65-A5BD-D1F2C773DCFE}" srcOrd="6" destOrd="0" presId="urn:microsoft.com/office/officeart/2005/8/layout/vList3"/>
    <dgm:cxn modelId="{C0DF5CAB-09F1-4963-A87D-BB729A7E01DB}" type="presParOf" srcId="{C8E2D0EF-59A1-4B65-A5BD-D1F2C773DCFE}" destId="{BD88D1FD-8C7E-4568-B708-7149EB20B308}" srcOrd="0" destOrd="0" presId="urn:microsoft.com/office/officeart/2005/8/layout/vList3"/>
    <dgm:cxn modelId="{9DD518DC-5723-4AF5-A982-AECE5D2BB113}" type="presParOf" srcId="{C8E2D0EF-59A1-4B65-A5BD-D1F2C773DCFE}" destId="{9A614C6E-5EC6-4B60-9951-3E9567DBCFF5}" srcOrd="1" destOrd="0" presId="urn:microsoft.com/office/officeart/2005/8/layout/vList3"/>
    <dgm:cxn modelId="{AB9C68D4-D19C-45FE-848F-C6A026D39B6B}" type="presParOf" srcId="{66B7F1D7-8644-43AA-9265-5261F64007D4}" destId="{ABC16FD6-7261-45DE-BA0E-F388B2313E8B}" srcOrd="7" destOrd="0" presId="urn:microsoft.com/office/officeart/2005/8/layout/vList3"/>
    <dgm:cxn modelId="{5D4BD289-5C2A-4F61-90C1-BA143E514A6B}" type="presParOf" srcId="{66B7F1D7-8644-43AA-9265-5261F64007D4}" destId="{19042A35-4221-4085-A71C-FF3947E5D9BC}" srcOrd="8" destOrd="0" presId="urn:microsoft.com/office/officeart/2005/8/layout/vList3"/>
    <dgm:cxn modelId="{5E7A5541-F48F-4D13-853B-56C0728B04DB}" type="presParOf" srcId="{19042A35-4221-4085-A71C-FF3947E5D9BC}" destId="{61FEC248-D58A-46C3-969F-BB207B9A10CD}" srcOrd="0" destOrd="0" presId="urn:microsoft.com/office/officeart/2005/8/layout/vList3"/>
    <dgm:cxn modelId="{9FB41227-BD77-49BD-AC56-877DE3960E52}" type="presParOf" srcId="{19042A35-4221-4085-A71C-FF3947E5D9BC}" destId="{1D360B62-7C44-4D71-86C7-FD7E72C87364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EE513-E49F-4151-8A1C-0B64BD3063F9}" type="datetimeFigureOut">
              <a:rPr lang="ru-RU" smtClean="0"/>
              <a:pPr/>
              <a:t>21.02.2010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1CEA-7387-4D56-8607-79345959FA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EE513-E49F-4151-8A1C-0B64BD3063F9}" type="datetimeFigureOut">
              <a:rPr lang="ru-RU" smtClean="0"/>
              <a:pPr/>
              <a:t>21.02.2010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1CEA-7387-4D56-8607-79345959F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EE513-E49F-4151-8A1C-0B64BD3063F9}" type="datetimeFigureOut">
              <a:rPr lang="ru-RU" smtClean="0"/>
              <a:pPr/>
              <a:t>21.02.2010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1CEA-7387-4D56-8607-79345959F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EE513-E49F-4151-8A1C-0B64BD3063F9}" type="datetimeFigureOut">
              <a:rPr lang="ru-RU" smtClean="0"/>
              <a:pPr/>
              <a:t>21.02.2010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1CEA-7387-4D56-8607-79345959F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EE513-E49F-4151-8A1C-0B64BD3063F9}" type="datetimeFigureOut">
              <a:rPr lang="ru-RU" smtClean="0"/>
              <a:pPr/>
              <a:t>21.02.2010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FD51CEA-7387-4D56-8607-79345959F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EE513-E49F-4151-8A1C-0B64BD3063F9}" type="datetimeFigureOut">
              <a:rPr lang="ru-RU" smtClean="0"/>
              <a:pPr/>
              <a:t>21.02.2010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1CEA-7387-4D56-8607-79345959F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EE513-E49F-4151-8A1C-0B64BD3063F9}" type="datetimeFigureOut">
              <a:rPr lang="ru-RU" smtClean="0"/>
              <a:pPr/>
              <a:t>21.02.2010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1CEA-7387-4D56-8607-79345959F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EE513-E49F-4151-8A1C-0B64BD3063F9}" type="datetimeFigureOut">
              <a:rPr lang="ru-RU" smtClean="0"/>
              <a:pPr/>
              <a:t>21.02.2010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1CEA-7387-4D56-8607-79345959F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EE513-E49F-4151-8A1C-0B64BD3063F9}" type="datetimeFigureOut">
              <a:rPr lang="ru-RU" smtClean="0"/>
              <a:pPr/>
              <a:t>21.02.2010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1CEA-7387-4D56-8607-79345959F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EE513-E49F-4151-8A1C-0B64BD3063F9}" type="datetimeFigureOut">
              <a:rPr lang="ru-RU" smtClean="0"/>
              <a:pPr/>
              <a:t>21.02.2010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1CEA-7387-4D56-8607-79345959F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EE513-E49F-4151-8A1C-0B64BD3063F9}" type="datetimeFigureOut">
              <a:rPr lang="ru-RU" smtClean="0"/>
              <a:pPr/>
              <a:t>21.02.2010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1CEA-7387-4D56-8607-79345959F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9BEE513-E49F-4151-8A1C-0B64BD3063F9}" type="datetimeFigureOut">
              <a:rPr lang="ru-RU" smtClean="0"/>
              <a:pPr/>
              <a:t>21.02.2010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FD51CEA-7387-4D56-8607-79345959F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Data" Target="../diagrams/data1.xml"/><Relationship Id="rId7" Type="http://schemas.openxmlformats.org/officeDocument/2006/relationships/diagramData" Target="../diagrams/data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diagramColors" Target="../diagrams/colors2.xml"/><Relationship Id="rId4" Type="http://schemas.openxmlformats.org/officeDocument/2006/relationships/diagramLayout" Target="../diagrams/layout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7.xml"/><Relationship Id="rId3" Type="http://schemas.openxmlformats.org/officeDocument/2006/relationships/diagramLayout" Target="../diagrams/layout16.xml"/><Relationship Id="rId7" Type="http://schemas.openxmlformats.org/officeDocument/2006/relationships/diagramLayout" Target="../diagrams/layout17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7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Relationship Id="rId9" Type="http://schemas.openxmlformats.org/officeDocument/2006/relationships/diagramColors" Target="../diagrams/colors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0.xml"/><Relationship Id="rId3" Type="http://schemas.openxmlformats.org/officeDocument/2006/relationships/diagramLayout" Target="../diagrams/layout19.xml"/><Relationship Id="rId7" Type="http://schemas.openxmlformats.org/officeDocument/2006/relationships/diagramLayout" Target="../diagrams/layout20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0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Relationship Id="rId9" Type="http://schemas.openxmlformats.org/officeDocument/2006/relationships/diagramColors" Target="../diagrams/colors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7" Type="http://schemas.openxmlformats.org/officeDocument/2006/relationships/image" Target="../media/image14.gif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7" Type="http://schemas.openxmlformats.org/officeDocument/2006/relationships/image" Target="../media/image16.jpeg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8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8.xml"/><Relationship Id="rId5" Type="http://schemas.openxmlformats.org/officeDocument/2006/relationships/diagramQuickStyle" Target="../diagrams/quickStyle28.xml"/><Relationship Id="rId4" Type="http://schemas.openxmlformats.org/officeDocument/2006/relationships/diagramLayout" Target="../diagrams/layout2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0.xml"/><Relationship Id="rId3" Type="http://schemas.openxmlformats.org/officeDocument/2006/relationships/diagramLayout" Target="../diagrams/layout29.xml"/><Relationship Id="rId7" Type="http://schemas.openxmlformats.org/officeDocument/2006/relationships/diagramLayout" Target="../diagrams/layout30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30.xml"/><Relationship Id="rId5" Type="http://schemas.openxmlformats.org/officeDocument/2006/relationships/diagramColors" Target="../diagrams/colors29.xml"/><Relationship Id="rId10" Type="http://schemas.openxmlformats.org/officeDocument/2006/relationships/image" Target="../media/image7.jpeg"/><Relationship Id="rId4" Type="http://schemas.openxmlformats.org/officeDocument/2006/relationships/diagramQuickStyle" Target="../diagrams/quickStyle29.xml"/><Relationship Id="rId9" Type="http://schemas.openxmlformats.org/officeDocument/2006/relationships/diagramColors" Target="../diagrams/colors3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QuickStyle" Target="../diagrams/quickStyle6.xml"/><Relationship Id="rId3" Type="http://schemas.openxmlformats.org/officeDocument/2006/relationships/diagramData" Target="../diagrams/data4.xml"/><Relationship Id="rId7" Type="http://schemas.openxmlformats.org/officeDocument/2006/relationships/diagramData" Target="../diagrams/data5.xml"/><Relationship Id="rId12" Type="http://schemas.openxmlformats.org/officeDocument/2006/relationships/diagramLayout" Target="../diagrams/layout6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11" Type="http://schemas.openxmlformats.org/officeDocument/2006/relationships/diagramData" Target="../diagrams/data6.xml"/><Relationship Id="rId5" Type="http://schemas.openxmlformats.org/officeDocument/2006/relationships/diagramQuickStyle" Target="../diagrams/quickStyle4.xml"/><Relationship Id="rId10" Type="http://schemas.openxmlformats.org/officeDocument/2006/relationships/diagramColors" Target="../diagrams/colors5.xml"/><Relationship Id="rId4" Type="http://schemas.openxmlformats.org/officeDocument/2006/relationships/diagramLayout" Target="../diagrams/layout4.xml"/><Relationship Id="rId9" Type="http://schemas.openxmlformats.org/officeDocument/2006/relationships/diagramQuickStyle" Target="../diagrams/quickStyle5.xml"/><Relationship Id="rId14" Type="http://schemas.openxmlformats.org/officeDocument/2006/relationships/diagramColors" Target="../diagrams/colors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1.xml"/><Relationship Id="rId3" Type="http://schemas.openxmlformats.org/officeDocument/2006/relationships/diagramLayout" Target="../diagrams/layout10.xml"/><Relationship Id="rId7" Type="http://schemas.openxmlformats.org/officeDocument/2006/relationships/diagramLayout" Target="../diagrams/layout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1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Relationship Id="rId9" Type="http://schemas.openxmlformats.org/officeDocument/2006/relationships/diagramColors" Target="../diagrams/colors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4.xml"/><Relationship Id="rId3" Type="http://schemas.openxmlformats.org/officeDocument/2006/relationships/diagramLayout" Target="../diagrams/layout13.xml"/><Relationship Id="rId7" Type="http://schemas.openxmlformats.org/officeDocument/2006/relationships/diagramLayout" Target="../diagrams/layout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4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Relationship Id="rId9" Type="http://schemas.openxmlformats.org/officeDocument/2006/relationships/diagramColors" Target="../diagrams/colors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Рисунок 8" descr="сав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8072494" cy="6081735"/>
          </a:xfrm>
          <a:prstGeom prst="rect">
            <a:avLst/>
          </a:prstGeom>
        </p:spPr>
      </p:pic>
      <p:graphicFrame>
        <p:nvGraphicFramePr>
          <p:cNvPr id="11" name="Схема 10"/>
          <p:cNvGraphicFramePr/>
          <p:nvPr/>
        </p:nvGraphicFramePr>
        <p:xfrm>
          <a:off x="642910" y="1142984"/>
          <a:ext cx="7286676" cy="400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5143504" y="4000504"/>
          <a:ext cx="3286148" cy="1477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Негативные тенденции в современной песне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428736"/>
          <a:ext cx="8229600" cy="470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сав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58" y="1500174"/>
            <a:ext cx="2647950" cy="37623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bg2">
                    <a:lumMod val="75000"/>
                  </a:schemeClr>
                </a:solidFill>
              </a:rPr>
              <a:t>Стилистические средства воздействия на адресата</a:t>
            </a:r>
            <a:endParaRPr lang="ru-RU" sz="3200" i="1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8229600" cy="470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Содержимое 6" descr="сав2.jpg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1901370" y="1600200"/>
            <a:ext cx="5341259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1928795" y="5643578"/>
            <a:ext cx="5286412" cy="830997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r>
              <a:rPr lang="ru-RU" sz="1600" b="1" i="1" dirty="0">
                <a:solidFill>
                  <a:srgbClr val="FF0000"/>
                </a:solidFill>
              </a:rPr>
              <a:t>Наиболее существенные для данной культуры смыслы (понятия), включенные в модель ценностной картины мира нации, – «культурные </a:t>
            </a:r>
            <a:r>
              <a:rPr lang="ru-RU" sz="1600" b="1" i="1" dirty="0" smtClean="0">
                <a:solidFill>
                  <a:srgbClr val="FF0000"/>
                </a:solidFill>
              </a:rPr>
              <a:t>доминанты»</a:t>
            </a:r>
            <a:endParaRPr lang="ru-RU" sz="1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8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Выявление основных концептов в песнях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58204" cy="473774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Духовная функция культуры </a:t>
            </a:r>
            <a:r>
              <a:rPr lang="ru-RU" i="1" dirty="0" smtClean="0"/>
              <a:t>состоит в постоянной передаче правил, стереотипов и норм поведения и типов коммуникаций, накопленных нацией, благодаря чему осуществляется взаимодействие человека с окружающей социальной и духовной средой. Наиболее существенные для данной культуры смыслы (понятия), включенные в модель ценностной картины мира нации, –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«культурные доминанты», </a:t>
            </a:r>
            <a:r>
              <a:rPr lang="ru-RU" i="1" dirty="0" smtClean="0"/>
              <a:t>отражены и сформулированы в формах национального языка. Концепт – сложное явление, которое понимается и как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основная ячейка культуры </a:t>
            </a:r>
            <a:r>
              <a:rPr lang="ru-RU" i="1" dirty="0" smtClean="0"/>
              <a:t>,и как содержательная единица коллективного сознания, которая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отражает предмет реального и идеального мира</a:t>
            </a:r>
            <a:r>
              <a:rPr lang="ru-RU" i="1" dirty="0" smtClean="0"/>
              <a:t> и хранится в национальной памяти в словесно обозначенном виде.</a:t>
            </a:r>
          </a:p>
          <a:p>
            <a:r>
              <a:rPr lang="ru-RU" i="1" dirty="0" smtClean="0"/>
              <a:t>Определим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последовательность в описании концептов:</a:t>
            </a:r>
          </a:p>
          <a:p>
            <a:r>
              <a:rPr lang="ru-RU" i="1" dirty="0" smtClean="0"/>
              <a:t> 1) выделение смысловых доминант, отражающих концепт в песне;</a:t>
            </a:r>
          </a:p>
          <a:p>
            <a:r>
              <a:rPr lang="ru-RU" i="1" dirty="0" smtClean="0"/>
              <a:t> 2) описание ключевых образов-символов, составляющих эти смысловые доминанты;</a:t>
            </a:r>
          </a:p>
          <a:p>
            <a:r>
              <a:rPr lang="ru-RU" i="1" dirty="0" smtClean="0"/>
              <a:t> 3) выявим универсальные и специфические приемы и средства выражения концепта в песенных текстах. </a:t>
            </a:r>
          </a:p>
          <a:p>
            <a:pPr>
              <a:buNone/>
            </a:pP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Содержимое 4" descr="сав8.jpg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285720" y="1500174"/>
            <a:ext cx="8429684" cy="5357825"/>
          </a:xfrm>
        </p:spPr>
      </p:pic>
      <p:sp>
        <p:nvSpPr>
          <p:cNvPr id="6" name="TextBox 5"/>
          <p:cNvSpPr txBox="1"/>
          <p:nvPr/>
        </p:nvSpPr>
        <p:spPr>
          <a:xfrm>
            <a:off x="571472" y="4286256"/>
            <a:ext cx="8001056" cy="2308324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Смысловые доминанты, связанные с концептуализацией любовного чувства</a:t>
            </a:r>
            <a:r>
              <a:rPr lang="ru-RU" sz="2400" i="1" dirty="0" smtClean="0">
                <a:solidFill>
                  <a:srgbClr val="C00000"/>
                </a:solidFill>
              </a:rPr>
              <a:t>: </a:t>
            </a:r>
            <a:r>
              <a:rPr lang="ru-RU" sz="2400" b="1" i="1" dirty="0" smtClean="0">
                <a:solidFill>
                  <a:srgbClr val="C00000"/>
                </a:solidFill>
              </a:rPr>
              <a:t>Счастливая/ Несчастная любовь;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Вера в существование «второй половинки»;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Любовь как символ добра и спасения;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Угасание любовного чувства;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Любовное увлечение 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Ключевые образы-символы </a:t>
            </a:r>
            <a:endParaRPr lang="ru-RU" sz="3200" i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2"/>
                </a:solidFill>
              </a:rPr>
              <a:t>Средства выражения концепта Любовь </a:t>
            </a:r>
            <a:endParaRPr lang="ru-RU" sz="3600" i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св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500174"/>
            <a:ext cx="8501122" cy="5157120"/>
          </a:xfrm>
        </p:spPr>
      </p:pic>
      <p:sp>
        <p:nvSpPr>
          <p:cNvPr id="5" name="TextBox 4"/>
          <p:cNvSpPr txBox="1"/>
          <p:nvPr/>
        </p:nvSpPr>
        <p:spPr>
          <a:xfrm>
            <a:off x="428596" y="1142984"/>
            <a:ext cx="842968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Они метафоричны, что объясняется принадлежностью любви к </a:t>
            </a:r>
            <a:r>
              <a:rPr lang="ru-RU" sz="2200" b="1" dirty="0" smtClean="0">
                <a:solidFill>
                  <a:schemeClr val="bg2"/>
                </a:solidFill>
              </a:rPr>
              <a:t>разряду эмоциональных концептов. </a:t>
            </a:r>
          </a:p>
          <a:p>
            <a:r>
              <a:rPr lang="ru-RU" sz="2200" b="1" dirty="0" smtClean="0">
                <a:solidFill>
                  <a:schemeClr val="bg2"/>
                </a:solidFill>
              </a:rPr>
              <a:t>Наиболее распространенными метафорами в песне о любви являются такие, </a:t>
            </a:r>
            <a:r>
              <a:rPr lang="ru-RU" sz="2200" b="1" dirty="0" smtClean="0">
                <a:solidFill>
                  <a:srgbClr val="FF0000"/>
                </a:solidFill>
              </a:rPr>
              <a:t>как </a:t>
            </a:r>
            <a:r>
              <a:rPr lang="ru-RU" sz="2200" b="1" i="1" dirty="0" smtClean="0">
                <a:solidFill>
                  <a:srgbClr val="FF0000"/>
                </a:solidFill>
              </a:rPr>
              <a:t>разбить сердце</a:t>
            </a:r>
            <a:r>
              <a:rPr lang="ru-RU" sz="2200" b="1" dirty="0" smtClean="0">
                <a:solidFill>
                  <a:srgbClr val="FF0000"/>
                </a:solidFill>
              </a:rPr>
              <a:t>, </a:t>
            </a:r>
            <a:r>
              <a:rPr lang="ru-RU" sz="2200" b="1" i="1" dirty="0" smtClean="0">
                <a:solidFill>
                  <a:srgbClr val="FF0000"/>
                </a:solidFill>
              </a:rPr>
              <a:t>отдать сердце</a:t>
            </a:r>
            <a:r>
              <a:rPr lang="ru-RU" sz="2200" b="1" dirty="0" smtClean="0">
                <a:solidFill>
                  <a:srgbClr val="FF0000"/>
                </a:solidFill>
              </a:rPr>
              <a:t>; </a:t>
            </a:r>
            <a:r>
              <a:rPr lang="ru-RU" sz="2200" b="1" i="1" dirty="0" smtClean="0">
                <a:solidFill>
                  <a:srgbClr val="FF0000"/>
                </a:solidFill>
              </a:rPr>
              <a:t>сойти с ума</a:t>
            </a:r>
            <a:r>
              <a:rPr lang="ru-RU" sz="2200" b="1" dirty="0" smtClean="0">
                <a:solidFill>
                  <a:srgbClr val="FF0000"/>
                </a:solidFill>
              </a:rPr>
              <a:t>/ </a:t>
            </a:r>
            <a:r>
              <a:rPr lang="ru-RU" sz="2200" b="1" i="1" dirty="0" smtClean="0">
                <a:solidFill>
                  <a:srgbClr val="FF0000"/>
                </a:solidFill>
              </a:rPr>
              <a:t>свести с ума</a:t>
            </a:r>
            <a:r>
              <a:rPr lang="ru-RU" sz="2200" b="1" dirty="0" smtClean="0">
                <a:solidFill>
                  <a:srgbClr val="FF0000"/>
                </a:solidFill>
              </a:rPr>
              <a:t>; </a:t>
            </a:r>
            <a:r>
              <a:rPr lang="ru-RU" sz="2200" b="1" i="1" dirty="0" smtClean="0">
                <a:solidFill>
                  <a:srgbClr val="FF0000"/>
                </a:solidFill>
              </a:rPr>
              <a:t>сгорать от любви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smtClean="0">
                <a:solidFill>
                  <a:schemeClr val="bg2"/>
                </a:solidFill>
              </a:rPr>
              <a:t>и др. Важную роль в концептуализации эмоций играет выражение их с помощью цветовых и световых метафор. Положительные эмоции (любовь, радость и др.) получают воплощение в лексических единицах с семантикой «светлое», тогда как эмоции, связанные со страданием, несчастной любовью, «окрашены» в темные тона (</a:t>
            </a:r>
            <a:r>
              <a:rPr lang="ru-RU" sz="2200" b="1" i="1" dirty="0" smtClean="0">
                <a:solidFill>
                  <a:srgbClr val="FF0000"/>
                </a:solidFill>
              </a:rPr>
              <a:t>От глаз твоих становится светлее среди почти вселенской черноты</a:t>
            </a:r>
            <a:r>
              <a:rPr lang="ru-RU" sz="2200" b="1" dirty="0" smtClean="0">
                <a:solidFill>
                  <a:srgbClr val="FF0000"/>
                </a:solidFill>
              </a:rPr>
              <a:t>;</a:t>
            </a:r>
            <a:r>
              <a:rPr lang="ru-RU" sz="2200" b="1" i="1" dirty="0" smtClean="0">
                <a:solidFill>
                  <a:srgbClr val="FF0000"/>
                </a:solidFill>
              </a:rPr>
              <a:t> Свет твоей любви прольется золотым дождем</a:t>
            </a:r>
            <a:r>
              <a:rPr lang="ru-RU" sz="2200" b="1" dirty="0" smtClean="0">
                <a:solidFill>
                  <a:schemeClr val="bg2"/>
                </a:solidFill>
              </a:rPr>
              <a:t>). Черно-белая символика – одно из основных средств создания образов счастливой/несчастной любви в лирической песне.</a:t>
            </a:r>
            <a:endParaRPr lang="ru-RU" sz="22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85720" y="1"/>
          <a:ext cx="8715436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Рисунок 6" descr="св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3636" y="428604"/>
            <a:ext cx="2720041" cy="2500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love_1646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720" y="357166"/>
            <a:ext cx="2857500" cy="27860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ав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214290"/>
            <a:ext cx="6786610" cy="664371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28662" y="357166"/>
            <a:ext cx="6715172" cy="138499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cap="all" dirty="0">
                <a:ln>
                  <a:solidFill>
                    <a:srgbClr val="92D050"/>
                  </a:solidFill>
                </a:ln>
              </a:rPr>
              <a:t>Текст современной популярной лирической песни</a:t>
            </a:r>
            <a:endParaRPr lang="ru-RU" sz="2800" b="1" i="1" cap="none" spc="50" dirty="0">
              <a:ln>
                <a:solidFill>
                  <a:srgbClr val="92D050"/>
                </a:solidFill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3714744" y="5000636"/>
          <a:ext cx="3786214" cy="17543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285720" y="285728"/>
          <a:ext cx="8429683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57166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Примеры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500034" y="1142984"/>
          <a:ext cx="8286808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58" y="357166"/>
            <a:ext cx="216567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3fefac88c3e.jpg"/>
          <p:cNvPicPr>
            <a:picLocks noChangeAspect="1"/>
          </p:cNvPicPr>
          <p:nvPr/>
        </p:nvPicPr>
        <p:blipFill>
          <a:blip r:embed="rId7"/>
          <a:srcRect l="3516" t="3529" r="42578" b="13529"/>
          <a:stretch>
            <a:fillRect/>
          </a:stretch>
        </p:blipFill>
        <p:spPr>
          <a:xfrm>
            <a:off x="6215074" y="142852"/>
            <a:ext cx="2586968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свн2.jpg"/>
          <p:cNvPicPr>
            <a:picLocks noChangeAspect="1"/>
          </p:cNvPicPr>
          <p:nvPr/>
        </p:nvPicPr>
        <p:blipFill>
          <a:blip r:embed="rId2"/>
          <a:srcRect l="9821" b="3393"/>
          <a:stretch>
            <a:fillRect/>
          </a:stretch>
        </p:blipFill>
        <p:spPr>
          <a:xfrm>
            <a:off x="0" y="0"/>
            <a:ext cx="4008450" cy="4294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274638"/>
            <a:ext cx="5214942" cy="122553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i="1" dirty="0" smtClean="0"/>
              <a:t>Примеры из текстов песен</a:t>
            </a:r>
            <a:endParaRPr lang="ru-RU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6" name="Рисунок 5" descr="сав1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142852"/>
            <a:ext cx="2786050" cy="21678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0"/>
            <a:ext cx="7380650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" name="Схема 2"/>
          <p:cNvGraphicFramePr/>
          <p:nvPr/>
        </p:nvGraphicFramePr>
        <p:xfrm>
          <a:off x="1214414" y="571480"/>
          <a:ext cx="7572428" cy="1285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Схема 10"/>
          <p:cNvGraphicFramePr/>
          <p:nvPr/>
        </p:nvGraphicFramePr>
        <p:xfrm>
          <a:off x="1214414" y="2571744"/>
          <a:ext cx="6715172" cy="12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1071538" y="4857760"/>
          <a:ext cx="7286676" cy="1428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85728"/>
            <a:ext cx="8229600" cy="928694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</a:rPr>
              <a:t>Актуальность работы</a:t>
            </a:r>
            <a:endParaRPr lang="ru-RU" sz="3200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428596" y="2000240"/>
          <a:ext cx="8215370" cy="35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саввина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844" y="0"/>
            <a:ext cx="5715040" cy="28574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исследования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Задачи, поставленные в работе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285860"/>
          <a:ext cx="9015418" cy="5280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Песня как синтетический жанр массовой культуры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7258072" cy="796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278</TotalTime>
  <Words>1906</Words>
  <Application>Microsoft Office PowerPoint</Application>
  <PresentationFormat>Экран (4:3)</PresentationFormat>
  <Paragraphs>106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Апекс</vt:lpstr>
      <vt:lpstr>Слайд 1</vt:lpstr>
      <vt:lpstr>Слайд 2</vt:lpstr>
      <vt:lpstr>Слайд 3</vt:lpstr>
      <vt:lpstr>Актуальность работы</vt:lpstr>
      <vt:lpstr>Цель исследования</vt:lpstr>
      <vt:lpstr>Задачи, поставленные в работе</vt:lpstr>
      <vt:lpstr>Слайд 7</vt:lpstr>
      <vt:lpstr>Песня как синтетический жанр массовой культуры</vt:lpstr>
      <vt:lpstr>Слайд 9</vt:lpstr>
      <vt:lpstr>Негативные тенденции в современной песне</vt:lpstr>
      <vt:lpstr>Слайд 11</vt:lpstr>
      <vt:lpstr>Стилистические средства воздействия на адресата</vt:lpstr>
      <vt:lpstr>Слайд 13</vt:lpstr>
      <vt:lpstr>Слайд 14</vt:lpstr>
      <vt:lpstr>Выявление основных концептов в песнях</vt:lpstr>
      <vt:lpstr>Слайд 16</vt:lpstr>
      <vt:lpstr>Ключевые образы-символы </vt:lpstr>
      <vt:lpstr>Средства выражения концепта Любовь </vt:lpstr>
      <vt:lpstr>Слайд 19</vt:lpstr>
      <vt:lpstr>Слайд 20</vt:lpstr>
      <vt:lpstr>Примеры</vt:lpstr>
      <vt:lpstr>Слайд 22</vt:lpstr>
      <vt:lpstr>Примеры из текстов песен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 Брусинская</dc:creator>
  <cp:lastModifiedBy>Людмила Брусинская</cp:lastModifiedBy>
  <cp:revision>37</cp:revision>
  <dcterms:created xsi:type="dcterms:W3CDTF">2010-02-19T15:34:38Z</dcterms:created>
  <dcterms:modified xsi:type="dcterms:W3CDTF">2010-02-21T07:40:38Z</dcterms:modified>
</cp:coreProperties>
</file>