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fntdata" ContentType="application/x-fontdata"/>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59" r:id="rId1"/>
  </p:sldMasterIdLst>
  <p:notesMasterIdLst>
    <p:notesMasterId r:id="rId16"/>
  </p:notesMasterIdLst>
  <p:sldIdLst>
    <p:sldId id="261" r:id="rId2"/>
    <p:sldId id="263" r:id="rId3"/>
    <p:sldId id="258" r:id="rId4"/>
    <p:sldId id="296" r:id="rId5"/>
    <p:sldId id="297" r:id="rId6"/>
    <p:sldId id="298" r:id="rId7"/>
    <p:sldId id="282" r:id="rId8"/>
    <p:sldId id="290" r:id="rId9"/>
    <p:sldId id="300" r:id="rId10"/>
    <p:sldId id="303" r:id="rId11"/>
    <p:sldId id="287" r:id="rId12"/>
    <p:sldId id="288" r:id="rId13"/>
    <p:sldId id="304" r:id="rId14"/>
    <p:sldId id="257" r:id="rId15"/>
  </p:sldIdLst>
  <p:sldSz cx="9144000" cy="6858000" type="screen4x3"/>
  <p:notesSz cx="6858000" cy="9144000"/>
  <p:embeddedFontLst>
    <p:embeddedFont>
      <p:font typeface="Trebuchet MS" panose="020B0603020202020204" pitchFamily="34" charset="0"/>
      <p:regular r:id="rId17"/>
      <p:bold r:id="rId18"/>
      <p:italic r:id="rId19"/>
      <p:boldItalic r:id="rId20"/>
    </p:embeddedFont>
    <p:embeddedFont>
      <p:font typeface="Georgia" panose="02040502050405020303" pitchFamily="18" charset="0"/>
      <p:regular r:id="rId21"/>
      <p:bold r:id="rId22"/>
      <p:italic r:id="rId23"/>
      <p:boldItalic r:id="rId24"/>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CC"/>
    <a:srgbClr val="FF9999"/>
    <a:srgbClr val="FFFF99"/>
    <a:srgbClr val="FFFF66"/>
    <a:srgbClr val="FFFFFF"/>
    <a:srgbClr val="CCECFF"/>
    <a:srgbClr val="FFCCFF"/>
    <a:srgbClr val="FF0066"/>
    <a:srgbClr val="FFCC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vertBarState="maximized">
    <p:restoredLeft sz="20629" autoAdjust="0"/>
    <p:restoredTop sz="94660"/>
  </p:normalViewPr>
  <p:slideViewPr>
    <p:cSldViewPr>
      <p:cViewPr>
        <p:scale>
          <a:sx n="44" d="100"/>
          <a:sy n="44" d="100"/>
        </p:scale>
        <p:origin x="-876" y="-162"/>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font" Target="fonts/font2.fntdata"/><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font" Target="fonts/font5.fnt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font" Target="fonts/font1.fntdata"/><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font" Target="fonts/font4.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8.fntdata"/><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font" Target="fonts/font7.fntdata"/><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font" Target="fonts/font3.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font" Target="fonts/font6.fntdata"/><Relationship Id="rId27"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Shape 3"/>
          <p:cNvSpPr>
            <a:spLocks noGrp="1" noRot="1" noChangeAspect="1"/>
          </p:cNvSpPr>
          <p:nvPr>
            <p:ph type="sldImg" idx="2"/>
          </p:nvPr>
        </p:nvSpPr>
        <p:spPr>
          <a:xfrm>
            <a:off x="1143225" y="685800"/>
            <a:ext cx="4572225"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4" name="Shape 4"/>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lstStyle>
            <a:lvl1pPr lvl="0">
              <a:spcBef>
                <a:spcPts val="0"/>
              </a:spcBef>
              <a:defRPr sz="1100"/>
            </a:lvl1pPr>
            <a:lvl2pPr lvl="1">
              <a:spcBef>
                <a:spcPts val="0"/>
              </a:spcBef>
              <a:defRPr sz="1100"/>
            </a:lvl2pPr>
            <a:lvl3pPr lvl="2">
              <a:spcBef>
                <a:spcPts val="0"/>
              </a:spcBef>
              <a:defRPr sz="1100"/>
            </a:lvl3pPr>
            <a:lvl4pPr lvl="3">
              <a:spcBef>
                <a:spcPts val="0"/>
              </a:spcBef>
              <a:defRPr sz="1100"/>
            </a:lvl4pPr>
            <a:lvl5pPr lvl="4">
              <a:spcBef>
                <a:spcPts val="0"/>
              </a:spcBef>
              <a:defRPr sz="1100"/>
            </a:lvl5pPr>
            <a:lvl6pPr lvl="5">
              <a:spcBef>
                <a:spcPts val="0"/>
              </a:spcBef>
              <a:defRPr sz="1100"/>
            </a:lvl6pPr>
            <a:lvl7pPr lvl="6">
              <a:spcBef>
                <a:spcPts val="0"/>
              </a:spcBef>
              <a:defRPr sz="1100"/>
            </a:lvl7pPr>
            <a:lvl8pPr lvl="7">
              <a:spcBef>
                <a:spcPts val="0"/>
              </a:spcBef>
              <a:defRPr sz="1100"/>
            </a:lvl8pPr>
            <a:lvl9pPr lvl="8">
              <a:spcBef>
                <a:spcPts val="0"/>
              </a:spcBef>
              <a:defRPr sz="1100"/>
            </a:lvl9pPr>
          </a:lstStyle>
          <a:p>
            <a:endParaRPr/>
          </a:p>
        </p:txBody>
      </p:sp>
    </p:spTree>
    <p:extLst>
      <p:ext uri="{BB962C8B-B14F-4D97-AF65-F5344CB8AC3E}">
        <p14:creationId xmlns:p14="http://schemas.microsoft.com/office/powerpoint/2010/main" val="4091572278"/>
      </p:ext>
    </p:extLst>
  </p:cSld>
  <p:clrMap bg1="lt1" tx1="dk1" bg2="dk2" tx2="lt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2"/>
        <p:cNvGrpSpPr/>
        <p:nvPr/>
      </p:nvGrpSpPr>
      <p:grpSpPr>
        <a:xfrm>
          <a:off x="0" y="0"/>
          <a:ext cx="0" cy="0"/>
          <a:chOff x="0" y="0"/>
          <a:chExt cx="0" cy="0"/>
        </a:xfrm>
      </p:grpSpPr>
      <p:sp>
        <p:nvSpPr>
          <p:cNvPr id="143" name="Shape 143"/>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44" name="Shape 144"/>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3"/>
        <p:cNvGrpSpPr/>
        <p:nvPr/>
      </p:nvGrpSpPr>
      <p:grpSpPr>
        <a:xfrm>
          <a:off x="0" y="0"/>
          <a:ext cx="0" cy="0"/>
          <a:chOff x="0" y="0"/>
          <a:chExt cx="0" cy="0"/>
        </a:xfrm>
      </p:grpSpPr>
      <p:sp>
        <p:nvSpPr>
          <p:cNvPr id="284" name="Shape 284"/>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85" name="Shape 285"/>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1"/>
        <p:cNvGrpSpPr/>
        <p:nvPr/>
      </p:nvGrpSpPr>
      <p:grpSpPr>
        <a:xfrm>
          <a:off x="0" y="0"/>
          <a:ext cx="0" cy="0"/>
          <a:chOff x="0" y="0"/>
          <a:chExt cx="0" cy="0"/>
        </a:xfrm>
      </p:grpSpPr>
      <p:sp>
        <p:nvSpPr>
          <p:cNvPr id="102" name="Shape 102"/>
          <p:cNvSpPr txBox="1">
            <a:spLocks noGrp="1"/>
          </p:cNvSpPr>
          <p:nvPr>
            <p:ph type="body" idx="1"/>
          </p:nvPr>
        </p:nvSpPr>
        <p:spPr>
          <a:xfrm>
            <a:off x="685800" y="4343400"/>
            <a:ext cx="5486399" cy="4114800"/>
          </a:xfrm>
          <a:prstGeom prst="rect">
            <a:avLst/>
          </a:prstGeom>
          <a:noFill/>
          <a:ln>
            <a:noFill/>
          </a:ln>
        </p:spPr>
        <p:txBody>
          <a:bodyPr lIns="91425" tIns="91425" rIns="91425" bIns="91425" anchor="ctr" anchorCtr="0">
            <a:noAutofit/>
          </a:bodyPr>
          <a:lstStyle/>
          <a:p>
            <a:pPr lvl="0">
              <a:spcBef>
                <a:spcPts val="0"/>
              </a:spcBef>
              <a:buNone/>
            </a:pPr>
            <a:endParaRPr/>
          </a:p>
        </p:txBody>
      </p:sp>
      <p:sp>
        <p:nvSpPr>
          <p:cNvPr id="103" name="Shape 103"/>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3"/>
        <p:cNvGrpSpPr/>
        <p:nvPr/>
      </p:nvGrpSpPr>
      <p:grpSpPr>
        <a:xfrm>
          <a:off x="0" y="0"/>
          <a:ext cx="0" cy="0"/>
          <a:chOff x="0" y="0"/>
          <a:chExt cx="0" cy="0"/>
        </a:xfrm>
      </p:grpSpPr>
      <p:sp>
        <p:nvSpPr>
          <p:cNvPr id="164" name="Shape 164"/>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65" name="Shape 165"/>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1"/>
        <p:cNvGrpSpPr/>
        <p:nvPr/>
      </p:nvGrpSpPr>
      <p:grpSpPr>
        <a:xfrm>
          <a:off x="0" y="0"/>
          <a:ext cx="0" cy="0"/>
          <a:chOff x="0" y="0"/>
          <a:chExt cx="0" cy="0"/>
        </a:xfrm>
      </p:grpSpPr>
      <p:sp>
        <p:nvSpPr>
          <p:cNvPr id="112" name="Shape 112"/>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13" name="Shape 113"/>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8"/>
        <p:cNvGrpSpPr/>
        <p:nvPr/>
      </p:nvGrpSpPr>
      <p:grpSpPr>
        <a:xfrm>
          <a:off x="0" y="0"/>
          <a:ext cx="0" cy="0"/>
          <a:chOff x="0" y="0"/>
          <a:chExt cx="0" cy="0"/>
        </a:xfrm>
      </p:grpSpPr>
      <p:sp>
        <p:nvSpPr>
          <p:cNvPr id="209" name="Shape 209"/>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10" name="Shape 210"/>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4"/>
        <p:cNvGrpSpPr/>
        <p:nvPr/>
      </p:nvGrpSpPr>
      <p:grpSpPr>
        <a:xfrm>
          <a:off x="0" y="0"/>
          <a:ext cx="0" cy="0"/>
          <a:chOff x="0" y="0"/>
          <a:chExt cx="0" cy="0"/>
        </a:xfrm>
      </p:grpSpPr>
      <p:sp>
        <p:nvSpPr>
          <p:cNvPr id="295" name="Shape 295"/>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96" name="Shape 296"/>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5"/>
        <p:cNvGrpSpPr/>
        <p:nvPr/>
      </p:nvGrpSpPr>
      <p:grpSpPr>
        <a:xfrm>
          <a:off x="0" y="0"/>
          <a:ext cx="0" cy="0"/>
          <a:chOff x="0" y="0"/>
          <a:chExt cx="0" cy="0"/>
        </a:xfrm>
      </p:grpSpPr>
      <p:sp>
        <p:nvSpPr>
          <p:cNvPr id="266" name="Shape 26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67" name="Shape 26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7"/>
        <p:cNvGrpSpPr/>
        <p:nvPr/>
      </p:nvGrpSpPr>
      <p:grpSpPr>
        <a:xfrm>
          <a:off x="0" y="0"/>
          <a:ext cx="0" cy="0"/>
          <a:chOff x="0" y="0"/>
          <a:chExt cx="0" cy="0"/>
        </a:xfrm>
      </p:grpSpPr>
      <p:sp>
        <p:nvSpPr>
          <p:cNvPr id="238" name="Shape 238"/>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39" name="Shape 239"/>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0"/>
        <p:cNvGrpSpPr/>
        <p:nvPr/>
      </p:nvGrpSpPr>
      <p:grpSpPr>
        <a:xfrm>
          <a:off x="0" y="0"/>
          <a:ext cx="0" cy="0"/>
          <a:chOff x="0" y="0"/>
          <a:chExt cx="0" cy="0"/>
        </a:xfrm>
      </p:grpSpPr>
      <p:sp>
        <p:nvSpPr>
          <p:cNvPr id="301" name="Shape 301"/>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02" name="Shape 302"/>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5"/>
        <p:cNvGrpSpPr/>
        <p:nvPr/>
      </p:nvGrpSpPr>
      <p:grpSpPr>
        <a:xfrm>
          <a:off x="0" y="0"/>
          <a:ext cx="0" cy="0"/>
          <a:chOff x="0" y="0"/>
          <a:chExt cx="0" cy="0"/>
        </a:xfrm>
      </p:grpSpPr>
      <p:sp>
        <p:nvSpPr>
          <p:cNvPr id="276" name="Shape 27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7" name="Shape 27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cSld name="Пустой слайд">
    <p:spTree>
      <p:nvGrpSpPr>
        <p:cNvPr id="1" name="Shape 15"/>
        <p:cNvGrpSpPr/>
        <p:nvPr/>
      </p:nvGrpSpPr>
      <p:grpSpPr>
        <a:xfrm>
          <a:off x="0" y="0"/>
          <a:ext cx="0" cy="0"/>
          <a:chOff x="0" y="0"/>
          <a:chExt cx="0" cy="0"/>
        </a:xfrm>
      </p:grpSpPr>
      <p:sp>
        <p:nvSpPr>
          <p:cNvPr id="16" name="Shape 16"/>
          <p:cNvSpPr txBox="1">
            <a:spLocks noGrp="1"/>
          </p:cNvSpPr>
          <p:nvPr>
            <p:ph type="dt" idx="10"/>
          </p:nvPr>
        </p:nvSpPr>
        <p:spPr>
          <a:xfrm>
            <a:off x="6172200" y="6172200"/>
            <a:ext cx="2514599" cy="365125"/>
          </a:xfrm>
          <a:prstGeom prst="rect">
            <a:avLst/>
          </a:prstGeom>
          <a:noFill/>
          <a:ln>
            <a:noFill/>
          </a:ln>
        </p:spPr>
        <p:txBody>
          <a:bodyPr lIns="91425" tIns="91425" rIns="91425" bIns="91425" anchor="ctr" anchorCtr="0"/>
          <a:lstStyle>
            <a:lvl1pPr marL="0" marR="0" lvl="0" indent="0" algn="r" rtl="0">
              <a:spcBef>
                <a:spcPts val="0"/>
              </a:spcBef>
              <a:buNone/>
              <a:defRPr sz="1100" b="1" i="0" u="none" strike="noStrike" cap="none">
                <a:solidFill>
                  <a:srgbClr val="77DECC"/>
                </a:solidFill>
                <a:latin typeface="Trebuchet MS"/>
                <a:ea typeface="Trebuchet MS"/>
                <a:cs typeface="Trebuchet MS"/>
                <a:sym typeface="Trebuchet MS"/>
              </a:defRPr>
            </a:lvl1pPr>
            <a:lvl2pPr marL="457200" marR="0" lvl="1" indent="0" algn="l" rtl="0">
              <a:spcBef>
                <a:spcPts val="0"/>
              </a:spcBef>
              <a:buNone/>
              <a:defRPr sz="1800" b="0" i="0" u="none" strike="noStrike" cap="none">
                <a:solidFill>
                  <a:schemeClr val="dk1"/>
                </a:solidFill>
                <a:latin typeface="Trebuchet MS"/>
                <a:ea typeface="Trebuchet MS"/>
                <a:cs typeface="Trebuchet MS"/>
                <a:sym typeface="Trebuchet MS"/>
              </a:defRPr>
            </a:lvl2pPr>
            <a:lvl3pPr marL="914400" marR="0" lvl="2" indent="0" algn="l" rtl="0">
              <a:spcBef>
                <a:spcPts val="0"/>
              </a:spcBef>
              <a:buNone/>
              <a:defRPr sz="1800" b="0" i="0" u="none" strike="noStrike" cap="none">
                <a:solidFill>
                  <a:schemeClr val="dk1"/>
                </a:solidFill>
                <a:latin typeface="Trebuchet MS"/>
                <a:ea typeface="Trebuchet MS"/>
                <a:cs typeface="Trebuchet MS"/>
                <a:sym typeface="Trebuchet MS"/>
              </a:defRPr>
            </a:lvl3pPr>
            <a:lvl4pPr marL="1371600" marR="0" lvl="3" indent="0" algn="l" rtl="0">
              <a:spcBef>
                <a:spcPts val="0"/>
              </a:spcBef>
              <a:buNone/>
              <a:defRPr sz="1800" b="0" i="0" u="none" strike="noStrike" cap="none">
                <a:solidFill>
                  <a:schemeClr val="dk1"/>
                </a:solidFill>
                <a:latin typeface="Trebuchet MS"/>
                <a:ea typeface="Trebuchet MS"/>
                <a:cs typeface="Trebuchet MS"/>
                <a:sym typeface="Trebuchet MS"/>
              </a:defRPr>
            </a:lvl4pPr>
            <a:lvl5pPr marL="1828800" marR="0" lvl="4" indent="0" algn="l" rtl="0">
              <a:spcBef>
                <a:spcPts val="0"/>
              </a:spcBef>
              <a:buNone/>
              <a:defRPr sz="1800" b="0" i="0" u="none" strike="noStrike" cap="none">
                <a:solidFill>
                  <a:schemeClr val="dk1"/>
                </a:solidFill>
                <a:latin typeface="Trebuchet MS"/>
                <a:ea typeface="Trebuchet MS"/>
                <a:cs typeface="Trebuchet MS"/>
                <a:sym typeface="Trebuchet MS"/>
              </a:defRPr>
            </a:lvl5pPr>
            <a:lvl6pPr marL="2286000" marR="0" lvl="5" indent="0" algn="l" rtl="0">
              <a:spcBef>
                <a:spcPts val="0"/>
              </a:spcBef>
              <a:buNone/>
              <a:defRPr sz="1800" b="0" i="0" u="none" strike="noStrike" cap="none">
                <a:solidFill>
                  <a:schemeClr val="dk1"/>
                </a:solidFill>
                <a:latin typeface="Trebuchet MS"/>
                <a:ea typeface="Trebuchet MS"/>
                <a:cs typeface="Trebuchet MS"/>
                <a:sym typeface="Trebuchet MS"/>
              </a:defRPr>
            </a:lvl6pPr>
            <a:lvl7pPr marL="2743200" marR="0" lvl="6" indent="0" algn="l" rtl="0">
              <a:spcBef>
                <a:spcPts val="0"/>
              </a:spcBef>
              <a:buNone/>
              <a:defRPr sz="1800" b="0" i="0" u="none" strike="noStrike" cap="none">
                <a:solidFill>
                  <a:schemeClr val="dk1"/>
                </a:solidFill>
                <a:latin typeface="Trebuchet MS"/>
                <a:ea typeface="Trebuchet MS"/>
                <a:cs typeface="Trebuchet MS"/>
                <a:sym typeface="Trebuchet MS"/>
              </a:defRPr>
            </a:lvl7pPr>
            <a:lvl8pPr marL="3200400" marR="0" lvl="7" indent="0" algn="l" rtl="0">
              <a:spcBef>
                <a:spcPts val="0"/>
              </a:spcBef>
              <a:buNone/>
              <a:defRPr sz="1800" b="0" i="0" u="none" strike="noStrike" cap="none">
                <a:solidFill>
                  <a:schemeClr val="dk1"/>
                </a:solidFill>
                <a:latin typeface="Trebuchet MS"/>
                <a:ea typeface="Trebuchet MS"/>
                <a:cs typeface="Trebuchet MS"/>
                <a:sym typeface="Trebuchet MS"/>
              </a:defRPr>
            </a:lvl8pPr>
            <a:lvl9pPr marL="3657600" marR="0" lvl="8" indent="0" algn="l" rtl="0">
              <a:spcBef>
                <a:spcPts val="0"/>
              </a:spcBef>
              <a:buNone/>
              <a:defRPr sz="1800" b="0" i="0" u="none" strike="noStrike" cap="none">
                <a:solidFill>
                  <a:schemeClr val="dk1"/>
                </a:solidFill>
                <a:latin typeface="Trebuchet MS"/>
                <a:ea typeface="Trebuchet MS"/>
                <a:cs typeface="Trebuchet MS"/>
                <a:sym typeface="Trebuchet MS"/>
              </a:defRPr>
            </a:lvl9pPr>
          </a:lstStyle>
          <a:p>
            <a:endParaRPr/>
          </a:p>
        </p:txBody>
      </p:sp>
      <p:sp>
        <p:nvSpPr>
          <p:cNvPr id="17" name="Shape 17"/>
          <p:cNvSpPr txBox="1">
            <a:spLocks noGrp="1"/>
          </p:cNvSpPr>
          <p:nvPr>
            <p:ph type="ftr" idx="11"/>
          </p:nvPr>
        </p:nvSpPr>
        <p:spPr>
          <a:xfrm>
            <a:off x="457199" y="6172200"/>
            <a:ext cx="3352800" cy="365125"/>
          </a:xfrm>
          <a:prstGeom prst="rect">
            <a:avLst/>
          </a:prstGeom>
          <a:noFill/>
          <a:ln>
            <a:noFill/>
          </a:ln>
        </p:spPr>
        <p:txBody>
          <a:bodyPr lIns="91425" tIns="91425" rIns="91425" bIns="91425" anchor="ctr" anchorCtr="0"/>
          <a:lstStyle>
            <a:lvl1pPr marL="0" marR="0" lvl="0" indent="0" algn="l" rtl="0">
              <a:spcBef>
                <a:spcPts val="0"/>
              </a:spcBef>
              <a:buNone/>
              <a:defRPr sz="1100" b="1" i="0" u="none" strike="noStrike" cap="none">
                <a:solidFill>
                  <a:srgbClr val="77DECC"/>
                </a:solidFill>
                <a:latin typeface="Trebuchet MS"/>
                <a:ea typeface="Trebuchet MS"/>
                <a:cs typeface="Trebuchet MS"/>
                <a:sym typeface="Trebuchet MS"/>
              </a:defRPr>
            </a:lvl1pPr>
            <a:lvl2pPr marL="457200" marR="0" lvl="1" indent="0" algn="l" rtl="0">
              <a:spcBef>
                <a:spcPts val="0"/>
              </a:spcBef>
              <a:buNone/>
              <a:defRPr sz="1800" b="0" i="0" u="none" strike="noStrike" cap="none">
                <a:solidFill>
                  <a:schemeClr val="dk1"/>
                </a:solidFill>
                <a:latin typeface="Trebuchet MS"/>
                <a:ea typeface="Trebuchet MS"/>
                <a:cs typeface="Trebuchet MS"/>
                <a:sym typeface="Trebuchet MS"/>
              </a:defRPr>
            </a:lvl2pPr>
            <a:lvl3pPr marL="914400" marR="0" lvl="2" indent="0" algn="l" rtl="0">
              <a:spcBef>
                <a:spcPts val="0"/>
              </a:spcBef>
              <a:buNone/>
              <a:defRPr sz="1800" b="0" i="0" u="none" strike="noStrike" cap="none">
                <a:solidFill>
                  <a:schemeClr val="dk1"/>
                </a:solidFill>
                <a:latin typeface="Trebuchet MS"/>
                <a:ea typeface="Trebuchet MS"/>
                <a:cs typeface="Trebuchet MS"/>
                <a:sym typeface="Trebuchet MS"/>
              </a:defRPr>
            </a:lvl3pPr>
            <a:lvl4pPr marL="1371600" marR="0" lvl="3" indent="0" algn="l" rtl="0">
              <a:spcBef>
                <a:spcPts val="0"/>
              </a:spcBef>
              <a:buNone/>
              <a:defRPr sz="1800" b="0" i="0" u="none" strike="noStrike" cap="none">
                <a:solidFill>
                  <a:schemeClr val="dk1"/>
                </a:solidFill>
                <a:latin typeface="Trebuchet MS"/>
                <a:ea typeface="Trebuchet MS"/>
                <a:cs typeface="Trebuchet MS"/>
                <a:sym typeface="Trebuchet MS"/>
              </a:defRPr>
            </a:lvl4pPr>
            <a:lvl5pPr marL="1828800" marR="0" lvl="4" indent="0" algn="l" rtl="0">
              <a:spcBef>
                <a:spcPts val="0"/>
              </a:spcBef>
              <a:buNone/>
              <a:defRPr sz="1800" b="0" i="0" u="none" strike="noStrike" cap="none">
                <a:solidFill>
                  <a:schemeClr val="dk1"/>
                </a:solidFill>
                <a:latin typeface="Trebuchet MS"/>
                <a:ea typeface="Trebuchet MS"/>
                <a:cs typeface="Trebuchet MS"/>
                <a:sym typeface="Trebuchet MS"/>
              </a:defRPr>
            </a:lvl5pPr>
            <a:lvl6pPr marL="2286000" marR="0" lvl="5" indent="0" algn="l" rtl="0">
              <a:spcBef>
                <a:spcPts val="0"/>
              </a:spcBef>
              <a:buNone/>
              <a:defRPr sz="1800" b="0" i="0" u="none" strike="noStrike" cap="none">
                <a:solidFill>
                  <a:schemeClr val="dk1"/>
                </a:solidFill>
                <a:latin typeface="Trebuchet MS"/>
                <a:ea typeface="Trebuchet MS"/>
                <a:cs typeface="Trebuchet MS"/>
                <a:sym typeface="Trebuchet MS"/>
              </a:defRPr>
            </a:lvl6pPr>
            <a:lvl7pPr marL="2743200" marR="0" lvl="6" indent="0" algn="l" rtl="0">
              <a:spcBef>
                <a:spcPts val="0"/>
              </a:spcBef>
              <a:buNone/>
              <a:defRPr sz="1800" b="0" i="0" u="none" strike="noStrike" cap="none">
                <a:solidFill>
                  <a:schemeClr val="dk1"/>
                </a:solidFill>
                <a:latin typeface="Trebuchet MS"/>
                <a:ea typeface="Trebuchet MS"/>
                <a:cs typeface="Trebuchet MS"/>
                <a:sym typeface="Trebuchet MS"/>
              </a:defRPr>
            </a:lvl7pPr>
            <a:lvl8pPr marL="3200400" marR="0" lvl="7" indent="0" algn="l" rtl="0">
              <a:spcBef>
                <a:spcPts val="0"/>
              </a:spcBef>
              <a:buNone/>
              <a:defRPr sz="1800" b="0" i="0" u="none" strike="noStrike" cap="none">
                <a:solidFill>
                  <a:schemeClr val="dk1"/>
                </a:solidFill>
                <a:latin typeface="Trebuchet MS"/>
                <a:ea typeface="Trebuchet MS"/>
                <a:cs typeface="Trebuchet MS"/>
                <a:sym typeface="Trebuchet MS"/>
              </a:defRPr>
            </a:lvl8pPr>
            <a:lvl9pPr marL="3657600" marR="0" lvl="8" indent="0" algn="l" rtl="0">
              <a:spcBef>
                <a:spcPts val="0"/>
              </a:spcBef>
              <a:buNone/>
              <a:defRPr sz="1800" b="0" i="0" u="none" strike="noStrike" cap="none">
                <a:solidFill>
                  <a:schemeClr val="dk1"/>
                </a:solidFill>
                <a:latin typeface="Trebuchet MS"/>
                <a:ea typeface="Trebuchet MS"/>
                <a:cs typeface="Trebuchet MS"/>
                <a:sym typeface="Trebuchet MS"/>
              </a:defRPr>
            </a:lvl9pPr>
          </a:lstStyle>
          <a:p>
            <a:endParaRPr/>
          </a:p>
        </p:txBody>
      </p:sp>
      <p:sp>
        <p:nvSpPr>
          <p:cNvPr id="18" name="Shape 18"/>
          <p:cNvSpPr txBox="1">
            <a:spLocks noGrp="1"/>
          </p:cNvSpPr>
          <p:nvPr>
            <p:ph type="sldNum" idx="12"/>
          </p:nvPr>
        </p:nvSpPr>
        <p:spPr>
          <a:xfrm>
            <a:off x="3810000" y="6172200"/>
            <a:ext cx="1828800" cy="365125"/>
          </a:xfrm>
          <a:prstGeom prst="rect">
            <a:avLst/>
          </a:prstGeom>
          <a:noFill/>
          <a:ln>
            <a:noFill/>
          </a:ln>
        </p:spPr>
        <p:txBody>
          <a:bodyPr lIns="91425" tIns="45700" rIns="91425" bIns="45700" anchor="ctr" anchorCtr="0">
            <a:noAutofit/>
          </a:bodyPr>
          <a:lstStyle/>
          <a:p>
            <a:pPr marL="0" marR="0" lvl="0" indent="0" algn="ctr" rtl="0">
              <a:spcBef>
                <a:spcPts val="0"/>
              </a:spcBef>
              <a:buSzPct val="25000"/>
              <a:buNone/>
            </a:pPr>
            <a:fld id="{00000000-1234-1234-1234-123412341234}" type="slidenum">
              <a:rPr lang="en-US" sz="1200" b="1" i="0" u="none" strike="noStrike" cap="none">
                <a:solidFill>
                  <a:srgbClr val="77DECC"/>
                </a:solidFill>
                <a:latin typeface="Trebuchet MS"/>
                <a:ea typeface="Trebuchet MS"/>
                <a:cs typeface="Trebuchet MS"/>
                <a:sym typeface="Trebuchet MS"/>
              </a:rPr>
              <a:t>‹#›</a:t>
            </a:fld>
            <a:endParaRPr lang="en-US" sz="1200" b="1" i="0" u="none" strike="noStrike" cap="none">
              <a:solidFill>
                <a:srgbClr val="77DECC"/>
              </a:solidFill>
              <a:latin typeface="Trebuchet MS"/>
              <a:ea typeface="Trebuchet MS"/>
              <a:cs typeface="Trebuchet MS"/>
              <a:sym typeface="Trebuchet MS"/>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cSld name="Заголовок и вертикальный текст">
    <p:spTree>
      <p:nvGrpSpPr>
        <p:cNvPr id="1" name="Shape 84"/>
        <p:cNvGrpSpPr/>
        <p:nvPr/>
      </p:nvGrpSpPr>
      <p:grpSpPr>
        <a:xfrm>
          <a:off x="0" y="0"/>
          <a:ext cx="0" cy="0"/>
          <a:chOff x="0" y="0"/>
          <a:chExt cx="0" cy="0"/>
        </a:xfrm>
      </p:grpSpPr>
      <p:sp>
        <p:nvSpPr>
          <p:cNvPr id="85" name="Shape 85"/>
          <p:cNvSpPr txBox="1">
            <a:spLocks noGrp="1"/>
          </p:cNvSpPr>
          <p:nvPr>
            <p:ph type="title"/>
          </p:nvPr>
        </p:nvSpPr>
        <p:spPr>
          <a:xfrm>
            <a:off x="1793289" y="4372167"/>
            <a:ext cx="6512510" cy="1143000"/>
          </a:xfrm>
          <a:prstGeom prst="rect">
            <a:avLst/>
          </a:prstGeom>
          <a:noFill/>
          <a:ln>
            <a:noFill/>
          </a:ln>
        </p:spPr>
        <p:txBody>
          <a:bodyPr lIns="91425" tIns="91425" rIns="91425" bIns="91425" anchor="t" anchorCtr="0"/>
          <a:lstStyle>
            <a:lvl1pPr marL="320040" marR="0" lvl="0" indent="53847" algn="r" rtl="0">
              <a:spcBef>
                <a:spcPts val="0"/>
              </a:spcBef>
              <a:buClr>
                <a:srgbClr val="1A695C"/>
              </a:buClr>
              <a:buSzPct val="128000"/>
              <a:buFont typeface="Georgia"/>
              <a:buChar char="*"/>
              <a:defRPr sz="4600" b="1" i="0" u="none" strike="noStrike" cap="none">
                <a:solidFill>
                  <a:schemeClr val="dk1"/>
                </a:solidFill>
                <a:latin typeface="Trebuchet MS"/>
                <a:ea typeface="Trebuchet MS"/>
                <a:cs typeface="Trebuchet MS"/>
                <a:sym typeface="Trebuchet MS"/>
              </a:defRPr>
            </a:lvl1pPr>
            <a:lvl2pPr marL="0" marR="0" lvl="1" indent="0" algn="l" rtl="0">
              <a:spcBef>
                <a:spcPts val="0"/>
              </a:spcBef>
              <a:buNone/>
              <a:defRPr sz="1800" b="0" i="0" u="none" strike="noStrike" cap="none">
                <a:solidFill>
                  <a:schemeClr val="dk2"/>
                </a:solidFill>
              </a:defRPr>
            </a:lvl2pPr>
            <a:lvl3pPr marL="0" marR="0" lvl="2" indent="0" algn="l" rtl="0">
              <a:spcBef>
                <a:spcPts val="0"/>
              </a:spcBef>
              <a:buNone/>
              <a:defRPr sz="1800" b="0" i="0" u="none" strike="noStrike" cap="none">
                <a:solidFill>
                  <a:schemeClr val="dk2"/>
                </a:solidFill>
              </a:defRPr>
            </a:lvl3pPr>
            <a:lvl4pPr marL="0" marR="0" lvl="3" indent="0" algn="l" rtl="0">
              <a:spcBef>
                <a:spcPts val="0"/>
              </a:spcBef>
              <a:buNone/>
              <a:defRPr sz="1800" b="0" i="0" u="none" strike="noStrike" cap="none">
                <a:solidFill>
                  <a:schemeClr val="dk2"/>
                </a:solidFill>
              </a:defRPr>
            </a:lvl4pPr>
            <a:lvl5pPr marL="0" marR="0" lvl="4" indent="0" algn="l" rtl="0">
              <a:spcBef>
                <a:spcPts val="0"/>
              </a:spcBef>
              <a:buNone/>
              <a:defRPr sz="1800" b="0" i="0" u="none" strike="noStrike" cap="none">
                <a:solidFill>
                  <a:schemeClr val="dk2"/>
                </a:solidFill>
              </a:defRPr>
            </a:lvl5pPr>
            <a:lvl6pPr marL="0" marR="0" lvl="5" indent="0" algn="l" rtl="0">
              <a:spcBef>
                <a:spcPts val="0"/>
              </a:spcBef>
              <a:buNone/>
              <a:defRPr sz="1800" b="0" i="0" u="none" strike="noStrike" cap="none">
                <a:solidFill>
                  <a:schemeClr val="dk2"/>
                </a:solidFill>
              </a:defRPr>
            </a:lvl6pPr>
            <a:lvl7pPr marL="0" marR="0" lvl="6" indent="0" algn="l" rtl="0">
              <a:spcBef>
                <a:spcPts val="0"/>
              </a:spcBef>
              <a:buNone/>
              <a:defRPr sz="1800" b="0" i="0" u="none" strike="noStrike" cap="none">
                <a:solidFill>
                  <a:schemeClr val="dk2"/>
                </a:solidFill>
              </a:defRPr>
            </a:lvl7pPr>
            <a:lvl8pPr marL="0" marR="0" lvl="7" indent="0" algn="l" rtl="0">
              <a:spcBef>
                <a:spcPts val="0"/>
              </a:spcBef>
              <a:buNone/>
              <a:defRPr sz="1800" b="0" i="0" u="none" strike="noStrike" cap="none">
                <a:solidFill>
                  <a:schemeClr val="dk2"/>
                </a:solidFill>
              </a:defRPr>
            </a:lvl8pPr>
            <a:lvl9pPr marL="0" marR="0" lvl="8" indent="0" algn="l" rtl="0">
              <a:spcBef>
                <a:spcPts val="0"/>
              </a:spcBef>
              <a:buNone/>
              <a:defRPr sz="1800" b="0" i="0" u="none" strike="noStrike" cap="none">
                <a:solidFill>
                  <a:schemeClr val="dk2"/>
                </a:solidFill>
              </a:defRPr>
            </a:lvl9pPr>
          </a:lstStyle>
          <a:p>
            <a:endParaRPr/>
          </a:p>
        </p:txBody>
      </p:sp>
      <p:sp>
        <p:nvSpPr>
          <p:cNvPr id="86" name="Shape 86"/>
          <p:cNvSpPr txBox="1">
            <a:spLocks noGrp="1"/>
          </p:cNvSpPr>
          <p:nvPr>
            <p:ph type="body" idx="1"/>
          </p:nvPr>
        </p:nvSpPr>
        <p:spPr>
          <a:xfrm rot="5400000">
            <a:off x="3368040" y="-731521"/>
            <a:ext cx="3474719" cy="6400799"/>
          </a:xfrm>
          <a:prstGeom prst="rect">
            <a:avLst/>
          </a:prstGeom>
          <a:noFill/>
          <a:ln>
            <a:noFill/>
          </a:ln>
        </p:spPr>
        <p:txBody>
          <a:bodyPr lIns="91425" tIns="91425" rIns="91425" bIns="91425" anchor="t" anchorCtr="0"/>
          <a:lstStyle>
            <a:lvl1pPr marL="228600" marR="0" lvl="0" indent="-8890" algn="l" rtl="0">
              <a:spcBef>
                <a:spcPts val="440"/>
              </a:spcBef>
              <a:spcAft>
                <a:spcPts val="300"/>
              </a:spcAft>
              <a:buClr>
                <a:srgbClr val="1A695C"/>
              </a:buClr>
              <a:buSzPct val="130000"/>
              <a:buFont typeface="Georgia"/>
              <a:buChar char="*"/>
              <a:defRPr sz="2200" b="0" i="0" u="none" strike="noStrike" cap="none">
                <a:solidFill>
                  <a:srgbClr val="35CDB4"/>
                </a:solidFill>
                <a:latin typeface="Trebuchet MS"/>
                <a:ea typeface="Trebuchet MS"/>
                <a:cs typeface="Trebuchet MS"/>
                <a:sym typeface="Trebuchet MS"/>
              </a:defRPr>
            </a:lvl1pPr>
            <a:lvl2pPr marL="548640" marR="0" lvl="1" indent="-27940" algn="l" rtl="0">
              <a:spcBef>
                <a:spcPts val="400"/>
              </a:spcBef>
              <a:spcAft>
                <a:spcPts val="300"/>
              </a:spcAft>
              <a:buClr>
                <a:srgbClr val="1A695C"/>
              </a:buClr>
              <a:buSzPct val="129999"/>
              <a:buFont typeface="Georgia"/>
              <a:buChar char="*"/>
              <a:defRPr sz="2000" b="0" i="0" u="none" strike="noStrike" cap="none">
                <a:solidFill>
                  <a:srgbClr val="35CDB4"/>
                </a:solidFill>
                <a:latin typeface="Trebuchet MS"/>
                <a:ea typeface="Trebuchet MS"/>
                <a:cs typeface="Trebuchet MS"/>
                <a:sym typeface="Trebuchet MS"/>
              </a:defRPr>
            </a:lvl2pPr>
            <a:lvl3pPr marL="822960" marR="0" lvl="2" indent="-39370" algn="l" rtl="0">
              <a:spcBef>
                <a:spcPts val="360"/>
              </a:spcBef>
              <a:spcAft>
                <a:spcPts val="300"/>
              </a:spcAft>
              <a:buClr>
                <a:srgbClr val="1A695C"/>
              </a:buClr>
              <a:buSzPct val="129999"/>
              <a:buFont typeface="Georgia"/>
              <a:buChar char="*"/>
              <a:defRPr sz="1800" b="0" i="0" u="none" strike="noStrike" cap="none">
                <a:solidFill>
                  <a:srgbClr val="35CDB4"/>
                </a:solidFill>
                <a:latin typeface="Trebuchet MS"/>
                <a:ea typeface="Trebuchet MS"/>
                <a:cs typeface="Trebuchet MS"/>
                <a:sym typeface="Trebuchet MS"/>
              </a:defRPr>
            </a:lvl3pPr>
            <a:lvl4pPr marL="1097280" marR="0" lvl="3" indent="-50800" algn="l" rtl="0">
              <a:spcBef>
                <a:spcPts val="320"/>
              </a:spcBef>
              <a:spcAft>
                <a:spcPts val="300"/>
              </a:spcAft>
              <a:buClr>
                <a:srgbClr val="1A695C"/>
              </a:buClr>
              <a:buSzPct val="129999"/>
              <a:buFont typeface="Georgia"/>
              <a:buChar char="*"/>
              <a:defRPr sz="1600" b="0" i="0" u="none" strike="noStrike" cap="none">
                <a:solidFill>
                  <a:srgbClr val="35CDB4"/>
                </a:solidFill>
                <a:latin typeface="Trebuchet MS"/>
                <a:ea typeface="Trebuchet MS"/>
                <a:cs typeface="Trebuchet MS"/>
                <a:sym typeface="Trebuchet MS"/>
              </a:defRPr>
            </a:lvl4pPr>
            <a:lvl5pPr marL="1389888" marR="0" lvl="4" indent="-67818" algn="l" rtl="0">
              <a:spcBef>
                <a:spcPts val="280"/>
              </a:spcBef>
              <a:spcAft>
                <a:spcPts val="300"/>
              </a:spcAft>
              <a:buClr>
                <a:srgbClr val="1A695C"/>
              </a:buClr>
              <a:buSzPct val="130000"/>
              <a:buFont typeface="Georgia"/>
              <a:buChar char="*"/>
              <a:defRPr sz="1400" b="0" i="0" u="none" strike="noStrike" cap="none">
                <a:solidFill>
                  <a:srgbClr val="35CDB4"/>
                </a:solidFill>
                <a:latin typeface="Trebuchet MS"/>
                <a:ea typeface="Trebuchet MS"/>
                <a:cs typeface="Trebuchet MS"/>
                <a:sym typeface="Trebuchet MS"/>
              </a:defRPr>
            </a:lvl5pPr>
            <a:lvl6pPr marL="1664207" marR="0" lvl="5" indent="-75437" algn="l" rtl="0">
              <a:spcBef>
                <a:spcPts val="280"/>
              </a:spcBef>
              <a:spcAft>
                <a:spcPts val="300"/>
              </a:spcAft>
              <a:buClr>
                <a:srgbClr val="1A695C"/>
              </a:buClr>
              <a:buSzPct val="130000"/>
              <a:buFont typeface="Georgia"/>
              <a:buChar char="*"/>
              <a:defRPr sz="1400" b="0" i="0" u="none" strike="noStrike" cap="none">
                <a:solidFill>
                  <a:srgbClr val="35CDB4"/>
                </a:solidFill>
                <a:latin typeface="Trebuchet MS"/>
                <a:ea typeface="Trebuchet MS"/>
                <a:cs typeface="Trebuchet MS"/>
                <a:sym typeface="Trebuchet MS"/>
              </a:defRPr>
            </a:lvl6pPr>
            <a:lvl7pPr marL="1965960" marR="0" lvl="6" indent="-72389" algn="l" rtl="0">
              <a:spcBef>
                <a:spcPts val="280"/>
              </a:spcBef>
              <a:spcAft>
                <a:spcPts val="300"/>
              </a:spcAft>
              <a:buClr>
                <a:srgbClr val="1A695C"/>
              </a:buClr>
              <a:buSzPct val="130000"/>
              <a:buFont typeface="Georgia"/>
              <a:buChar char="*"/>
              <a:defRPr sz="1400" b="0" i="0" u="none" strike="noStrike" cap="none">
                <a:solidFill>
                  <a:srgbClr val="35CDB4"/>
                </a:solidFill>
                <a:latin typeface="Trebuchet MS"/>
                <a:ea typeface="Trebuchet MS"/>
                <a:cs typeface="Trebuchet MS"/>
                <a:sym typeface="Trebuchet MS"/>
              </a:defRPr>
            </a:lvl7pPr>
            <a:lvl8pPr marL="2286000" marR="0" lvl="7" indent="-74929" algn="l" rtl="0">
              <a:spcBef>
                <a:spcPts val="280"/>
              </a:spcBef>
              <a:spcAft>
                <a:spcPts val="300"/>
              </a:spcAft>
              <a:buClr>
                <a:srgbClr val="1A695C"/>
              </a:buClr>
              <a:buSzPct val="130000"/>
              <a:buFont typeface="Georgia"/>
              <a:buChar char="*"/>
              <a:defRPr sz="1400" b="0" i="0" u="none" strike="noStrike" cap="none">
                <a:solidFill>
                  <a:srgbClr val="35CDB4"/>
                </a:solidFill>
                <a:latin typeface="Trebuchet MS"/>
                <a:ea typeface="Trebuchet MS"/>
                <a:cs typeface="Trebuchet MS"/>
                <a:sym typeface="Trebuchet MS"/>
              </a:defRPr>
            </a:lvl8pPr>
            <a:lvl9pPr marL="2587752" marR="0" lvl="8" indent="-71881" algn="l" rtl="0">
              <a:spcBef>
                <a:spcPts val="280"/>
              </a:spcBef>
              <a:spcAft>
                <a:spcPts val="300"/>
              </a:spcAft>
              <a:buClr>
                <a:srgbClr val="1A695C"/>
              </a:buClr>
              <a:buSzPct val="130000"/>
              <a:buFont typeface="Georgia"/>
              <a:buChar char="*"/>
              <a:defRPr sz="1400" b="0" i="0" u="none" strike="noStrike" cap="none">
                <a:solidFill>
                  <a:srgbClr val="35CDB4"/>
                </a:solidFill>
                <a:latin typeface="Trebuchet MS"/>
                <a:ea typeface="Trebuchet MS"/>
                <a:cs typeface="Trebuchet MS"/>
                <a:sym typeface="Trebuchet MS"/>
              </a:defRPr>
            </a:lvl9pPr>
          </a:lstStyle>
          <a:p>
            <a:endParaRPr/>
          </a:p>
        </p:txBody>
      </p:sp>
      <p:sp>
        <p:nvSpPr>
          <p:cNvPr id="87" name="Shape 87"/>
          <p:cNvSpPr txBox="1">
            <a:spLocks noGrp="1"/>
          </p:cNvSpPr>
          <p:nvPr>
            <p:ph type="dt" idx="10"/>
          </p:nvPr>
        </p:nvSpPr>
        <p:spPr>
          <a:xfrm>
            <a:off x="6172200" y="6172200"/>
            <a:ext cx="2514599" cy="365125"/>
          </a:xfrm>
          <a:prstGeom prst="rect">
            <a:avLst/>
          </a:prstGeom>
          <a:noFill/>
          <a:ln>
            <a:noFill/>
          </a:ln>
        </p:spPr>
        <p:txBody>
          <a:bodyPr lIns="91425" tIns="91425" rIns="91425" bIns="91425" anchor="ctr" anchorCtr="0"/>
          <a:lstStyle>
            <a:lvl1pPr marL="0" marR="0" lvl="0" indent="0" algn="r" rtl="0">
              <a:spcBef>
                <a:spcPts val="0"/>
              </a:spcBef>
              <a:buNone/>
              <a:defRPr sz="1100" b="1">
                <a:solidFill>
                  <a:srgbClr val="77DECC"/>
                </a:solidFill>
                <a:latin typeface="Trebuchet MS"/>
                <a:ea typeface="Trebuchet MS"/>
                <a:cs typeface="Trebuchet MS"/>
                <a:sym typeface="Trebuchet MS"/>
              </a:defRPr>
            </a:lvl1pPr>
            <a:lvl2pPr marL="457200" marR="0" lvl="1" indent="0" algn="l" rtl="0">
              <a:spcBef>
                <a:spcPts val="0"/>
              </a:spcBef>
              <a:buNone/>
              <a:defRPr sz="1800" b="0" i="0" u="none" strike="noStrike" cap="none">
                <a:solidFill>
                  <a:schemeClr val="dk1"/>
                </a:solidFill>
                <a:latin typeface="Trebuchet MS"/>
                <a:ea typeface="Trebuchet MS"/>
                <a:cs typeface="Trebuchet MS"/>
                <a:sym typeface="Trebuchet MS"/>
              </a:defRPr>
            </a:lvl2pPr>
            <a:lvl3pPr marL="914400" marR="0" lvl="2" indent="0" algn="l" rtl="0">
              <a:spcBef>
                <a:spcPts val="0"/>
              </a:spcBef>
              <a:buNone/>
              <a:defRPr sz="1800" b="0" i="0" u="none" strike="noStrike" cap="none">
                <a:solidFill>
                  <a:schemeClr val="dk1"/>
                </a:solidFill>
                <a:latin typeface="Trebuchet MS"/>
                <a:ea typeface="Trebuchet MS"/>
                <a:cs typeface="Trebuchet MS"/>
                <a:sym typeface="Trebuchet MS"/>
              </a:defRPr>
            </a:lvl3pPr>
            <a:lvl4pPr marL="1371600" marR="0" lvl="3" indent="0" algn="l" rtl="0">
              <a:spcBef>
                <a:spcPts val="0"/>
              </a:spcBef>
              <a:buNone/>
              <a:defRPr sz="1800" b="0" i="0" u="none" strike="noStrike" cap="none">
                <a:solidFill>
                  <a:schemeClr val="dk1"/>
                </a:solidFill>
                <a:latin typeface="Trebuchet MS"/>
                <a:ea typeface="Trebuchet MS"/>
                <a:cs typeface="Trebuchet MS"/>
                <a:sym typeface="Trebuchet MS"/>
              </a:defRPr>
            </a:lvl4pPr>
            <a:lvl5pPr marL="1828800" marR="0" lvl="4" indent="0" algn="l" rtl="0">
              <a:spcBef>
                <a:spcPts val="0"/>
              </a:spcBef>
              <a:buNone/>
              <a:defRPr sz="1800" b="0" i="0" u="none" strike="noStrike" cap="none">
                <a:solidFill>
                  <a:schemeClr val="dk1"/>
                </a:solidFill>
                <a:latin typeface="Trebuchet MS"/>
                <a:ea typeface="Trebuchet MS"/>
                <a:cs typeface="Trebuchet MS"/>
                <a:sym typeface="Trebuchet MS"/>
              </a:defRPr>
            </a:lvl5pPr>
            <a:lvl6pPr marL="2286000" marR="0" lvl="5" indent="0" algn="l" rtl="0">
              <a:spcBef>
                <a:spcPts val="0"/>
              </a:spcBef>
              <a:buNone/>
              <a:defRPr sz="1800" b="0" i="0" u="none" strike="noStrike" cap="none">
                <a:solidFill>
                  <a:schemeClr val="dk1"/>
                </a:solidFill>
                <a:latin typeface="Trebuchet MS"/>
                <a:ea typeface="Trebuchet MS"/>
                <a:cs typeface="Trebuchet MS"/>
                <a:sym typeface="Trebuchet MS"/>
              </a:defRPr>
            </a:lvl6pPr>
            <a:lvl7pPr marL="2743200" marR="0" lvl="6" indent="0" algn="l" rtl="0">
              <a:spcBef>
                <a:spcPts val="0"/>
              </a:spcBef>
              <a:buNone/>
              <a:defRPr sz="1800" b="0" i="0" u="none" strike="noStrike" cap="none">
                <a:solidFill>
                  <a:schemeClr val="dk1"/>
                </a:solidFill>
                <a:latin typeface="Trebuchet MS"/>
                <a:ea typeface="Trebuchet MS"/>
                <a:cs typeface="Trebuchet MS"/>
                <a:sym typeface="Trebuchet MS"/>
              </a:defRPr>
            </a:lvl7pPr>
            <a:lvl8pPr marL="3200400" marR="0" lvl="7" indent="0" algn="l" rtl="0">
              <a:spcBef>
                <a:spcPts val="0"/>
              </a:spcBef>
              <a:buNone/>
              <a:defRPr sz="1800" b="0" i="0" u="none" strike="noStrike" cap="none">
                <a:solidFill>
                  <a:schemeClr val="dk1"/>
                </a:solidFill>
                <a:latin typeface="Trebuchet MS"/>
                <a:ea typeface="Trebuchet MS"/>
                <a:cs typeface="Trebuchet MS"/>
                <a:sym typeface="Trebuchet MS"/>
              </a:defRPr>
            </a:lvl8pPr>
            <a:lvl9pPr marL="3657600" marR="0" lvl="8" indent="0" algn="l" rtl="0">
              <a:spcBef>
                <a:spcPts val="0"/>
              </a:spcBef>
              <a:buNone/>
              <a:defRPr sz="1800" b="0" i="0" u="none" strike="noStrike" cap="none">
                <a:solidFill>
                  <a:schemeClr val="dk1"/>
                </a:solidFill>
                <a:latin typeface="Trebuchet MS"/>
                <a:ea typeface="Trebuchet MS"/>
                <a:cs typeface="Trebuchet MS"/>
                <a:sym typeface="Trebuchet MS"/>
              </a:defRPr>
            </a:lvl9pPr>
          </a:lstStyle>
          <a:p>
            <a:endParaRPr/>
          </a:p>
        </p:txBody>
      </p:sp>
      <p:sp>
        <p:nvSpPr>
          <p:cNvPr id="88" name="Shape 88"/>
          <p:cNvSpPr txBox="1">
            <a:spLocks noGrp="1"/>
          </p:cNvSpPr>
          <p:nvPr>
            <p:ph type="ftr" idx="11"/>
          </p:nvPr>
        </p:nvSpPr>
        <p:spPr>
          <a:xfrm>
            <a:off x="457199" y="6172200"/>
            <a:ext cx="3352800" cy="365125"/>
          </a:xfrm>
          <a:prstGeom prst="rect">
            <a:avLst/>
          </a:prstGeom>
          <a:noFill/>
          <a:ln>
            <a:noFill/>
          </a:ln>
        </p:spPr>
        <p:txBody>
          <a:bodyPr lIns="91425" tIns="91425" rIns="91425" bIns="91425" anchor="ctr" anchorCtr="0"/>
          <a:lstStyle>
            <a:lvl1pPr marL="0" marR="0" lvl="0" indent="0" algn="l" rtl="0">
              <a:spcBef>
                <a:spcPts val="0"/>
              </a:spcBef>
              <a:buNone/>
              <a:defRPr sz="1100" b="1">
                <a:solidFill>
                  <a:srgbClr val="77DECC"/>
                </a:solidFill>
                <a:latin typeface="Trebuchet MS"/>
                <a:ea typeface="Trebuchet MS"/>
                <a:cs typeface="Trebuchet MS"/>
                <a:sym typeface="Trebuchet MS"/>
              </a:defRPr>
            </a:lvl1pPr>
            <a:lvl2pPr marL="457200" marR="0" lvl="1" indent="0" algn="l" rtl="0">
              <a:spcBef>
                <a:spcPts val="0"/>
              </a:spcBef>
              <a:buNone/>
              <a:defRPr sz="1800" b="0" i="0" u="none" strike="noStrike" cap="none">
                <a:solidFill>
                  <a:schemeClr val="dk1"/>
                </a:solidFill>
                <a:latin typeface="Trebuchet MS"/>
                <a:ea typeface="Trebuchet MS"/>
                <a:cs typeface="Trebuchet MS"/>
                <a:sym typeface="Trebuchet MS"/>
              </a:defRPr>
            </a:lvl2pPr>
            <a:lvl3pPr marL="914400" marR="0" lvl="2" indent="0" algn="l" rtl="0">
              <a:spcBef>
                <a:spcPts val="0"/>
              </a:spcBef>
              <a:buNone/>
              <a:defRPr sz="1800" b="0" i="0" u="none" strike="noStrike" cap="none">
                <a:solidFill>
                  <a:schemeClr val="dk1"/>
                </a:solidFill>
                <a:latin typeface="Trebuchet MS"/>
                <a:ea typeface="Trebuchet MS"/>
                <a:cs typeface="Trebuchet MS"/>
                <a:sym typeface="Trebuchet MS"/>
              </a:defRPr>
            </a:lvl3pPr>
            <a:lvl4pPr marL="1371600" marR="0" lvl="3" indent="0" algn="l" rtl="0">
              <a:spcBef>
                <a:spcPts val="0"/>
              </a:spcBef>
              <a:buNone/>
              <a:defRPr sz="1800" b="0" i="0" u="none" strike="noStrike" cap="none">
                <a:solidFill>
                  <a:schemeClr val="dk1"/>
                </a:solidFill>
                <a:latin typeface="Trebuchet MS"/>
                <a:ea typeface="Trebuchet MS"/>
                <a:cs typeface="Trebuchet MS"/>
                <a:sym typeface="Trebuchet MS"/>
              </a:defRPr>
            </a:lvl4pPr>
            <a:lvl5pPr marL="1828800" marR="0" lvl="4" indent="0" algn="l" rtl="0">
              <a:spcBef>
                <a:spcPts val="0"/>
              </a:spcBef>
              <a:buNone/>
              <a:defRPr sz="1800" b="0" i="0" u="none" strike="noStrike" cap="none">
                <a:solidFill>
                  <a:schemeClr val="dk1"/>
                </a:solidFill>
                <a:latin typeface="Trebuchet MS"/>
                <a:ea typeface="Trebuchet MS"/>
                <a:cs typeface="Trebuchet MS"/>
                <a:sym typeface="Trebuchet MS"/>
              </a:defRPr>
            </a:lvl5pPr>
            <a:lvl6pPr marL="2286000" marR="0" lvl="5" indent="0" algn="l" rtl="0">
              <a:spcBef>
                <a:spcPts val="0"/>
              </a:spcBef>
              <a:buNone/>
              <a:defRPr sz="1800" b="0" i="0" u="none" strike="noStrike" cap="none">
                <a:solidFill>
                  <a:schemeClr val="dk1"/>
                </a:solidFill>
                <a:latin typeface="Trebuchet MS"/>
                <a:ea typeface="Trebuchet MS"/>
                <a:cs typeface="Trebuchet MS"/>
                <a:sym typeface="Trebuchet MS"/>
              </a:defRPr>
            </a:lvl6pPr>
            <a:lvl7pPr marL="2743200" marR="0" lvl="6" indent="0" algn="l" rtl="0">
              <a:spcBef>
                <a:spcPts val="0"/>
              </a:spcBef>
              <a:buNone/>
              <a:defRPr sz="1800" b="0" i="0" u="none" strike="noStrike" cap="none">
                <a:solidFill>
                  <a:schemeClr val="dk1"/>
                </a:solidFill>
                <a:latin typeface="Trebuchet MS"/>
                <a:ea typeface="Trebuchet MS"/>
                <a:cs typeface="Trebuchet MS"/>
                <a:sym typeface="Trebuchet MS"/>
              </a:defRPr>
            </a:lvl7pPr>
            <a:lvl8pPr marL="3200400" marR="0" lvl="7" indent="0" algn="l" rtl="0">
              <a:spcBef>
                <a:spcPts val="0"/>
              </a:spcBef>
              <a:buNone/>
              <a:defRPr sz="1800" b="0" i="0" u="none" strike="noStrike" cap="none">
                <a:solidFill>
                  <a:schemeClr val="dk1"/>
                </a:solidFill>
                <a:latin typeface="Trebuchet MS"/>
                <a:ea typeface="Trebuchet MS"/>
                <a:cs typeface="Trebuchet MS"/>
                <a:sym typeface="Trebuchet MS"/>
              </a:defRPr>
            </a:lvl8pPr>
            <a:lvl9pPr marL="3657600" marR="0" lvl="8" indent="0" algn="l" rtl="0">
              <a:spcBef>
                <a:spcPts val="0"/>
              </a:spcBef>
              <a:buNone/>
              <a:defRPr sz="1800" b="0" i="0" u="none" strike="noStrike" cap="none">
                <a:solidFill>
                  <a:schemeClr val="dk1"/>
                </a:solidFill>
                <a:latin typeface="Trebuchet MS"/>
                <a:ea typeface="Trebuchet MS"/>
                <a:cs typeface="Trebuchet MS"/>
                <a:sym typeface="Trebuchet MS"/>
              </a:defRPr>
            </a:lvl9pPr>
          </a:lstStyle>
          <a:p>
            <a:endParaRPr/>
          </a:p>
        </p:txBody>
      </p:sp>
      <p:sp>
        <p:nvSpPr>
          <p:cNvPr id="89" name="Shape 89"/>
          <p:cNvSpPr txBox="1">
            <a:spLocks noGrp="1"/>
          </p:cNvSpPr>
          <p:nvPr>
            <p:ph type="sldNum" idx="12"/>
          </p:nvPr>
        </p:nvSpPr>
        <p:spPr>
          <a:xfrm>
            <a:off x="3810000" y="6172200"/>
            <a:ext cx="1828800" cy="365125"/>
          </a:xfrm>
          <a:prstGeom prst="rect">
            <a:avLst/>
          </a:prstGeom>
          <a:noFill/>
          <a:ln>
            <a:noFill/>
          </a:ln>
        </p:spPr>
        <p:txBody>
          <a:bodyPr lIns="91425" tIns="45700" rIns="91425" bIns="45700" anchor="ctr" anchorCtr="0">
            <a:noAutofit/>
          </a:bodyPr>
          <a:lstStyle/>
          <a:p>
            <a:pPr marL="0" marR="0" lvl="0" indent="0" algn="ctr" rtl="0">
              <a:spcBef>
                <a:spcPts val="0"/>
              </a:spcBef>
              <a:buSzPct val="25000"/>
              <a:buNone/>
            </a:pPr>
            <a:fld id="{00000000-1234-1234-1234-123412341234}" type="slidenum">
              <a:rPr lang="en-US" sz="1200" b="1">
                <a:solidFill>
                  <a:srgbClr val="77DECC"/>
                </a:solidFill>
                <a:latin typeface="Trebuchet MS"/>
                <a:ea typeface="Trebuchet MS"/>
                <a:cs typeface="Trebuchet MS"/>
                <a:sym typeface="Trebuchet MS"/>
              </a:rPr>
              <a:t>‹#›</a:t>
            </a:fld>
            <a:endParaRPr lang="en-US" sz="1200" b="1">
              <a:solidFill>
                <a:srgbClr val="77DECC"/>
              </a:solidFill>
              <a:latin typeface="Trebuchet MS"/>
              <a:ea typeface="Trebuchet MS"/>
              <a:cs typeface="Trebuchet MS"/>
              <a:sym typeface="Trebuchet MS"/>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cSld name="Вертикальный заголовок и текст">
    <p:spTree>
      <p:nvGrpSpPr>
        <p:cNvPr id="1" name="Shape 90"/>
        <p:cNvGrpSpPr/>
        <p:nvPr/>
      </p:nvGrpSpPr>
      <p:grpSpPr>
        <a:xfrm>
          <a:off x="0" y="0"/>
          <a:ext cx="0" cy="0"/>
          <a:chOff x="0" y="0"/>
          <a:chExt cx="0" cy="0"/>
        </a:xfrm>
      </p:grpSpPr>
      <p:sp>
        <p:nvSpPr>
          <p:cNvPr id="91" name="Shape 91"/>
          <p:cNvSpPr txBox="1">
            <a:spLocks noGrp="1"/>
          </p:cNvSpPr>
          <p:nvPr>
            <p:ph type="title"/>
          </p:nvPr>
        </p:nvSpPr>
        <p:spPr>
          <a:xfrm rot="5400000">
            <a:off x="-436711" y="1966986"/>
            <a:ext cx="5238338" cy="2057400"/>
          </a:xfrm>
          <a:prstGeom prst="rect">
            <a:avLst/>
          </a:prstGeom>
          <a:noFill/>
          <a:ln>
            <a:noFill/>
          </a:ln>
        </p:spPr>
        <p:txBody>
          <a:bodyPr lIns="91425" tIns="91425" rIns="91425" bIns="91425" anchor="t" anchorCtr="0"/>
          <a:lstStyle>
            <a:lvl1pPr marL="320040" marR="0" lvl="0" indent="53847" algn="l" rtl="0">
              <a:spcBef>
                <a:spcPts val="0"/>
              </a:spcBef>
              <a:buClr>
                <a:srgbClr val="1A695C"/>
              </a:buClr>
              <a:buSzPct val="128000"/>
              <a:buFont typeface="Georgia"/>
              <a:buChar char="*"/>
              <a:defRPr sz="4600" b="1" i="0" u="none" strike="noStrike" cap="none">
                <a:solidFill>
                  <a:schemeClr val="dk1"/>
                </a:solidFill>
                <a:latin typeface="Trebuchet MS"/>
                <a:ea typeface="Trebuchet MS"/>
                <a:cs typeface="Trebuchet MS"/>
                <a:sym typeface="Trebuchet MS"/>
              </a:defRPr>
            </a:lvl1pPr>
            <a:lvl2pPr marL="0" marR="0" lvl="1" indent="0" algn="l" rtl="0">
              <a:spcBef>
                <a:spcPts val="0"/>
              </a:spcBef>
              <a:buNone/>
              <a:defRPr sz="1800" b="0" i="0" u="none" strike="noStrike" cap="none">
                <a:solidFill>
                  <a:schemeClr val="dk2"/>
                </a:solidFill>
              </a:defRPr>
            </a:lvl2pPr>
            <a:lvl3pPr marL="0" marR="0" lvl="2" indent="0" algn="l" rtl="0">
              <a:spcBef>
                <a:spcPts val="0"/>
              </a:spcBef>
              <a:buNone/>
              <a:defRPr sz="1800" b="0" i="0" u="none" strike="noStrike" cap="none">
                <a:solidFill>
                  <a:schemeClr val="dk2"/>
                </a:solidFill>
              </a:defRPr>
            </a:lvl3pPr>
            <a:lvl4pPr marL="0" marR="0" lvl="3" indent="0" algn="l" rtl="0">
              <a:spcBef>
                <a:spcPts val="0"/>
              </a:spcBef>
              <a:buNone/>
              <a:defRPr sz="1800" b="0" i="0" u="none" strike="noStrike" cap="none">
                <a:solidFill>
                  <a:schemeClr val="dk2"/>
                </a:solidFill>
              </a:defRPr>
            </a:lvl4pPr>
            <a:lvl5pPr marL="0" marR="0" lvl="4" indent="0" algn="l" rtl="0">
              <a:spcBef>
                <a:spcPts val="0"/>
              </a:spcBef>
              <a:buNone/>
              <a:defRPr sz="1800" b="0" i="0" u="none" strike="noStrike" cap="none">
                <a:solidFill>
                  <a:schemeClr val="dk2"/>
                </a:solidFill>
              </a:defRPr>
            </a:lvl5pPr>
            <a:lvl6pPr marL="0" marR="0" lvl="5" indent="0" algn="l" rtl="0">
              <a:spcBef>
                <a:spcPts val="0"/>
              </a:spcBef>
              <a:buNone/>
              <a:defRPr sz="1800" b="0" i="0" u="none" strike="noStrike" cap="none">
                <a:solidFill>
                  <a:schemeClr val="dk2"/>
                </a:solidFill>
              </a:defRPr>
            </a:lvl6pPr>
            <a:lvl7pPr marL="0" marR="0" lvl="6" indent="0" algn="l" rtl="0">
              <a:spcBef>
                <a:spcPts val="0"/>
              </a:spcBef>
              <a:buNone/>
              <a:defRPr sz="1800" b="0" i="0" u="none" strike="noStrike" cap="none">
                <a:solidFill>
                  <a:schemeClr val="dk2"/>
                </a:solidFill>
              </a:defRPr>
            </a:lvl7pPr>
            <a:lvl8pPr marL="0" marR="0" lvl="7" indent="0" algn="l" rtl="0">
              <a:spcBef>
                <a:spcPts val="0"/>
              </a:spcBef>
              <a:buNone/>
              <a:defRPr sz="1800" b="0" i="0" u="none" strike="noStrike" cap="none">
                <a:solidFill>
                  <a:schemeClr val="dk2"/>
                </a:solidFill>
              </a:defRPr>
            </a:lvl8pPr>
            <a:lvl9pPr marL="0" marR="0" lvl="8" indent="0" algn="l" rtl="0">
              <a:spcBef>
                <a:spcPts val="0"/>
              </a:spcBef>
              <a:buNone/>
              <a:defRPr sz="1800" b="0" i="0" u="none" strike="noStrike" cap="none">
                <a:solidFill>
                  <a:schemeClr val="dk2"/>
                </a:solidFill>
              </a:defRPr>
            </a:lvl9pPr>
          </a:lstStyle>
          <a:p>
            <a:endParaRPr/>
          </a:p>
        </p:txBody>
      </p:sp>
      <p:sp>
        <p:nvSpPr>
          <p:cNvPr id="92" name="Shape 92"/>
          <p:cNvSpPr txBox="1">
            <a:spLocks noGrp="1"/>
          </p:cNvSpPr>
          <p:nvPr>
            <p:ph type="body" idx="1"/>
          </p:nvPr>
        </p:nvSpPr>
        <p:spPr>
          <a:xfrm rot="5400000">
            <a:off x="3291392" y="764239"/>
            <a:ext cx="4894728" cy="4829286"/>
          </a:xfrm>
          <a:prstGeom prst="rect">
            <a:avLst/>
          </a:prstGeom>
          <a:noFill/>
          <a:ln>
            <a:noFill/>
          </a:ln>
        </p:spPr>
        <p:txBody>
          <a:bodyPr lIns="91425" tIns="91425" rIns="91425" bIns="91425" anchor="t" anchorCtr="0"/>
          <a:lstStyle>
            <a:lvl1pPr marL="228600" marR="0" lvl="0" indent="-8890" algn="l" rtl="0">
              <a:spcBef>
                <a:spcPts val="440"/>
              </a:spcBef>
              <a:spcAft>
                <a:spcPts val="300"/>
              </a:spcAft>
              <a:buClr>
                <a:srgbClr val="1A695C"/>
              </a:buClr>
              <a:buSzPct val="130000"/>
              <a:buFont typeface="Georgia"/>
              <a:buChar char="*"/>
              <a:defRPr sz="2200" b="0" i="0" u="none" strike="noStrike" cap="none">
                <a:solidFill>
                  <a:srgbClr val="35CDB4"/>
                </a:solidFill>
                <a:latin typeface="Trebuchet MS"/>
                <a:ea typeface="Trebuchet MS"/>
                <a:cs typeface="Trebuchet MS"/>
                <a:sym typeface="Trebuchet MS"/>
              </a:defRPr>
            </a:lvl1pPr>
            <a:lvl2pPr marL="548640" marR="0" lvl="1" indent="-27940" algn="l" rtl="0">
              <a:spcBef>
                <a:spcPts val="400"/>
              </a:spcBef>
              <a:spcAft>
                <a:spcPts val="300"/>
              </a:spcAft>
              <a:buClr>
                <a:srgbClr val="1A695C"/>
              </a:buClr>
              <a:buSzPct val="129999"/>
              <a:buFont typeface="Georgia"/>
              <a:buChar char="*"/>
              <a:defRPr sz="2000" b="0" i="0" u="none" strike="noStrike" cap="none">
                <a:solidFill>
                  <a:srgbClr val="35CDB4"/>
                </a:solidFill>
                <a:latin typeface="Trebuchet MS"/>
                <a:ea typeface="Trebuchet MS"/>
                <a:cs typeface="Trebuchet MS"/>
                <a:sym typeface="Trebuchet MS"/>
              </a:defRPr>
            </a:lvl2pPr>
            <a:lvl3pPr marL="822960" marR="0" lvl="2" indent="-39370" algn="l" rtl="0">
              <a:spcBef>
                <a:spcPts val="360"/>
              </a:spcBef>
              <a:spcAft>
                <a:spcPts val="300"/>
              </a:spcAft>
              <a:buClr>
                <a:srgbClr val="1A695C"/>
              </a:buClr>
              <a:buSzPct val="129999"/>
              <a:buFont typeface="Georgia"/>
              <a:buChar char="*"/>
              <a:defRPr sz="1800" b="0" i="0" u="none" strike="noStrike" cap="none">
                <a:solidFill>
                  <a:srgbClr val="35CDB4"/>
                </a:solidFill>
                <a:latin typeface="Trebuchet MS"/>
                <a:ea typeface="Trebuchet MS"/>
                <a:cs typeface="Trebuchet MS"/>
                <a:sym typeface="Trebuchet MS"/>
              </a:defRPr>
            </a:lvl3pPr>
            <a:lvl4pPr marL="1097280" marR="0" lvl="3" indent="-50800" algn="l" rtl="0">
              <a:spcBef>
                <a:spcPts val="320"/>
              </a:spcBef>
              <a:spcAft>
                <a:spcPts val="300"/>
              </a:spcAft>
              <a:buClr>
                <a:srgbClr val="1A695C"/>
              </a:buClr>
              <a:buSzPct val="129999"/>
              <a:buFont typeface="Georgia"/>
              <a:buChar char="*"/>
              <a:defRPr sz="1600" b="0" i="0" u="none" strike="noStrike" cap="none">
                <a:solidFill>
                  <a:srgbClr val="35CDB4"/>
                </a:solidFill>
                <a:latin typeface="Trebuchet MS"/>
                <a:ea typeface="Trebuchet MS"/>
                <a:cs typeface="Trebuchet MS"/>
                <a:sym typeface="Trebuchet MS"/>
              </a:defRPr>
            </a:lvl4pPr>
            <a:lvl5pPr marL="1389888" marR="0" lvl="4" indent="-67818" algn="l" rtl="0">
              <a:spcBef>
                <a:spcPts val="280"/>
              </a:spcBef>
              <a:spcAft>
                <a:spcPts val="300"/>
              </a:spcAft>
              <a:buClr>
                <a:srgbClr val="1A695C"/>
              </a:buClr>
              <a:buSzPct val="130000"/>
              <a:buFont typeface="Georgia"/>
              <a:buChar char="*"/>
              <a:defRPr sz="1400" b="0" i="0" u="none" strike="noStrike" cap="none">
                <a:solidFill>
                  <a:srgbClr val="35CDB4"/>
                </a:solidFill>
                <a:latin typeface="Trebuchet MS"/>
                <a:ea typeface="Trebuchet MS"/>
                <a:cs typeface="Trebuchet MS"/>
                <a:sym typeface="Trebuchet MS"/>
              </a:defRPr>
            </a:lvl5pPr>
            <a:lvl6pPr marL="1664207" marR="0" lvl="5" indent="-75437" algn="l" rtl="0">
              <a:spcBef>
                <a:spcPts val="280"/>
              </a:spcBef>
              <a:spcAft>
                <a:spcPts val="300"/>
              </a:spcAft>
              <a:buClr>
                <a:srgbClr val="1A695C"/>
              </a:buClr>
              <a:buSzPct val="130000"/>
              <a:buFont typeface="Georgia"/>
              <a:buChar char="*"/>
              <a:defRPr sz="1400" b="0" i="0" u="none" strike="noStrike" cap="none">
                <a:solidFill>
                  <a:srgbClr val="35CDB4"/>
                </a:solidFill>
                <a:latin typeface="Trebuchet MS"/>
                <a:ea typeface="Trebuchet MS"/>
                <a:cs typeface="Trebuchet MS"/>
                <a:sym typeface="Trebuchet MS"/>
              </a:defRPr>
            </a:lvl6pPr>
            <a:lvl7pPr marL="1965960" marR="0" lvl="6" indent="-72389" algn="l" rtl="0">
              <a:spcBef>
                <a:spcPts val="280"/>
              </a:spcBef>
              <a:spcAft>
                <a:spcPts val="300"/>
              </a:spcAft>
              <a:buClr>
                <a:srgbClr val="1A695C"/>
              </a:buClr>
              <a:buSzPct val="130000"/>
              <a:buFont typeface="Georgia"/>
              <a:buChar char="*"/>
              <a:defRPr sz="1400" b="0" i="0" u="none" strike="noStrike" cap="none">
                <a:solidFill>
                  <a:srgbClr val="35CDB4"/>
                </a:solidFill>
                <a:latin typeface="Trebuchet MS"/>
                <a:ea typeface="Trebuchet MS"/>
                <a:cs typeface="Trebuchet MS"/>
                <a:sym typeface="Trebuchet MS"/>
              </a:defRPr>
            </a:lvl7pPr>
            <a:lvl8pPr marL="2286000" marR="0" lvl="7" indent="-74929" algn="l" rtl="0">
              <a:spcBef>
                <a:spcPts val="280"/>
              </a:spcBef>
              <a:spcAft>
                <a:spcPts val="300"/>
              </a:spcAft>
              <a:buClr>
                <a:srgbClr val="1A695C"/>
              </a:buClr>
              <a:buSzPct val="130000"/>
              <a:buFont typeface="Georgia"/>
              <a:buChar char="*"/>
              <a:defRPr sz="1400" b="0" i="0" u="none" strike="noStrike" cap="none">
                <a:solidFill>
                  <a:srgbClr val="35CDB4"/>
                </a:solidFill>
                <a:latin typeface="Trebuchet MS"/>
                <a:ea typeface="Trebuchet MS"/>
                <a:cs typeface="Trebuchet MS"/>
                <a:sym typeface="Trebuchet MS"/>
              </a:defRPr>
            </a:lvl8pPr>
            <a:lvl9pPr marL="2587752" marR="0" lvl="8" indent="-71881" algn="l" rtl="0">
              <a:spcBef>
                <a:spcPts val="280"/>
              </a:spcBef>
              <a:spcAft>
                <a:spcPts val="300"/>
              </a:spcAft>
              <a:buClr>
                <a:srgbClr val="1A695C"/>
              </a:buClr>
              <a:buSzPct val="130000"/>
              <a:buFont typeface="Georgia"/>
              <a:buChar char="*"/>
              <a:defRPr sz="1400" b="0" i="0" u="none" strike="noStrike" cap="none">
                <a:solidFill>
                  <a:srgbClr val="35CDB4"/>
                </a:solidFill>
                <a:latin typeface="Trebuchet MS"/>
                <a:ea typeface="Trebuchet MS"/>
                <a:cs typeface="Trebuchet MS"/>
                <a:sym typeface="Trebuchet MS"/>
              </a:defRPr>
            </a:lvl9pPr>
          </a:lstStyle>
          <a:p>
            <a:endParaRPr/>
          </a:p>
        </p:txBody>
      </p:sp>
      <p:sp>
        <p:nvSpPr>
          <p:cNvPr id="93" name="Shape 93"/>
          <p:cNvSpPr txBox="1">
            <a:spLocks noGrp="1"/>
          </p:cNvSpPr>
          <p:nvPr>
            <p:ph type="dt" idx="10"/>
          </p:nvPr>
        </p:nvSpPr>
        <p:spPr>
          <a:xfrm>
            <a:off x="6172200" y="6172200"/>
            <a:ext cx="2514599" cy="365125"/>
          </a:xfrm>
          <a:prstGeom prst="rect">
            <a:avLst/>
          </a:prstGeom>
          <a:noFill/>
          <a:ln>
            <a:noFill/>
          </a:ln>
        </p:spPr>
        <p:txBody>
          <a:bodyPr lIns="91425" tIns="91425" rIns="91425" bIns="91425" anchor="ctr" anchorCtr="0"/>
          <a:lstStyle>
            <a:lvl1pPr marL="0" marR="0" lvl="0" indent="0" algn="r" rtl="0">
              <a:spcBef>
                <a:spcPts val="0"/>
              </a:spcBef>
              <a:buNone/>
              <a:defRPr sz="1100" b="1">
                <a:solidFill>
                  <a:srgbClr val="77DECC"/>
                </a:solidFill>
                <a:latin typeface="Trebuchet MS"/>
                <a:ea typeface="Trebuchet MS"/>
                <a:cs typeface="Trebuchet MS"/>
                <a:sym typeface="Trebuchet MS"/>
              </a:defRPr>
            </a:lvl1pPr>
            <a:lvl2pPr marL="457200" marR="0" lvl="1" indent="0" algn="l" rtl="0">
              <a:spcBef>
                <a:spcPts val="0"/>
              </a:spcBef>
              <a:buNone/>
              <a:defRPr sz="1800" b="0" i="0" u="none" strike="noStrike" cap="none">
                <a:solidFill>
                  <a:schemeClr val="dk1"/>
                </a:solidFill>
                <a:latin typeface="Trebuchet MS"/>
                <a:ea typeface="Trebuchet MS"/>
                <a:cs typeface="Trebuchet MS"/>
                <a:sym typeface="Trebuchet MS"/>
              </a:defRPr>
            </a:lvl2pPr>
            <a:lvl3pPr marL="914400" marR="0" lvl="2" indent="0" algn="l" rtl="0">
              <a:spcBef>
                <a:spcPts val="0"/>
              </a:spcBef>
              <a:buNone/>
              <a:defRPr sz="1800" b="0" i="0" u="none" strike="noStrike" cap="none">
                <a:solidFill>
                  <a:schemeClr val="dk1"/>
                </a:solidFill>
                <a:latin typeface="Trebuchet MS"/>
                <a:ea typeface="Trebuchet MS"/>
                <a:cs typeface="Trebuchet MS"/>
                <a:sym typeface="Trebuchet MS"/>
              </a:defRPr>
            </a:lvl3pPr>
            <a:lvl4pPr marL="1371600" marR="0" lvl="3" indent="0" algn="l" rtl="0">
              <a:spcBef>
                <a:spcPts val="0"/>
              </a:spcBef>
              <a:buNone/>
              <a:defRPr sz="1800" b="0" i="0" u="none" strike="noStrike" cap="none">
                <a:solidFill>
                  <a:schemeClr val="dk1"/>
                </a:solidFill>
                <a:latin typeface="Trebuchet MS"/>
                <a:ea typeface="Trebuchet MS"/>
                <a:cs typeface="Trebuchet MS"/>
                <a:sym typeface="Trebuchet MS"/>
              </a:defRPr>
            </a:lvl4pPr>
            <a:lvl5pPr marL="1828800" marR="0" lvl="4" indent="0" algn="l" rtl="0">
              <a:spcBef>
                <a:spcPts val="0"/>
              </a:spcBef>
              <a:buNone/>
              <a:defRPr sz="1800" b="0" i="0" u="none" strike="noStrike" cap="none">
                <a:solidFill>
                  <a:schemeClr val="dk1"/>
                </a:solidFill>
                <a:latin typeface="Trebuchet MS"/>
                <a:ea typeface="Trebuchet MS"/>
                <a:cs typeface="Trebuchet MS"/>
                <a:sym typeface="Trebuchet MS"/>
              </a:defRPr>
            </a:lvl5pPr>
            <a:lvl6pPr marL="2286000" marR="0" lvl="5" indent="0" algn="l" rtl="0">
              <a:spcBef>
                <a:spcPts val="0"/>
              </a:spcBef>
              <a:buNone/>
              <a:defRPr sz="1800" b="0" i="0" u="none" strike="noStrike" cap="none">
                <a:solidFill>
                  <a:schemeClr val="dk1"/>
                </a:solidFill>
                <a:latin typeface="Trebuchet MS"/>
                <a:ea typeface="Trebuchet MS"/>
                <a:cs typeface="Trebuchet MS"/>
                <a:sym typeface="Trebuchet MS"/>
              </a:defRPr>
            </a:lvl6pPr>
            <a:lvl7pPr marL="2743200" marR="0" lvl="6" indent="0" algn="l" rtl="0">
              <a:spcBef>
                <a:spcPts val="0"/>
              </a:spcBef>
              <a:buNone/>
              <a:defRPr sz="1800" b="0" i="0" u="none" strike="noStrike" cap="none">
                <a:solidFill>
                  <a:schemeClr val="dk1"/>
                </a:solidFill>
                <a:latin typeface="Trebuchet MS"/>
                <a:ea typeface="Trebuchet MS"/>
                <a:cs typeface="Trebuchet MS"/>
                <a:sym typeface="Trebuchet MS"/>
              </a:defRPr>
            </a:lvl7pPr>
            <a:lvl8pPr marL="3200400" marR="0" lvl="7" indent="0" algn="l" rtl="0">
              <a:spcBef>
                <a:spcPts val="0"/>
              </a:spcBef>
              <a:buNone/>
              <a:defRPr sz="1800" b="0" i="0" u="none" strike="noStrike" cap="none">
                <a:solidFill>
                  <a:schemeClr val="dk1"/>
                </a:solidFill>
                <a:latin typeface="Trebuchet MS"/>
                <a:ea typeface="Trebuchet MS"/>
                <a:cs typeface="Trebuchet MS"/>
                <a:sym typeface="Trebuchet MS"/>
              </a:defRPr>
            </a:lvl8pPr>
            <a:lvl9pPr marL="3657600" marR="0" lvl="8" indent="0" algn="l" rtl="0">
              <a:spcBef>
                <a:spcPts val="0"/>
              </a:spcBef>
              <a:buNone/>
              <a:defRPr sz="1800" b="0" i="0" u="none" strike="noStrike" cap="none">
                <a:solidFill>
                  <a:schemeClr val="dk1"/>
                </a:solidFill>
                <a:latin typeface="Trebuchet MS"/>
                <a:ea typeface="Trebuchet MS"/>
                <a:cs typeface="Trebuchet MS"/>
                <a:sym typeface="Trebuchet MS"/>
              </a:defRPr>
            </a:lvl9pPr>
          </a:lstStyle>
          <a:p>
            <a:endParaRPr/>
          </a:p>
        </p:txBody>
      </p:sp>
      <p:sp>
        <p:nvSpPr>
          <p:cNvPr id="94" name="Shape 94"/>
          <p:cNvSpPr txBox="1">
            <a:spLocks noGrp="1"/>
          </p:cNvSpPr>
          <p:nvPr>
            <p:ph type="ftr" idx="11"/>
          </p:nvPr>
        </p:nvSpPr>
        <p:spPr>
          <a:xfrm>
            <a:off x="457199" y="6172200"/>
            <a:ext cx="3352800" cy="365125"/>
          </a:xfrm>
          <a:prstGeom prst="rect">
            <a:avLst/>
          </a:prstGeom>
          <a:noFill/>
          <a:ln>
            <a:noFill/>
          </a:ln>
        </p:spPr>
        <p:txBody>
          <a:bodyPr lIns="91425" tIns="91425" rIns="91425" bIns="91425" anchor="ctr" anchorCtr="0"/>
          <a:lstStyle>
            <a:lvl1pPr marL="0" marR="0" lvl="0" indent="0" algn="l" rtl="0">
              <a:spcBef>
                <a:spcPts val="0"/>
              </a:spcBef>
              <a:buNone/>
              <a:defRPr sz="1100" b="1">
                <a:solidFill>
                  <a:srgbClr val="77DECC"/>
                </a:solidFill>
                <a:latin typeface="Trebuchet MS"/>
                <a:ea typeface="Trebuchet MS"/>
                <a:cs typeface="Trebuchet MS"/>
                <a:sym typeface="Trebuchet MS"/>
              </a:defRPr>
            </a:lvl1pPr>
            <a:lvl2pPr marL="457200" marR="0" lvl="1" indent="0" algn="l" rtl="0">
              <a:spcBef>
                <a:spcPts val="0"/>
              </a:spcBef>
              <a:buNone/>
              <a:defRPr sz="1800" b="0" i="0" u="none" strike="noStrike" cap="none">
                <a:solidFill>
                  <a:schemeClr val="dk1"/>
                </a:solidFill>
                <a:latin typeface="Trebuchet MS"/>
                <a:ea typeface="Trebuchet MS"/>
                <a:cs typeface="Trebuchet MS"/>
                <a:sym typeface="Trebuchet MS"/>
              </a:defRPr>
            </a:lvl2pPr>
            <a:lvl3pPr marL="914400" marR="0" lvl="2" indent="0" algn="l" rtl="0">
              <a:spcBef>
                <a:spcPts val="0"/>
              </a:spcBef>
              <a:buNone/>
              <a:defRPr sz="1800" b="0" i="0" u="none" strike="noStrike" cap="none">
                <a:solidFill>
                  <a:schemeClr val="dk1"/>
                </a:solidFill>
                <a:latin typeface="Trebuchet MS"/>
                <a:ea typeface="Trebuchet MS"/>
                <a:cs typeface="Trebuchet MS"/>
                <a:sym typeface="Trebuchet MS"/>
              </a:defRPr>
            </a:lvl3pPr>
            <a:lvl4pPr marL="1371600" marR="0" lvl="3" indent="0" algn="l" rtl="0">
              <a:spcBef>
                <a:spcPts val="0"/>
              </a:spcBef>
              <a:buNone/>
              <a:defRPr sz="1800" b="0" i="0" u="none" strike="noStrike" cap="none">
                <a:solidFill>
                  <a:schemeClr val="dk1"/>
                </a:solidFill>
                <a:latin typeface="Trebuchet MS"/>
                <a:ea typeface="Trebuchet MS"/>
                <a:cs typeface="Trebuchet MS"/>
                <a:sym typeface="Trebuchet MS"/>
              </a:defRPr>
            </a:lvl4pPr>
            <a:lvl5pPr marL="1828800" marR="0" lvl="4" indent="0" algn="l" rtl="0">
              <a:spcBef>
                <a:spcPts val="0"/>
              </a:spcBef>
              <a:buNone/>
              <a:defRPr sz="1800" b="0" i="0" u="none" strike="noStrike" cap="none">
                <a:solidFill>
                  <a:schemeClr val="dk1"/>
                </a:solidFill>
                <a:latin typeface="Trebuchet MS"/>
                <a:ea typeface="Trebuchet MS"/>
                <a:cs typeface="Trebuchet MS"/>
                <a:sym typeface="Trebuchet MS"/>
              </a:defRPr>
            </a:lvl5pPr>
            <a:lvl6pPr marL="2286000" marR="0" lvl="5" indent="0" algn="l" rtl="0">
              <a:spcBef>
                <a:spcPts val="0"/>
              </a:spcBef>
              <a:buNone/>
              <a:defRPr sz="1800" b="0" i="0" u="none" strike="noStrike" cap="none">
                <a:solidFill>
                  <a:schemeClr val="dk1"/>
                </a:solidFill>
                <a:latin typeface="Trebuchet MS"/>
                <a:ea typeface="Trebuchet MS"/>
                <a:cs typeface="Trebuchet MS"/>
                <a:sym typeface="Trebuchet MS"/>
              </a:defRPr>
            </a:lvl6pPr>
            <a:lvl7pPr marL="2743200" marR="0" lvl="6" indent="0" algn="l" rtl="0">
              <a:spcBef>
                <a:spcPts val="0"/>
              </a:spcBef>
              <a:buNone/>
              <a:defRPr sz="1800" b="0" i="0" u="none" strike="noStrike" cap="none">
                <a:solidFill>
                  <a:schemeClr val="dk1"/>
                </a:solidFill>
                <a:latin typeface="Trebuchet MS"/>
                <a:ea typeface="Trebuchet MS"/>
                <a:cs typeface="Trebuchet MS"/>
                <a:sym typeface="Trebuchet MS"/>
              </a:defRPr>
            </a:lvl7pPr>
            <a:lvl8pPr marL="3200400" marR="0" lvl="7" indent="0" algn="l" rtl="0">
              <a:spcBef>
                <a:spcPts val="0"/>
              </a:spcBef>
              <a:buNone/>
              <a:defRPr sz="1800" b="0" i="0" u="none" strike="noStrike" cap="none">
                <a:solidFill>
                  <a:schemeClr val="dk1"/>
                </a:solidFill>
                <a:latin typeface="Trebuchet MS"/>
                <a:ea typeface="Trebuchet MS"/>
                <a:cs typeface="Trebuchet MS"/>
                <a:sym typeface="Trebuchet MS"/>
              </a:defRPr>
            </a:lvl8pPr>
            <a:lvl9pPr marL="3657600" marR="0" lvl="8" indent="0" algn="l" rtl="0">
              <a:spcBef>
                <a:spcPts val="0"/>
              </a:spcBef>
              <a:buNone/>
              <a:defRPr sz="1800" b="0" i="0" u="none" strike="noStrike" cap="none">
                <a:solidFill>
                  <a:schemeClr val="dk1"/>
                </a:solidFill>
                <a:latin typeface="Trebuchet MS"/>
                <a:ea typeface="Trebuchet MS"/>
                <a:cs typeface="Trebuchet MS"/>
                <a:sym typeface="Trebuchet MS"/>
              </a:defRPr>
            </a:lvl9pPr>
          </a:lstStyle>
          <a:p>
            <a:endParaRPr/>
          </a:p>
        </p:txBody>
      </p:sp>
      <p:sp>
        <p:nvSpPr>
          <p:cNvPr id="95" name="Shape 95"/>
          <p:cNvSpPr txBox="1">
            <a:spLocks noGrp="1"/>
          </p:cNvSpPr>
          <p:nvPr>
            <p:ph type="sldNum" idx="12"/>
          </p:nvPr>
        </p:nvSpPr>
        <p:spPr>
          <a:xfrm>
            <a:off x="3810000" y="6172200"/>
            <a:ext cx="1828800" cy="365125"/>
          </a:xfrm>
          <a:prstGeom prst="rect">
            <a:avLst/>
          </a:prstGeom>
          <a:noFill/>
          <a:ln>
            <a:noFill/>
          </a:ln>
        </p:spPr>
        <p:txBody>
          <a:bodyPr lIns="91425" tIns="45700" rIns="91425" bIns="45700" anchor="ctr" anchorCtr="0">
            <a:noAutofit/>
          </a:bodyPr>
          <a:lstStyle/>
          <a:p>
            <a:pPr marL="0" marR="0" lvl="0" indent="0" algn="ctr" rtl="0">
              <a:spcBef>
                <a:spcPts val="0"/>
              </a:spcBef>
              <a:buSzPct val="25000"/>
              <a:buNone/>
            </a:pPr>
            <a:fld id="{00000000-1234-1234-1234-123412341234}" type="slidenum">
              <a:rPr lang="en-US" sz="1200" b="1">
                <a:solidFill>
                  <a:srgbClr val="77DECC"/>
                </a:solidFill>
                <a:latin typeface="Trebuchet MS"/>
                <a:ea typeface="Trebuchet MS"/>
                <a:cs typeface="Trebuchet MS"/>
                <a:sym typeface="Trebuchet MS"/>
              </a:rPr>
              <a:t>‹#›</a:t>
            </a:fld>
            <a:endParaRPr lang="en-US" sz="1200" b="1">
              <a:solidFill>
                <a:srgbClr val="77DECC"/>
              </a:solidFill>
              <a:latin typeface="Trebuchet MS"/>
              <a:ea typeface="Trebuchet MS"/>
              <a:cs typeface="Trebuchet MS"/>
              <a:sym typeface="Trebuchet MS"/>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cSld name="Титульный слайд">
    <p:spTree>
      <p:nvGrpSpPr>
        <p:cNvPr id="1" name="Shape 19"/>
        <p:cNvGrpSpPr/>
        <p:nvPr/>
      </p:nvGrpSpPr>
      <p:grpSpPr>
        <a:xfrm>
          <a:off x="0" y="0"/>
          <a:ext cx="0" cy="0"/>
          <a:chOff x="0" y="0"/>
          <a:chExt cx="0" cy="0"/>
        </a:xfrm>
      </p:grpSpPr>
      <p:sp>
        <p:nvSpPr>
          <p:cNvPr id="20" name="Shape 20"/>
          <p:cNvSpPr/>
          <p:nvPr/>
        </p:nvSpPr>
        <p:spPr>
          <a:xfrm>
            <a:off x="0" y="3866919"/>
            <a:ext cx="9144000" cy="2991080"/>
          </a:xfrm>
          <a:prstGeom prst="rect">
            <a:avLst/>
          </a:prstGeom>
          <a:gradFill>
            <a:gsLst>
              <a:gs pos="0">
                <a:srgbClr val="248D7B">
                  <a:alpha val="90980"/>
                </a:srgbClr>
              </a:gs>
              <a:gs pos="37000">
                <a:srgbClr val="248D7B">
                  <a:alpha val="75686"/>
                </a:srgbClr>
              </a:gs>
              <a:gs pos="100000">
                <a:srgbClr val="248D7B">
                  <a:alpha val="78823"/>
                </a:srgbClr>
              </a:gs>
            </a:gsLst>
            <a:path path="circle">
              <a:fillToRect l="50000" t="50000" r="50000" b="50000"/>
            </a:path>
            <a:tileRect/>
          </a:gradFill>
          <a:ln>
            <a:noFill/>
          </a:ln>
        </p:spPr>
        <p:txBody>
          <a:bodyPr lIns="91425" tIns="45700" rIns="91425" bIns="45700" anchor="ctr" anchorCtr="0">
            <a:noAutofit/>
          </a:bodyPr>
          <a:lstStyle/>
          <a:p>
            <a:pPr marL="0" marR="0" lvl="0" indent="0" algn="ctr" rtl="0">
              <a:spcBef>
                <a:spcPts val="0"/>
              </a:spcBef>
              <a:buNone/>
            </a:pPr>
            <a:endParaRPr sz="1800">
              <a:solidFill>
                <a:schemeClr val="lt1"/>
              </a:solidFill>
              <a:latin typeface="Trebuchet MS"/>
              <a:ea typeface="Trebuchet MS"/>
              <a:cs typeface="Trebuchet MS"/>
              <a:sym typeface="Trebuchet MS"/>
            </a:endParaRPr>
          </a:p>
        </p:txBody>
      </p:sp>
      <p:sp>
        <p:nvSpPr>
          <p:cNvPr id="21" name="Shape 21"/>
          <p:cNvSpPr/>
          <p:nvPr/>
        </p:nvSpPr>
        <p:spPr>
          <a:xfrm>
            <a:off x="0" y="0"/>
            <a:ext cx="9144000" cy="3866919"/>
          </a:xfrm>
          <a:prstGeom prst="rect">
            <a:avLst/>
          </a:prstGeom>
          <a:gradFill>
            <a:gsLst>
              <a:gs pos="0">
                <a:srgbClr val="248D7B">
                  <a:alpha val="88627"/>
                </a:srgbClr>
              </a:gs>
              <a:gs pos="48000">
                <a:srgbClr val="248D7B">
                  <a:alpha val="61960"/>
                </a:srgbClr>
              </a:gs>
              <a:gs pos="100000">
                <a:srgbClr val="248D7B">
                  <a:alpha val="78823"/>
                </a:srgbClr>
              </a:gs>
            </a:gsLst>
            <a:path path="circle">
              <a:fillToRect l="50000" t="50000" r="50000" b="50000"/>
            </a:path>
            <a:tileRect/>
          </a:gradFill>
          <a:ln>
            <a:noFill/>
          </a:ln>
        </p:spPr>
        <p:txBody>
          <a:bodyPr lIns="91425" tIns="45700" rIns="91425" bIns="45700" anchor="ctr" anchorCtr="0">
            <a:noAutofit/>
          </a:bodyPr>
          <a:lstStyle/>
          <a:p>
            <a:pPr marL="0" marR="0" lvl="0" indent="0" algn="ctr" rtl="0">
              <a:spcBef>
                <a:spcPts val="0"/>
              </a:spcBef>
              <a:buNone/>
            </a:pPr>
            <a:endParaRPr sz="1800">
              <a:solidFill>
                <a:schemeClr val="lt1"/>
              </a:solidFill>
              <a:latin typeface="Trebuchet MS"/>
              <a:ea typeface="Trebuchet MS"/>
              <a:cs typeface="Trebuchet MS"/>
              <a:sym typeface="Trebuchet MS"/>
            </a:endParaRPr>
          </a:p>
        </p:txBody>
      </p:sp>
      <p:sp>
        <p:nvSpPr>
          <p:cNvPr id="22" name="Shape 22"/>
          <p:cNvSpPr/>
          <p:nvPr/>
        </p:nvSpPr>
        <p:spPr>
          <a:xfrm>
            <a:off x="0" y="2652310"/>
            <a:ext cx="9144000" cy="2286000"/>
          </a:xfrm>
          <a:prstGeom prst="rect">
            <a:avLst/>
          </a:prstGeom>
          <a:gradFill>
            <a:gsLst>
              <a:gs pos="0">
                <a:srgbClr val="248D7B">
                  <a:alpha val="0"/>
                </a:srgbClr>
              </a:gs>
              <a:gs pos="29000">
                <a:srgbClr val="248D7B">
                  <a:alpha val="29803"/>
                </a:srgbClr>
              </a:gs>
              <a:gs pos="45000">
                <a:srgbClr val="248D7B">
                  <a:alpha val="40000"/>
                </a:srgbClr>
              </a:gs>
              <a:gs pos="55000">
                <a:srgbClr val="248D7B">
                  <a:alpha val="25882"/>
                </a:srgbClr>
              </a:gs>
              <a:gs pos="65000">
                <a:srgbClr val="248D7B">
                  <a:alpha val="60000"/>
                </a:srgbClr>
              </a:gs>
              <a:gs pos="100000">
                <a:srgbClr val="248D7B">
                  <a:alpha val="0"/>
                </a:srgbClr>
              </a:gs>
            </a:gsLst>
            <a:lin ang="5400000" scaled="0"/>
          </a:gradFill>
          <a:ln>
            <a:noFill/>
          </a:ln>
        </p:spPr>
        <p:txBody>
          <a:bodyPr lIns="91425" tIns="45700" rIns="91425" bIns="45700" anchor="ctr" anchorCtr="0">
            <a:noAutofit/>
          </a:bodyPr>
          <a:lstStyle/>
          <a:p>
            <a:pPr marL="0" marR="0" lvl="0" indent="0" algn="ctr" rtl="0">
              <a:spcBef>
                <a:spcPts val="0"/>
              </a:spcBef>
              <a:buNone/>
            </a:pPr>
            <a:endParaRPr sz="1800">
              <a:solidFill>
                <a:schemeClr val="lt1"/>
              </a:solidFill>
              <a:latin typeface="Trebuchet MS"/>
              <a:ea typeface="Trebuchet MS"/>
              <a:cs typeface="Trebuchet MS"/>
              <a:sym typeface="Trebuchet MS"/>
            </a:endParaRPr>
          </a:p>
        </p:txBody>
      </p:sp>
      <p:sp>
        <p:nvSpPr>
          <p:cNvPr id="23" name="Shape 23"/>
          <p:cNvSpPr/>
          <p:nvPr/>
        </p:nvSpPr>
        <p:spPr>
          <a:xfrm>
            <a:off x="0" y="1600200"/>
            <a:ext cx="9144000" cy="5105399"/>
          </a:xfrm>
          <a:prstGeom prst="ellipse">
            <a:avLst/>
          </a:prstGeom>
          <a:gradFill>
            <a:gsLst>
              <a:gs pos="0">
                <a:schemeClr val="lt1"/>
              </a:gs>
              <a:gs pos="54000">
                <a:srgbClr val="248D7B">
                  <a:alpha val="0"/>
                </a:srgbClr>
              </a:gs>
              <a:gs pos="100000">
                <a:srgbClr val="248D7B">
                  <a:alpha val="0"/>
                </a:srgbClr>
              </a:gs>
            </a:gsLst>
            <a:path path="circle">
              <a:fillToRect l="50000" t="50000" r="50000" b="50000"/>
            </a:path>
            <a:tileRect/>
          </a:gradFill>
          <a:ln>
            <a:noFill/>
          </a:ln>
        </p:spPr>
        <p:txBody>
          <a:bodyPr lIns="91425" tIns="45700" rIns="91425" bIns="45700" anchor="ctr" anchorCtr="0">
            <a:noAutofit/>
          </a:bodyPr>
          <a:lstStyle/>
          <a:p>
            <a:pPr marL="0" marR="0" lvl="0" indent="0" algn="ctr" rtl="0">
              <a:spcBef>
                <a:spcPts val="0"/>
              </a:spcBef>
              <a:buNone/>
            </a:pPr>
            <a:endParaRPr sz="1800">
              <a:solidFill>
                <a:schemeClr val="lt1"/>
              </a:solidFill>
              <a:latin typeface="Trebuchet MS"/>
              <a:ea typeface="Trebuchet MS"/>
              <a:cs typeface="Trebuchet MS"/>
              <a:sym typeface="Trebuchet MS"/>
            </a:endParaRPr>
          </a:p>
        </p:txBody>
      </p:sp>
      <p:sp>
        <p:nvSpPr>
          <p:cNvPr id="24" name="Shape 24"/>
          <p:cNvSpPr txBox="1">
            <a:spLocks noGrp="1"/>
          </p:cNvSpPr>
          <p:nvPr>
            <p:ph type="subTitle" idx="1"/>
          </p:nvPr>
        </p:nvSpPr>
        <p:spPr>
          <a:xfrm>
            <a:off x="1473795" y="5052544"/>
            <a:ext cx="5637009" cy="882118"/>
          </a:xfrm>
          <a:prstGeom prst="rect">
            <a:avLst/>
          </a:prstGeom>
          <a:noFill/>
          <a:ln>
            <a:noFill/>
          </a:ln>
        </p:spPr>
        <p:txBody>
          <a:bodyPr lIns="91425" tIns="91425" rIns="91425" bIns="91425" anchor="t" anchorCtr="0"/>
          <a:lstStyle>
            <a:lvl1pPr marL="0" marR="0" lvl="0" indent="0" algn="l" rtl="0">
              <a:spcBef>
                <a:spcPts val="440"/>
              </a:spcBef>
              <a:spcAft>
                <a:spcPts val="300"/>
              </a:spcAft>
              <a:buClr>
                <a:srgbClr val="1A695C"/>
              </a:buClr>
              <a:buFont typeface="Georgia"/>
              <a:buNone/>
              <a:defRPr sz="2200" b="0" i="0" u="none" strike="noStrike" cap="none">
                <a:solidFill>
                  <a:schemeClr val="dk2"/>
                </a:solidFill>
                <a:latin typeface="Trebuchet MS"/>
                <a:ea typeface="Trebuchet MS"/>
                <a:cs typeface="Trebuchet MS"/>
                <a:sym typeface="Trebuchet MS"/>
              </a:defRPr>
            </a:lvl1pPr>
            <a:lvl2pPr marL="457200" marR="0" lvl="1" indent="0" algn="ctr" rtl="0">
              <a:spcBef>
                <a:spcPts val="400"/>
              </a:spcBef>
              <a:spcAft>
                <a:spcPts val="300"/>
              </a:spcAft>
              <a:buClr>
                <a:srgbClr val="1A695C"/>
              </a:buClr>
              <a:buFont typeface="Georgia"/>
              <a:buNone/>
              <a:defRPr sz="2000" b="0" i="0" u="none" strike="noStrike" cap="none">
                <a:solidFill>
                  <a:srgbClr val="8AB2A8"/>
                </a:solidFill>
                <a:latin typeface="Trebuchet MS"/>
                <a:ea typeface="Trebuchet MS"/>
                <a:cs typeface="Trebuchet MS"/>
                <a:sym typeface="Trebuchet MS"/>
              </a:defRPr>
            </a:lvl2pPr>
            <a:lvl3pPr marL="914400" marR="0" lvl="2" indent="0" algn="ctr" rtl="0">
              <a:spcBef>
                <a:spcPts val="360"/>
              </a:spcBef>
              <a:spcAft>
                <a:spcPts val="300"/>
              </a:spcAft>
              <a:buClr>
                <a:srgbClr val="1A695C"/>
              </a:buClr>
              <a:buFont typeface="Georgia"/>
              <a:buNone/>
              <a:defRPr sz="1800" b="0" i="0" u="none" strike="noStrike" cap="none">
                <a:solidFill>
                  <a:srgbClr val="8AB2A8"/>
                </a:solidFill>
                <a:latin typeface="Trebuchet MS"/>
                <a:ea typeface="Trebuchet MS"/>
                <a:cs typeface="Trebuchet MS"/>
                <a:sym typeface="Trebuchet MS"/>
              </a:defRPr>
            </a:lvl3pPr>
            <a:lvl4pPr marL="1371600" marR="0" lvl="3" indent="0" algn="ctr" rtl="0">
              <a:spcBef>
                <a:spcPts val="320"/>
              </a:spcBef>
              <a:spcAft>
                <a:spcPts val="300"/>
              </a:spcAft>
              <a:buClr>
                <a:srgbClr val="1A695C"/>
              </a:buClr>
              <a:buFont typeface="Georgia"/>
              <a:buNone/>
              <a:defRPr sz="1600" b="0" i="0" u="none" strike="noStrike" cap="none">
                <a:solidFill>
                  <a:srgbClr val="8AB2A8"/>
                </a:solidFill>
                <a:latin typeface="Trebuchet MS"/>
                <a:ea typeface="Trebuchet MS"/>
                <a:cs typeface="Trebuchet MS"/>
                <a:sym typeface="Trebuchet MS"/>
              </a:defRPr>
            </a:lvl4pPr>
            <a:lvl5pPr marL="1828800" marR="0" lvl="4" indent="0" algn="ctr" rtl="0">
              <a:spcBef>
                <a:spcPts val="280"/>
              </a:spcBef>
              <a:spcAft>
                <a:spcPts val="300"/>
              </a:spcAft>
              <a:buClr>
                <a:srgbClr val="1A695C"/>
              </a:buClr>
              <a:buFont typeface="Georgia"/>
              <a:buNone/>
              <a:defRPr sz="1400" b="0" i="0" u="none" strike="noStrike" cap="none">
                <a:solidFill>
                  <a:srgbClr val="8AB2A8"/>
                </a:solidFill>
                <a:latin typeface="Trebuchet MS"/>
                <a:ea typeface="Trebuchet MS"/>
                <a:cs typeface="Trebuchet MS"/>
                <a:sym typeface="Trebuchet MS"/>
              </a:defRPr>
            </a:lvl5pPr>
            <a:lvl6pPr marL="2286000" marR="0" lvl="5" indent="0" algn="ctr" rtl="0">
              <a:spcBef>
                <a:spcPts val="280"/>
              </a:spcBef>
              <a:spcAft>
                <a:spcPts val="300"/>
              </a:spcAft>
              <a:buClr>
                <a:srgbClr val="1A695C"/>
              </a:buClr>
              <a:buFont typeface="Georgia"/>
              <a:buNone/>
              <a:defRPr sz="1400" b="0" i="0" u="none" strike="noStrike" cap="none">
                <a:solidFill>
                  <a:srgbClr val="8AB2A8"/>
                </a:solidFill>
                <a:latin typeface="Trebuchet MS"/>
                <a:ea typeface="Trebuchet MS"/>
                <a:cs typeface="Trebuchet MS"/>
                <a:sym typeface="Trebuchet MS"/>
              </a:defRPr>
            </a:lvl6pPr>
            <a:lvl7pPr marL="2743200" marR="0" lvl="6" indent="0" algn="ctr" rtl="0">
              <a:spcBef>
                <a:spcPts val="280"/>
              </a:spcBef>
              <a:spcAft>
                <a:spcPts val="300"/>
              </a:spcAft>
              <a:buClr>
                <a:srgbClr val="1A695C"/>
              </a:buClr>
              <a:buFont typeface="Georgia"/>
              <a:buNone/>
              <a:defRPr sz="1400" b="0" i="0" u="none" strike="noStrike" cap="none">
                <a:solidFill>
                  <a:srgbClr val="8AB2A8"/>
                </a:solidFill>
                <a:latin typeface="Trebuchet MS"/>
                <a:ea typeface="Trebuchet MS"/>
                <a:cs typeface="Trebuchet MS"/>
                <a:sym typeface="Trebuchet MS"/>
              </a:defRPr>
            </a:lvl7pPr>
            <a:lvl8pPr marL="3200400" marR="0" lvl="7" indent="0" algn="ctr" rtl="0">
              <a:spcBef>
                <a:spcPts val="280"/>
              </a:spcBef>
              <a:spcAft>
                <a:spcPts val="300"/>
              </a:spcAft>
              <a:buClr>
                <a:srgbClr val="1A695C"/>
              </a:buClr>
              <a:buFont typeface="Georgia"/>
              <a:buNone/>
              <a:defRPr sz="1400" b="0" i="0" u="none" strike="noStrike" cap="none">
                <a:solidFill>
                  <a:srgbClr val="8AB2A8"/>
                </a:solidFill>
                <a:latin typeface="Trebuchet MS"/>
                <a:ea typeface="Trebuchet MS"/>
                <a:cs typeface="Trebuchet MS"/>
                <a:sym typeface="Trebuchet MS"/>
              </a:defRPr>
            </a:lvl8pPr>
            <a:lvl9pPr marL="3657600" marR="0" lvl="8" indent="0" algn="ctr" rtl="0">
              <a:spcBef>
                <a:spcPts val="280"/>
              </a:spcBef>
              <a:spcAft>
                <a:spcPts val="300"/>
              </a:spcAft>
              <a:buClr>
                <a:srgbClr val="1A695C"/>
              </a:buClr>
              <a:buFont typeface="Georgia"/>
              <a:buNone/>
              <a:defRPr sz="1400" b="0" i="0" u="none" strike="noStrike" cap="none">
                <a:solidFill>
                  <a:srgbClr val="8AB2A8"/>
                </a:solidFill>
                <a:latin typeface="Trebuchet MS"/>
                <a:ea typeface="Trebuchet MS"/>
                <a:cs typeface="Trebuchet MS"/>
                <a:sym typeface="Trebuchet MS"/>
              </a:defRPr>
            </a:lvl9pPr>
          </a:lstStyle>
          <a:p>
            <a:endParaRPr/>
          </a:p>
        </p:txBody>
      </p:sp>
      <p:sp>
        <p:nvSpPr>
          <p:cNvPr id="25" name="Shape 25"/>
          <p:cNvSpPr txBox="1">
            <a:spLocks noGrp="1"/>
          </p:cNvSpPr>
          <p:nvPr>
            <p:ph type="dt" idx="10"/>
          </p:nvPr>
        </p:nvSpPr>
        <p:spPr>
          <a:xfrm>
            <a:off x="6172200" y="6172200"/>
            <a:ext cx="2514599" cy="365125"/>
          </a:xfrm>
          <a:prstGeom prst="rect">
            <a:avLst/>
          </a:prstGeom>
          <a:noFill/>
          <a:ln>
            <a:noFill/>
          </a:ln>
        </p:spPr>
        <p:txBody>
          <a:bodyPr lIns="91425" tIns="91425" rIns="91425" bIns="91425" anchor="ctr" anchorCtr="0"/>
          <a:lstStyle>
            <a:lvl1pPr marL="0" marR="0" lvl="0" indent="0" algn="r" rtl="0">
              <a:spcBef>
                <a:spcPts val="0"/>
              </a:spcBef>
              <a:buNone/>
              <a:defRPr sz="1100" b="1">
                <a:solidFill>
                  <a:srgbClr val="77DECC"/>
                </a:solidFill>
                <a:latin typeface="Trebuchet MS"/>
                <a:ea typeface="Trebuchet MS"/>
                <a:cs typeface="Trebuchet MS"/>
                <a:sym typeface="Trebuchet MS"/>
              </a:defRPr>
            </a:lvl1pPr>
            <a:lvl2pPr marL="457200" marR="0" lvl="1" indent="0" algn="l" rtl="0">
              <a:spcBef>
                <a:spcPts val="0"/>
              </a:spcBef>
              <a:buNone/>
              <a:defRPr sz="1800" b="0" i="0" u="none" strike="noStrike" cap="none">
                <a:solidFill>
                  <a:schemeClr val="dk1"/>
                </a:solidFill>
                <a:latin typeface="Trebuchet MS"/>
                <a:ea typeface="Trebuchet MS"/>
                <a:cs typeface="Trebuchet MS"/>
                <a:sym typeface="Trebuchet MS"/>
              </a:defRPr>
            </a:lvl2pPr>
            <a:lvl3pPr marL="914400" marR="0" lvl="2" indent="0" algn="l" rtl="0">
              <a:spcBef>
                <a:spcPts val="0"/>
              </a:spcBef>
              <a:buNone/>
              <a:defRPr sz="1800" b="0" i="0" u="none" strike="noStrike" cap="none">
                <a:solidFill>
                  <a:schemeClr val="dk1"/>
                </a:solidFill>
                <a:latin typeface="Trebuchet MS"/>
                <a:ea typeface="Trebuchet MS"/>
                <a:cs typeface="Trebuchet MS"/>
                <a:sym typeface="Trebuchet MS"/>
              </a:defRPr>
            </a:lvl3pPr>
            <a:lvl4pPr marL="1371600" marR="0" lvl="3" indent="0" algn="l" rtl="0">
              <a:spcBef>
                <a:spcPts val="0"/>
              </a:spcBef>
              <a:buNone/>
              <a:defRPr sz="1800" b="0" i="0" u="none" strike="noStrike" cap="none">
                <a:solidFill>
                  <a:schemeClr val="dk1"/>
                </a:solidFill>
                <a:latin typeface="Trebuchet MS"/>
                <a:ea typeface="Trebuchet MS"/>
                <a:cs typeface="Trebuchet MS"/>
                <a:sym typeface="Trebuchet MS"/>
              </a:defRPr>
            </a:lvl4pPr>
            <a:lvl5pPr marL="1828800" marR="0" lvl="4" indent="0" algn="l" rtl="0">
              <a:spcBef>
                <a:spcPts val="0"/>
              </a:spcBef>
              <a:buNone/>
              <a:defRPr sz="1800" b="0" i="0" u="none" strike="noStrike" cap="none">
                <a:solidFill>
                  <a:schemeClr val="dk1"/>
                </a:solidFill>
                <a:latin typeface="Trebuchet MS"/>
                <a:ea typeface="Trebuchet MS"/>
                <a:cs typeface="Trebuchet MS"/>
                <a:sym typeface="Trebuchet MS"/>
              </a:defRPr>
            </a:lvl5pPr>
            <a:lvl6pPr marL="2286000" marR="0" lvl="5" indent="0" algn="l" rtl="0">
              <a:spcBef>
                <a:spcPts val="0"/>
              </a:spcBef>
              <a:buNone/>
              <a:defRPr sz="1800" b="0" i="0" u="none" strike="noStrike" cap="none">
                <a:solidFill>
                  <a:schemeClr val="dk1"/>
                </a:solidFill>
                <a:latin typeface="Trebuchet MS"/>
                <a:ea typeface="Trebuchet MS"/>
                <a:cs typeface="Trebuchet MS"/>
                <a:sym typeface="Trebuchet MS"/>
              </a:defRPr>
            </a:lvl6pPr>
            <a:lvl7pPr marL="2743200" marR="0" lvl="6" indent="0" algn="l" rtl="0">
              <a:spcBef>
                <a:spcPts val="0"/>
              </a:spcBef>
              <a:buNone/>
              <a:defRPr sz="1800" b="0" i="0" u="none" strike="noStrike" cap="none">
                <a:solidFill>
                  <a:schemeClr val="dk1"/>
                </a:solidFill>
                <a:latin typeface="Trebuchet MS"/>
                <a:ea typeface="Trebuchet MS"/>
                <a:cs typeface="Trebuchet MS"/>
                <a:sym typeface="Trebuchet MS"/>
              </a:defRPr>
            </a:lvl7pPr>
            <a:lvl8pPr marL="3200400" marR="0" lvl="7" indent="0" algn="l" rtl="0">
              <a:spcBef>
                <a:spcPts val="0"/>
              </a:spcBef>
              <a:buNone/>
              <a:defRPr sz="1800" b="0" i="0" u="none" strike="noStrike" cap="none">
                <a:solidFill>
                  <a:schemeClr val="dk1"/>
                </a:solidFill>
                <a:latin typeface="Trebuchet MS"/>
                <a:ea typeface="Trebuchet MS"/>
                <a:cs typeface="Trebuchet MS"/>
                <a:sym typeface="Trebuchet MS"/>
              </a:defRPr>
            </a:lvl8pPr>
            <a:lvl9pPr marL="3657600" marR="0" lvl="8" indent="0" algn="l" rtl="0">
              <a:spcBef>
                <a:spcPts val="0"/>
              </a:spcBef>
              <a:buNone/>
              <a:defRPr sz="1800" b="0" i="0" u="none" strike="noStrike" cap="none">
                <a:solidFill>
                  <a:schemeClr val="dk1"/>
                </a:solidFill>
                <a:latin typeface="Trebuchet MS"/>
                <a:ea typeface="Trebuchet MS"/>
                <a:cs typeface="Trebuchet MS"/>
                <a:sym typeface="Trebuchet MS"/>
              </a:defRPr>
            </a:lvl9pPr>
          </a:lstStyle>
          <a:p>
            <a:endParaRPr/>
          </a:p>
        </p:txBody>
      </p:sp>
      <p:sp>
        <p:nvSpPr>
          <p:cNvPr id="26" name="Shape 26"/>
          <p:cNvSpPr txBox="1">
            <a:spLocks noGrp="1"/>
          </p:cNvSpPr>
          <p:nvPr>
            <p:ph type="ftr" idx="11"/>
          </p:nvPr>
        </p:nvSpPr>
        <p:spPr>
          <a:xfrm>
            <a:off x="457199" y="6172200"/>
            <a:ext cx="3352800" cy="365125"/>
          </a:xfrm>
          <a:prstGeom prst="rect">
            <a:avLst/>
          </a:prstGeom>
          <a:noFill/>
          <a:ln>
            <a:noFill/>
          </a:ln>
        </p:spPr>
        <p:txBody>
          <a:bodyPr lIns="91425" tIns="91425" rIns="91425" bIns="91425" anchor="ctr" anchorCtr="0"/>
          <a:lstStyle>
            <a:lvl1pPr marL="0" marR="0" lvl="0" indent="0" algn="l" rtl="0">
              <a:spcBef>
                <a:spcPts val="0"/>
              </a:spcBef>
              <a:buNone/>
              <a:defRPr sz="1100" b="1">
                <a:solidFill>
                  <a:srgbClr val="77DECC"/>
                </a:solidFill>
                <a:latin typeface="Trebuchet MS"/>
                <a:ea typeface="Trebuchet MS"/>
                <a:cs typeface="Trebuchet MS"/>
                <a:sym typeface="Trebuchet MS"/>
              </a:defRPr>
            </a:lvl1pPr>
            <a:lvl2pPr marL="457200" marR="0" lvl="1" indent="0" algn="l" rtl="0">
              <a:spcBef>
                <a:spcPts val="0"/>
              </a:spcBef>
              <a:buNone/>
              <a:defRPr sz="1800" b="0" i="0" u="none" strike="noStrike" cap="none">
                <a:solidFill>
                  <a:schemeClr val="dk1"/>
                </a:solidFill>
                <a:latin typeface="Trebuchet MS"/>
                <a:ea typeface="Trebuchet MS"/>
                <a:cs typeface="Trebuchet MS"/>
                <a:sym typeface="Trebuchet MS"/>
              </a:defRPr>
            </a:lvl2pPr>
            <a:lvl3pPr marL="914400" marR="0" lvl="2" indent="0" algn="l" rtl="0">
              <a:spcBef>
                <a:spcPts val="0"/>
              </a:spcBef>
              <a:buNone/>
              <a:defRPr sz="1800" b="0" i="0" u="none" strike="noStrike" cap="none">
                <a:solidFill>
                  <a:schemeClr val="dk1"/>
                </a:solidFill>
                <a:latin typeface="Trebuchet MS"/>
                <a:ea typeface="Trebuchet MS"/>
                <a:cs typeface="Trebuchet MS"/>
                <a:sym typeface="Trebuchet MS"/>
              </a:defRPr>
            </a:lvl3pPr>
            <a:lvl4pPr marL="1371600" marR="0" lvl="3" indent="0" algn="l" rtl="0">
              <a:spcBef>
                <a:spcPts val="0"/>
              </a:spcBef>
              <a:buNone/>
              <a:defRPr sz="1800" b="0" i="0" u="none" strike="noStrike" cap="none">
                <a:solidFill>
                  <a:schemeClr val="dk1"/>
                </a:solidFill>
                <a:latin typeface="Trebuchet MS"/>
                <a:ea typeface="Trebuchet MS"/>
                <a:cs typeface="Trebuchet MS"/>
                <a:sym typeface="Trebuchet MS"/>
              </a:defRPr>
            </a:lvl4pPr>
            <a:lvl5pPr marL="1828800" marR="0" lvl="4" indent="0" algn="l" rtl="0">
              <a:spcBef>
                <a:spcPts val="0"/>
              </a:spcBef>
              <a:buNone/>
              <a:defRPr sz="1800" b="0" i="0" u="none" strike="noStrike" cap="none">
                <a:solidFill>
                  <a:schemeClr val="dk1"/>
                </a:solidFill>
                <a:latin typeface="Trebuchet MS"/>
                <a:ea typeface="Trebuchet MS"/>
                <a:cs typeface="Trebuchet MS"/>
                <a:sym typeface="Trebuchet MS"/>
              </a:defRPr>
            </a:lvl5pPr>
            <a:lvl6pPr marL="2286000" marR="0" lvl="5" indent="0" algn="l" rtl="0">
              <a:spcBef>
                <a:spcPts val="0"/>
              </a:spcBef>
              <a:buNone/>
              <a:defRPr sz="1800" b="0" i="0" u="none" strike="noStrike" cap="none">
                <a:solidFill>
                  <a:schemeClr val="dk1"/>
                </a:solidFill>
                <a:latin typeface="Trebuchet MS"/>
                <a:ea typeface="Trebuchet MS"/>
                <a:cs typeface="Trebuchet MS"/>
                <a:sym typeface="Trebuchet MS"/>
              </a:defRPr>
            </a:lvl6pPr>
            <a:lvl7pPr marL="2743200" marR="0" lvl="6" indent="0" algn="l" rtl="0">
              <a:spcBef>
                <a:spcPts val="0"/>
              </a:spcBef>
              <a:buNone/>
              <a:defRPr sz="1800" b="0" i="0" u="none" strike="noStrike" cap="none">
                <a:solidFill>
                  <a:schemeClr val="dk1"/>
                </a:solidFill>
                <a:latin typeface="Trebuchet MS"/>
                <a:ea typeface="Trebuchet MS"/>
                <a:cs typeface="Trebuchet MS"/>
                <a:sym typeface="Trebuchet MS"/>
              </a:defRPr>
            </a:lvl7pPr>
            <a:lvl8pPr marL="3200400" marR="0" lvl="7" indent="0" algn="l" rtl="0">
              <a:spcBef>
                <a:spcPts val="0"/>
              </a:spcBef>
              <a:buNone/>
              <a:defRPr sz="1800" b="0" i="0" u="none" strike="noStrike" cap="none">
                <a:solidFill>
                  <a:schemeClr val="dk1"/>
                </a:solidFill>
                <a:latin typeface="Trebuchet MS"/>
                <a:ea typeface="Trebuchet MS"/>
                <a:cs typeface="Trebuchet MS"/>
                <a:sym typeface="Trebuchet MS"/>
              </a:defRPr>
            </a:lvl8pPr>
            <a:lvl9pPr marL="3657600" marR="0" lvl="8" indent="0" algn="l" rtl="0">
              <a:spcBef>
                <a:spcPts val="0"/>
              </a:spcBef>
              <a:buNone/>
              <a:defRPr sz="1800" b="0" i="0" u="none" strike="noStrike" cap="none">
                <a:solidFill>
                  <a:schemeClr val="dk1"/>
                </a:solidFill>
                <a:latin typeface="Trebuchet MS"/>
                <a:ea typeface="Trebuchet MS"/>
                <a:cs typeface="Trebuchet MS"/>
                <a:sym typeface="Trebuchet MS"/>
              </a:defRPr>
            </a:lvl9pPr>
          </a:lstStyle>
          <a:p>
            <a:endParaRPr/>
          </a:p>
        </p:txBody>
      </p:sp>
      <p:sp>
        <p:nvSpPr>
          <p:cNvPr id="27" name="Shape 27"/>
          <p:cNvSpPr txBox="1">
            <a:spLocks noGrp="1"/>
          </p:cNvSpPr>
          <p:nvPr>
            <p:ph type="sldNum" idx="12"/>
          </p:nvPr>
        </p:nvSpPr>
        <p:spPr>
          <a:xfrm>
            <a:off x="3810000" y="6172200"/>
            <a:ext cx="1828800" cy="365125"/>
          </a:xfrm>
          <a:prstGeom prst="rect">
            <a:avLst/>
          </a:prstGeom>
          <a:noFill/>
          <a:ln>
            <a:noFill/>
          </a:ln>
        </p:spPr>
        <p:txBody>
          <a:bodyPr lIns="91425" tIns="45700" rIns="91425" bIns="45700" anchor="ctr" anchorCtr="0">
            <a:noAutofit/>
          </a:bodyPr>
          <a:lstStyle/>
          <a:p>
            <a:pPr marL="0" marR="0" lvl="0" indent="0" algn="ctr" rtl="0">
              <a:spcBef>
                <a:spcPts val="0"/>
              </a:spcBef>
              <a:buSzPct val="25000"/>
              <a:buNone/>
            </a:pPr>
            <a:fld id="{00000000-1234-1234-1234-123412341234}" type="slidenum">
              <a:rPr lang="en-US" sz="1200" b="1">
                <a:solidFill>
                  <a:srgbClr val="77DECC"/>
                </a:solidFill>
                <a:latin typeface="Trebuchet MS"/>
                <a:ea typeface="Trebuchet MS"/>
                <a:cs typeface="Trebuchet MS"/>
                <a:sym typeface="Trebuchet MS"/>
              </a:rPr>
              <a:t>‹#›</a:t>
            </a:fld>
            <a:endParaRPr lang="en-US" sz="1200" b="1">
              <a:solidFill>
                <a:srgbClr val="77DECC"/>
              </a:solidFill>
              <a:latin typeface="Trebuchet MS"/>
              <a:ea typeface="Trebuchet MS"/>
              <a:cs typeface="Trebuchet MS"/>
              <a:sym typeface="Trebuchet MS"/>
            </a:endParaRPr>
          </a:p>
        </p:txBody>
      </p:sp>
      <p:sp>
        <p:nvSpPr>
          <p:cNvPr id="28" name="Shape 28"/>
          <p:cNvSpPr txBox="1">
            <a:spLocks noGrp="1"/>
          </p:cNvSpPr>
          <p:nvPr>
            <p:ph type="ctrTitle"/>
          </p:nvPr>
        </p:nvSpPr>
        <p:spPr>
          <a:xfrm>
            <a:off x="817581" y="3132290"/>
            <a:ext cx="7175351" cy="1793167"/>
          </a:xfrm>
          <a:prstGeom prst="rect">
            <a:avLst/>
          </a:prstGeom>
          <a:noFill/>
          <a:ln>
            <a:noFill/>
          </a:ln>
        </p:spPr>
        <p:txBody>
          <a:bodyPr lIns="91425" tIns="91425" rIns="91425" bIns="91425" anchor="t" anchorCtr="0"/>
          <a:lstStyle>
            <a:lvl1pPr marL="640080" marR="0" lvl="0" indent="-23368" algn="l" rtl="0">
              <a:spcBef>
                <a:spcPts val="0"/>
              </a:spcBef>
              <a:buClr>
                <a:srgbClr val="1A695C"/>
              </a:buClr>
              <a:buSzPct val="128000"/>
              <a:buFont typeface="Georgia"/>
              <a:buChar char="*"/>
              <a:defRPr sz="5400" b="1" i="0" u="none" strike="noStrike" cap="none">
                <a:solidFill>
                  <a:schemeClr val="dk1"/>
                </a:solidFill>
                <a:latin typeface="Trebuchet MS"/>
                <a:ea typeface="Trebuchet MS"/>
                <a:cs typeface="Trebuchet MS"/>
                <a:sym typeface="Trebuchet MS"/>
              </a:defRPr>
            </a:lvl1pPr>
            <a:lvl2pPr marL="0" marR="0" lvl="1" indent="0" algn="l" rtl="0">
              <a:spcBef>
                <a:spcPts val="0"/>
              </a:spcBef>
              <a:buNone/>
              <a:defRPr sz="1800" b="0" i="0" u="none" strike="noStrike" cap="none">
                <a:solidFill>
                  <a:schemeClr val="dk2"/>
                </a:solidFill>
              </a:defRPr>
            </a:lvl2pPr>
            <a:lvl3pPr marL="0" marR="0" lvl="2" indent="0" algn="l" rtl="0">
              <a:spcBef>
                <a:spcPts val="0"/>
              </a:spcBef>
              <a:buNone/>
              <a:defRPr sz="1800" b="0" i="0" u="none" strike="noStrike" cap="none">
                <a:solidFill>
                  <a:schemeClr val="dk2"/>
                </a:solidFill>
              </a:defRPr>
            </a:lvl3pPr>
            <a:lvl4pPr marL="0" marR="0" lvl="3" indent="0" algn="l" rtl="0">
              <a:spcBef>
                <a:spcPts val="0"/>
              </a:spcBef>
              <a:buNone/>
              <a:defRPr sz="1800" b="0" i="0" u="none" strike="noStrike" cap="none">
                <a:solidFill>
                  <a:schemeClr val="dk2"/>
                </a:solidFill>
              </a:defRPr>
            </a:lvl4pPr>
            <a:lvl5pPr marL="0" marR="0" lvl="4" indent="0" algn="l" rtl="0">
              <a:spcBef>
                <a:spcPts val="0"/>
              </a:spcBef>
              <a:buNone/>
              <a:defRPr sz="1800" b="0" i="0" u="none" strike="noStrike" cap="none">
                <a:solidFill>
                  <a:schemeClr val="dk2"/>
                </a:solidFill>
              </a:defRPr>
            </a:lvl5pPr>
            <a:lvl6pPr marL="0" marR="0" lvl="5" indent="0" algn="l" rtl="0">
              <a:spcBef>
                <a:spcPts val="0"/>
              </a:spcBef>
              <a:buNone/>
              <a:defRPr sz="1800" b="0" i="0" u="none" strike="noStrike" cap="none">
                <a:solidFill>
                  <a:schemeClr val="dk2"/>
                </a:solidFill>
              </a:defRPr>
            </a:lvl6pPr>
            <a:lvl7pPr marL="0" marR="0" lvl="6" indent="0" algn="l" rtl="0">
              <a:spcBef>
                <a:spcPts val="0"/>
              </a:spcBef>
              <a:buNone/>
              <a:defRPr sz="1800" b="0" i="0" u="none" strike="noStrike" cap="none">
                <a:solidFill>
                  <a:schemeClr val="dk2"/>
                </a:solidFill>
              </a:defRPr>
            </a:lvl7pPr>
            <a:lvl8pPr marL="0" marR="0" lvl="7" indent="0" algn="l" rtl="0">
              <a:spcBef>
                <a:spcPts val="0"/>
              </a:spcBef>
              <a:buNone/>
              <a:defRPr sz="1800" b="0" i="0" u="none" strike="noStrike" cap="none">
                <a:solidFill>
                  <a:schemeClr val="dk2"/>
                </a:solidFill>
              </a:defRPr>
            </a:lvl8pPr>
            <a:lvl9pPr marL="0" marR="0" lvl="8" indent="0" algn="l" rtl="0">
              <a:spcBef>
                <a:spcPts val="0"/>
              </a:spcBef>
              <a:buNone/>
              <a:defRPr sz="1800" b="0" i="0" u="none" strike="noStrike" cap="none">
                <a:solidFill>
                  <a:schemeClr val="dk2"/>
                </a:solidFill>
              </a:defRPr>
            </a:lvl9p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cSld name="Заголовок и объект">
    <p:spTree>
      <p:nvGrpSpPr>
        <p:cNvPr id="1" name="Shape 29"/>
        <p:cNvGrpSpPr/>
        <p:nvPr/>
      </p:nvGrpSpPr>
      <p:grpSpPr>
        <a:xfrm>
          <a:off x="0" y="0"/>
          <a:ext cx="0" cy="0"/>
          <a:chOff x="0" y="0"/>
          <a:chExt cx="0" cy="0"/>
        </a:xfrm>
      </p:grpSpPr>
      <p:sp>
        <p:nvSpPr>
          <p:cNvPr id="30" name="Shape 30"/>
          <p:cNvSpPr txBox="1">
            <a:spLocks noGrp="1"/>
          </p:cNvSpPr>
          <p:nvPr>
            <p:ph type="dt" idx="10"/>
          </p:nvPr>
        </p:nvSpPr>
        <p:spPr>
          <a:xfrm>
            <a:off x="6172200" y="6172200"/>
            <a:ext cx="2514599" cy="365125"/>
          </a:xfrm>
          <a:prstGeom prst="rect">
            <a:avLst/>
          </a:prstGeom>
          <a:noFill/>
          <a:ln>
            <a:noFill/>
          </a:ln>
        </p:spPr>
        <p:txBody>
          <a:bodyPr lIns="91425" tIns="91425" rIns="91425" bIns="91425" anchor="ctr" anchorCtr="0"/>
          <a:lstStyle>
            <a:lvl1pPr marL="0" marR="0" lvl="0" indent="0" algn="r" rtl="0">
              <a:spcBef>
                <a:spcPts val="0"/>
              </a:spcBef>
              <a:buNone/>
              <a:defRPr sz="1100" b="1">
                <a:solidFill>
                  <a:srgbClr val="77DECC"/>
                </a:solidFill>
                <a:latin typeface="Trebuchet MS"/>
                <a:ea typeface="Trebuchet MS"/>
                <a:cs typeface="Trebuchet MS"/>
                <a:sym typeface="Trebuchet MS"/>
              </a:defRPr>
            </a:lvl1pPr>
            <a:lvl2pPr marL="457200" marR="0" lvl="1" indent="0" algn="l" rtl="0">
              <a:spcBef>
                <a:spcPts val="0"/>
              </a:spcBef>
              <a:buNone/>
              <a:defRPr sz="1800" b="0" i="0" u="none" strike="noStrike" cap="none">
                <a:solidFill>
                  <a:schemeClr val="dk1"/>
                </a:solidFill>
                <a:latin typeface="Trebuchet MS"/>
                <a:ea typeface="Trebuchet MS"/>
                <a:cs typeface="Trebuchet MS"/>
                <a:sym typeface="Trebuchet MS"/>
              </a:defRPr>
            </a:lvl2pPr>
            <a:lvl3pPr marL="914400" marR="0" lvl="2" indent="0" algn="l" rtl="0">
              <a:spcBef>
                <a:spcPts val="0"/>
              </a:spcBef>
              <a:buNone/>
              <a:defRPr sz="1800" b="0" i="0" u="none" strike="noStrike" cap="none">
                <a:solidFill>
                  <a:schemeClr val="dk1"/>
                </a:solidFill>
                <a:latin typeface="Trebuchet MS"/>
                <a:ea typeface="Trebuchet MS"/>
                <a:cs typeface="Trebuchet MS"/>
                <a:sym typeface="Trebuchet MS"/>
              </a:defRPr>
            </a:lvl3pPr>
            <a:lvl4pPr marL="1371600" marR="0" lvl="3" indent="0" algn="l" rtl="0">
              <a:spcBef>
                <a:spcPts val="0"/>
              </a:spcBef>
              <a:buNone/>
              <a:defRPr sz="1800" b="0" i="0" u="none" strike="noStrike" cap="none">
                <a:solidFill>
                  <a:schemeClr val="dk1"/>
                </a:solidFill>
                <a:latin typeface="Trebuchet MS"/>
                <a:ea typeface="Trebuchet MS"/>
                <a:cs typeface="Trebuchet MS"/>
                <a:sym typeface="Trebuchet MS"/>
              </a:defRPr>
            </a:lvl4pPr>
            <a:lvl5pPr marL="1828800" marR="0" lvl="4" indent="0" algn="l" rtl="0">
              <a:spcBef>
                <a:spcPts val="0"/>
              </a:spcBef>
              <a:buNone/>
              <a:defRPr sz="1800" b="0" i="0" u="none" strike="noStrike" cap="none">
                <a:solidFill>
                  <a:schemeClr val="dk1"/>
                </a:solidFill>
                <a:latin typeface="Trebuchet MS"/>
                <a:ea typeface="Trebuchet MS"/>
                <a:cs typeface="Trebuchet MS"/>
                <a:sym typeface="Trebuchet MS"/>
              </a:defRPr>
            </a:lvl5pPr>
            <a:lvl6pPr marL="2286000" marR="0" lvl="5" indent="0" algn="l" rtl="0">
              <a:spcBef>
                <a:spcPts val="0"/>
              </a:spcBef>
              <a:buNone/>
              <a:defRPr sz="1800" b="0" i="0" u="none" strike="noStrike" cap="none">
                <a:solidFill>
                  <a:schemeClr val="dk1"/>
                </a:solidFill>
                <a:latin typeface="Trebuchet MS"/>
                <a:ea typeface="Trebuchet MS"/>
                <a:cs typeface="Trebuchet MS"/>
                <a:sym typeface="Trebuchet MS"/>
              </a:defRPr>
            </a:lvl6pPr>
            <a:lvl7pPr marL="2743200" marR="0" lvl="6" indent="0" algn="l" rtl="0">
              <a:spcBef>
                <a:spcPts val="0"/>
              </a:spcBef>
              <a:buNone/>
              <a:defRPr sz="1800" b="0" i="0" u="none" strike="noStrike" cap="none">
                <a:solidFill>
                  <a:schemeClr val="dk1"/>
                </a:solidFill>
                <a:latin typeface="Trebuchet MS"/>
                <a:ea typeface="Trebuchet MS"/>
                <a:cs typeface="Trebuchet MS"/>
                <a:sym typeface="Trebuchet MS"/>
              </a:defRPr>
            </a:lvl7pPr>
            <a:lvl8pPr marL="3200400" marR="0" lvl="7" indent="0" algn="l" rtl="0">
              <a:spcBef>
                <a:spcPts val="0"/>
              </a:spcBef>
              <a:buNone/>
              <a:defRPr sz="1800" b="0" i="0" u="none" strike="noStrike" cap="none">
                <a:solidFill>
                  <a:schemeClr val="dk1"/>
                </a:solidFill>
                <a:latin typeface="Trebuchet MS"/>
                <a:ea typeface="Trebuchet MS"/>
                <a:cs typeface="Trebuchet MS"/>
                <a:sym typeface="Trebuchet MS"/>
              </a:defRPr>
            </a:lvl8pPr>
            <a:lvl9pPr marL="3657600" marR="0" lvl="8" indent="0" algn="l" rtl="0">
              <a:spcBef>
                <a:spcPts val="0"/>
              </a:spcBef>
              <a:buNone/>
              <a:defRPr sz="1800" b="0" i="0" u="none" strike="noStrike" cap="none">
                <a:solidFill>
                  <a:schemeClr val="dk1"/>
                </a:solidFill>
                <a:latin typeface="Trebuchet MS"/>
                <a:ea typeface="Trebuchet MS"/>
                <a:cs typeface="Trebuchet MS"/>
                <a:sym typeface="Trebuchet MS"/>
              </a:defRPr>
            </a:lvl9pPr>
          </a:lstStyle>
          <a:p>
            <a:endParaRPr/>
          </a:p>
        </p:txBody>
      </p:sp>
      <p:sp>
        <p:nvSpPr>
          <p:cNvPr id="31" name="Shape 31"/>
          <p:cNvSpPr txBox="1">
            <a:spLocks noGrp="1"/>
          </p:cNvSpPr>
          <p:nvPr>
            <p:ph type="ftr" idx="11"/>
          </p:nvPr>
        </p:nvSpPr>
        <p:spPr>
          <a:xfrm>
            <a:off x="457199" y="6172200"/>
            <a:ext cx="3352800" cy="365125"/>
          </a:xfrm>
          <a:prstGeom prst="rect">
            <a:avLst/>
          </a:prstGeom>
          <a:noFill/>
          <a:ln>
            <a:noFill/>
          </a:ln>
        </p:spPr>
        <p:txBody>
          <a:bodyPr lIns="91425" tIns="91425" rIns="91425" bIns="91425" anchor="ctr" anchorCtr="0"/>
          <a:lstStyle>
            <a:lvl1pPr marL="0" marR="0" lvl="0" indent="0" algn="l" rtl="0">
              <a:spcBef>
                <a:spcPts val="0"/>
              </a:spcBef>
              <a:buNone/>
              <a:defRPr sz="1100" b="1">
                <a:solidFill>
                  <a:srgbClr val="77DECC"/>
                </a:solidFill>
                <a:latin typeface="Trebuchet MS"/>
                <a:ea typeface="Trebuchet MS"/>
                <a:cs typeface="Trebuchet MS"/>
                <a:sym typeface="Trebuchet MS"/>
              </a:defRPr>
            </a:lvl1pPr>
            <a:lvl2pPr marL="457200" marR="0" lvl="1" indent="0" algn="l" rtl="0">
              <a:spcBef>
                <a:spcPts val="0"/>
              </a:spcBef>
              <a:buNone/>
              <a:defRPr sz="1800" b="0" i="0" u="none" strike="noStrike" cap="none">
                <a:solidFill>
                  <a:schemeClr val="dk1"/>
                </a:solidFill>
                <a:latin typeface="Trebuchet MS"/>
                <a:ea typeface="Trebuchet MS"/>
                <a:cs typeface="Trebuchet MS"/>
                <a:sym typeface="Trebuchet MS"/>
              </a:defRPr>
            </a:lvl2pPr>
            <a:lvl3pPr marL="914400" marR="0" lvl="2" indent="0" algn="l" rtl="0">
              <a:spcBef>
                <a:spcPts val="0"/>
              </a:spcBef>
              <a:buNone/>
              <a:defRPr sz="1800" b="0" i="0" u="none" strike="noStrike" cap="none">
                <a:solidFill>
                  <a:schemeClr val="dk1"/>
                </a:solidFill>
                <a:latin typeface="Trebuchet MS"/>
                <a:ea typeface="Trebuchet MS"/>
                <a:cs typeface="Trebuchet MS"/>
                <a:sym typeface="Trebuchet MS"/>
              </a:defRPr>
            </a:lvl3pPr>
            <a:lvl4pPr marL="1371600" marR="0" lvl="3" indent="0" algn="l" rtl="0">
              <a:spcBef>
                <a:spcPts val="0"/>
              </a:spcBef>
              <a:buNone/>
              <a:defRPr sz="1800" b="0" i="0" u="none" strike="noStrike" cap="none">
                <a:solidFill>
                  <a:schemeClr val="dk1"/>
                </a:solidFill>
                <a:latin typeface="Trebuchet MS"/>
                <a:ea typeface="Trebuchet MS"/>
                <a:cs typeface="Trebuchet MS"/>
                <a:sym typeface="Trebuchet MS"/>
              </a:defRPr>
            </a:lvl4pPr>
            <a:lvl5pPr marL="1828800" marR="0" lvl="4" indent="0" algn="l" rtl="0">
              <a:spcBef>
                <a:spcPts val="0"/>
              </a:spcBef>
              <a:buNone/>
              <a:defRPr sz="1800" b="0" i="0" u="none" strike="noStrike" cap="none">
                <a:solidFill>
                  <a:schemeClr val="dk1"/>
                </a:solidFill>
                <a:latin typeface="Trebuchet MS"/>
                <a:ea typeface="Trebuchet MS"/>
                <a:cs typeface="Trebuchet MS"/>
                <a:sym typeface="Trebuchet MS"/>
              </a:defRPr>
            </a:lvl5pPr>
            <a:lvl6pPr marL="2286000" marR="0" lvl="5" indent="0" algn="l" rtl="0">
              <a:spcBef>
                <a:spcPts val="0"/>
              </a:spcBef>
              <a:buNone/>
              <a:defRPr sz="1800" b="0" i="0" u="none" strike="noStrike" cap="none">
                <a:solidFill>
                  <a:schemeClr val="dk1"/>
                </a:solidFill>
                <a:latin typeface="Trebuchet MS"/>
                <a:ea typeface="Trebuchet MS"/>
                <a:cs typeface="Trebuchet MS"/>
                <a:sym typeface="Trebuchet MS"/>
              </a:defRPr>
            </a:lvl6pPr>
            <a:lvl7pPr marL="2743200" marR="0" lvl="6" indent="0" algn="l" rtl="0">
              <a:spcBef>
                <a:spcPts val="0"/>
              </a:spcBef>
              <a:buNone/>
              <a:defRPr sz="1800" b="0" i="0" u="none" strike="noStrike" cap="none">
                <a:solidFill>
                  <a:schemeClr val="dk1"/>
                </a:solidFill>
                <a:latin typeface="Trebuchet MS"/>
                <a:ea typeface="Trebuchet MS"/>
                <a:cs typeface="Trebuchet MS"/>
                <a:sym typeface="Trebuchet MS"/>
              </a:defRPr>
            </a:lvl7pPr>
            <a:lvl8pPr marL="3200400" marR="0" lvl="7" indent="0" algn="l" rtl="0">
              <a:spcBef>
                <a:spcPts val="0"/>
              </a:spcBef>
              <a:buNone/>
              <a:defRPr sz="1800" b="0" i="0" u="none" strike="noStrike" cap="none">
                <a:solidFill>
                  <a:schemeClr val="dk1"/>
                </a:solidFill>
                <a:latin typeface="Trebuchet MS"/>
                <a:ea typeface="Trebuchet MS"/>
                <a:cs typeface="Trebuchet MS"/>
                <a:sym typeface="Trebuchet MS"/>
              </a:defRPr>
            </a:lvl8pPr>
            <a:lvl9pPr marL="3657600" marR="0" lvl="8" indent="0" algn="l" rtl="0">
              <a:spcBef>
                <a:spcPts val="0"/>
              </a:spcBef>
              <a:buNone/>
              <a:defRPr sz="1800" b="0" i="0" u="none" strike="noStrike" cap="none">
                <a:solidFill>
                  <a:schemeClr val="dk1"/>
                </a:solidFill>
                <a:latin typeface="Trebuchet MS"/>
                <a:ea typeface="Trebuchet MS"/>
                <a:cs typeface="Trebuchet MS"/>
                <a:sym typeface="Trebuchet MS"/>
              </a:defRPr>
            </a:lvl9pPr>
          </a:lstStyle>
          <a:p>
            <a:endParaRPr/>
          </a:p>
        </p:txBody>
      </p:sp>
      <p:sp>
        <p:nvSpPr>
          <p:cNvPr id="32" name="Shape 32"/>
          <p:cNvSpPr txBox="1">
            <a:spLocks noGrp="1"/>
          </p:cNvSpPr>
          <p:nvPr>
            <p:ph type="sldNum" idx="12"/>
          </p:nvPr>
        </p:nvSpPr>
        <p:spPr>
          <a:xfrm>
            <a:off x="3810000" y="6172200"/>
            <a:ext cx="1828800" cy="365125"/>
          </a:xfrm>
          <a:prstGeom prst="rect">
            <a:avLst/>
          </a:prstGeom>
          <a:noFill/>
          <a:ln>
            <a:noFill/>
          </a:ln>
        </p:spPr>
        <p:txBody>
          <a:bodyPr lIns="91425" tIns="45700" rIns="91425" bIns="45700" anchor="ctr" anchorCtr="0">
            <a:noAutofit/>
          </a:bodyPr>
          <a:lstStyle/>
          <a:p>
            <a:pPr marL="0" marR="0" lvl="0" indent="0" algn="ctr" rtl="0">
              <a:spcBef>
                <a:spcPts val="0"/>
              </a:spcBef>
              <a:buSzPct val="25000"/>
              <a:buNone/>
            </a:pPr>
            <a:fld id="{00000000-1234-1234-1234-123412341234}" type="slidenum">
              <a:rPr lang="en-US" sz="1200" b="1">
                <a:solidFill>
                  <a:srgbClr val="77DECC"/>
                </a:solidFill>
                <a:latin typeface="Trebuchet MS"/>
                <a:ea typeface="Trebuchet MS"/>
                <a:cs typeface="Trebuchet MS"/>
                <a:sym typeface="Trebuchet MS"/>
              </a:rPr>
              <a:t>‹#›</a:t>
            </a:fld>
            <a:endParaRPr lang="en-US" sz="1200" b="1">
              <a:solidFill>
                <a:srgbClr val="77DECC"/>
              </a:solidFill>
              <a:latin typeface="Trebuchet MS"/>
              <a:ea typeface="Trebuchet MS"/>
              <a:cs typeface="Trebuchet MS"/>
              <a:sym typeface="Trebuchet MS"/>
            </a:endParaRPr>
          </a:p>
        </p:txBody>
      </p:sp>
      <p:sp>
        <p:nvSpPr>
          <p:cNvPr id="33" name="Shape 33"/>
          <p:cNvSpPr txBox="1">
            <a:spLocks noGrp="1"/>
          </p:cNvSpPr>
          <p:nvPr>
            <p:ph type="title"/>
          </p:nvPr>
        </p:nvSpPr>
        <p:spPr>
          <a:xfrm>
            <a:off x="1793289" y="4372167"/>
            <a:ext cx="6512510" cy="1143000"/>
          </a:xfrm>
          <a:prstGeom prst="rect">
            <a:avLst/>
          </a:prstGeom>
          <a:noFill/>
          <a:ln>
            <a:noFill/>
          </a:ln>
        </p:spPr>
        <p:txBody>
          <a:bodyPr lIns="91425" tIns="91425" rIns="91425" bIns="91425" anchor="t" anchorCtr="0"/>
          <a:lstStyle>
            <a:lvl1pPr marL="320040" marR="0" lvl="0" indent="53847" algn="r" rtl="0">
              <a:spcBef>
                <a:spcPts val="0"/>
              </a:spcBef>
              <a:buClr>
                <a:srgbClr val="1A695C"/>
              </a:buClr>
              <a:buSzPct val="128000"/>
              <a:buFont typeface="Georgia"/>
              <a:buChar char="*"/>
              <a:defRPr sz="4600" b="1" i="0" u="none" strike="noStrike" cap="none">
                <a:solidFill>
                  <a:schemeClr val="dk1"/>
                </a:solidFill>
                <a:latin typeface="Trebuchet MS"/>
                <a:ea typeface="Trebuchet MS"/>
                <a:cs typeface="Trebuchet MS"/>
                <a:sym typeface="Trebuchet MS"/>
              </a:defRPr>
            </a:lvl1pPr>
            <a:lvl2pPr marL="0" marR="0" lvl="1" indent="0" algn="l" rtl="0">
              <a:spcBef>
                <a:spcPts val="0"/>
              </a:spcBef>
              <a:buNone/>
              <a:defRPr sz="1800" b="0" i="0" u="none" strike="noStrike" cap="none">
                <a:solidFill>
                  <a:schemeClr val="dk2"/>
                </a:solidFill>
              </a:defRPr>
            </a:lvl2pPr>
            <a:lvl3pPr marL="0" marR="0" lvl="2" indent="0" algn="l" rtl="0">
              <a:spcBef>
                <a:spcPts val="0"/>
              </a:spcBef>
              <a:buNone/>
              <a:defRPr sz="1800" b="0" i="0" u="none" strike="noStrike" cap="none">
                <a:solidFill>
                  <a:schemeClr val="dk2"/>
                </a:solidFill>
              </a:defRPr>
            </a:lvl3pPr>
            <a:lvl4pPr marL="0" marR="0" lvl="3" indent="0" algn="l" rtl="0">
              <a:spcBef>
                <a:spcPts val="0"/>
              </a:spcBef>
              <a:buNone/>
              <a:defRPr sz="1800" b="0" i="0" u="none" strike="noStrike" cap="none">
                <a:solidFill>
                  <a:schemeClr val="dk2"/>
                </a:solidFill>
              </a:defRPr>
            </a:lvl4pPr>
            <a:lvl5pPr marL="0" marR="0" lvl="4" indent="0" algn="l" rtl="0">
              <a:spcBef>
                <a:spcPts val="0"/>
              </a:spcBef>
              <a:buNone/>
              <a:defRPr sz="1800" b="0" i="0" u="none" strike="noStrike" cap="none">
                <a:solidFill>
                  <a:schemeClr val="dk2"/>
                </a:solidFill>
              </a:defRPr>
            </a:lvl5pPr>
            <a:lvl6pPr marL="0" marR="0" lvl="5" indent="0" algn="l" rtl="0">
              <a:spcBef>
                <a:spcPts val="0"/>
              </a:spcBef>
              <a:buNone/>
              <a:defRPr sz="1800" b="0" i="0" u="none" strike="noStrike" cap="none">
                <a:solidFill>
                  <a:schemeClr val="dk2"/>
                </a:solidFill>
              </a:defRPr>
            </a:lvl6pPr>
            <a:lvl7pPr marL="0" marR="0" lvl="6" indent="0" algn="l" rtl="0">
              <a:spcBef>
                <a:spcPts val="0"/>
              </a:spcBef>
              <a:buNone/>
              <a:defRPr sz="1800" b="0" i="0" u="none" strike="noStrike" cap="none">
                <a:solidFill>
                  <a:schemeClr val="dk2"/>
                </a:solidFill>
              </a:defRPr>
            </a:lvl7pPr>
            <a:lvl8pPr marL="0" marR="0" lvl="7" indent="0" algn="l" rtl="0">
              <a:spcBef>
                <a:spcPts val="0"/>
              </a:spcBef>
              <a:buNone/>
              <a:defRPr sz="1800" b="0" i="0" u="none" strike="noStrike" cap="none">
                <a:solidFill>
                  <a:schemeClr val="dk2"/>
                </a:solidFill>
              </a:defRPr>
            </a:lvl8pPr>
            <a:lvl9pPr marL="0" marR="0" lvl="8" indent="0" algn="l" rtl="0">
              <a:spcBef>
                <a:spcPts val="0"/>
              </a:spcBef>
              <a:buNone/>
              <a:defRPr sz="1800" b="0" i="0" u="none" strike="noStrike" cap="none">
                <a:solidFill>
                  <a:schemeClr val="dk2"/>
                </a:solidFill>
              </a:defRPr>
            </a:lvl9pPr>
          </a:lstStyle>
          <a:p>
            <a:endParaRPr/>
          </a:p>
        </p:txBody>
      </p:sp>
      <p:sp>
        <p:nvSpPr>
          <p:cNvPr id="34" name="Shape 34"/>
          <p:cNvSpPr txBox="1">
            <a:spLocks noGrp="1"/>
          </p:cNvSpPr>
          <p:nvPr>
            <p:ph type="body" idx="1"/>
          </p:nvPr>
        </p:nvSpPr>
        <p:spPr>
          <a:xfrm>
            <a:off x="1143000" y="731520"/>
            <a:ext cx="6400799" cy="3474719"/>
          </a:xfrm>
          <a:prstGeom prst="rect">
            <a:avLst/>
          </a:prstGeom>
          <a:noFill/>
          <a:ln>
            <a:noFill/>
          </a:ln>
        </p:spPr>
        <p:txBody>
          <a:bodyPr lIns="91425" tIns="91425" rIns="91425" bIns="91425" anchor="t" anchorCtr="0"/>
          <a:lstStyle>
            <a:lvl1pPr marL="228600" marR="0" lvl="0" indent="-8890" algn="l" rtl="0">
              <a:spcBef>
                <a:spcPts val="440"/>
              </a:spcBef>
              <a:spcAft>
                <a:spcPts val="300"/>
              </a:spcAft>
              <a:buClr>
                <a:srgbClr val="1A695C"/>
              </a:buClr>
              <a:buSzPct val="130000"/>
              <a:buFont typeface="Georgia"/>
              <a:buChar char="*"/>
              <a:defRPr sz="2200" b="0" i="0" u="none" strike="noStrike" cap="none">
                <a:solidFill>
                  <a:srgbClr val="35CDB4"/>
                </a:solidFill>
                <a:latin typeface="Trebuchet MS"/>
                <a:ea typeface="Trebuchet MS"/>
                <a:cs typeface="Trebuchet MS"/>
                <a:sym typeface="Trebuchet MS"/>
              </a:defRPr>
            </a:lvl1pPr>
            <a:lvl2pPr marL="548640" marR="0" lvl="1" indent="-27940" algn="l" rtl="0">
              <a:spcBef>
                <a:spcPts val="400"/>
              </a:spcBef>
              <a:spcAft>
                <a:spcPts val="300"/>
              </a:spcAft>
              <a:buClr>
                <a:srgbClr val="1A695C"/>
              </a:buClr>
              <a:buSzPct val="129999"/>
              <a:buFont typeface="Georgia"/>
              <a:buChar char="*"/>
              <a:defRPr sz="2000" b="0" i="0" u="none" strike="noStrike" cap="none">
                <a:solidFill>
                  <a:srgbClr val="35CDB4"/>
                </a:solidFill>
                <a:latin typeface="Trebuchet MS"/>
                <a:ea typeface="Trebuchet MS"/>
                <a:cs typeface="Trebuchet MS"/>
                <a:sym typeface="Trebuchet MS"/>
              </a:defRPr>
            </a:lvl2pPr>
            <a:lvl3pPr marL="822960" marR="0" lvl="2" indent="-39370" algn="l" rtl="0">
              <a:spcBef>
                <a:spcPts val="360"/>
              </a:spcBef>
              <a:spcAft>
                <a:spcPts val="300"/>
              </a:spcAft>
              <a:buClr>
                <a:srgbClr val="1A695C"/>
              </a:buClr>
              <a:buSzPct val="129999"/>
              <a:buFont typeface="Georgia"/>
              <a:buChar char="*"/>
              <a:defRPr sz="1800" b="0" i="0" u="none" strike="noStrike" cap="none">
                <a:solidFill>
                  <a:srgbClr val="35CDB4"/>
                </a:solidFill>
                <a:latin typeface="Trebuchet MS"/>
                <a:ea typeface="Trebuchet MS"/>
                <a:cs typeface="Trebuchet MS"/>
                <a:sym typeface="Trebuchet MS"/>
              </a:defRPr>
            </a:lvl3pPr>
            <a:lvl4pPr marL="1097280" marR="0" lvl="3" indent="-50800" algn="l" rtl="0">
              <a:spcBef>
                <a:spcPts val="320"/>
              </a:spcBef>
              <a:spcAft>
                <a:spcPts val="300"/>
              </a:spcAft>
              <a:buClr>
                <a:srgbClr val="1A695C"/>
              </a:buClr>
              <a:buSzPct val="129999"/>
              <a:buFont typeface="Georgia"/>
              <a:buChar char="*"/>
              <a:defRPr sz="1600" b="0" i="0" u="none" strike="noStrike" cap="none">
                <a:solidFill>
                  <a:srgbClr val="35CDB4"/>
                </a:solidFill>
                <a:latin typeface="Trebuchet MS"/>
                <a:ea typeface="Trebuchet MS"/>
                <a:cs typeface="Trebuchet MS"/>
                <a:sym typeface="Trebuchet MS"/>
              </a:defRPr>
            </a:lvl4pPr>
            <a:lvl5pPr marL="1389888" marR="0" lvl="4" indent="-67818" algn="l" rtl="0">
              <a:spcBef>
                <a:spcPts val="280"/>
              </a:spcBef>
              <a:spcAft>
                <a:spcPts val="300"/>
              </a:spcAft>
              <a:buClr>
                <a:srgbClr val="1A695C"/>
              </a:buClr>
              <a:buSzPct val="130000"/>
              <a:buFont typeface="Georgia"/>
              <a:buChar char="*"/>
              <a:defRPr sz="1400" b="0" i="0" u="none" strike="noStrike" cap="none">
                <a:solidFill>
                  <a:srgbClr val="35CDB4"/>
                </a:solidFill>
                <a:latin typeface="Trebuchet MS"/>
                <a:ea typeface="Trebuchet MS"/>
                <a:cs typeface="Trebuchet MS"/>
                <a:sym typeface="Trebuchet MS"/>
              </a:defRPr>
            </a:lvl5pPr>
            <a:lvl6pPr marL="1664207" marR="0" lvl="5" indent="-75437" algn="l" rtl="0">
              <a:spcBef>
                <a:spcPts val="280"/>
              </a:spcBef>
              <a:spcAft>
                <a:spcPts val="300"/>
              </a:spcAft>
              <a:buClr>
                <a:srgbClr val="1A695C"/>
              </a:buClr>
              <a:buSzPct val="130000"/>
              <a:buFont typeface="Georgia"/>
              <a:buChar char="*"/>
              <a:defRPr sz="1400" b="0" i="0" u="none" strike="noStrike" cap="none">
                <a:solidFill>
                  <a:srgbClr val="35CDB4"/>
                </a:solidFill>
                <a:latin typeface="Trebuchet MS"/>
                <a:ea typeface="Trebuchet MS"/>
                <a:cs typeface="Trebuchet MS"/>
                <a:sym typeface="Trebuchet MS"/>
              </a:defRPr>
            </a:lvl6pPr>
            <a:lvl7pPr marL="1965960" marR="0" lvl="6" indent="-72389" algn="l" rtl="0">
              <a:spcBef>
                <a:spcPts val="280"/>
              </a:spcBef>
              <a:spcAft>
                <a:spcPts val="300"/>
              </a:spcAft>
              <a:buClr>
                <a:srgbClr val="1A695C"/>
              </a:buClr>
              <a:buSzPct val="130000"/>
              <a:buFont typeface="Georgia"/>
              <a:buChar char="*"/>
              <a:defRPr sz="1400" b="0" i="0" u="none" strike="noStrike" cap="none">
                <a:solidFill>
                  <a:srgbClr val="35CDB4"/>
                </a:solidFill>
                <a:latin typeface="Trebuchet MS"/>
                <a:ea typeface="Trebuchet MS"/>
                <a:cs typeface="Trebuchet MS"/>
                <a:sym typeface="Trebuchet MS"/>
              </a:defRPr>
            </a:lvl7pPr>
            <a:lvl8pPr marL="2286000" marR="0" lvl="7" indent="-74929" algn="l" rtl="0">
              <a:spcBef>
                <a:spcPts val="280"/>
              </a:spcBef>
              <a:spcAft>
                <a:spcPts val="300"/>
              </a:spcAft>
              <a:buClr>
                <a:srgbClr val="1A695C"/>
              </a:buClr>
              <a:buSzPct val="130000"/>
              <a:buFont typeface="Georgia"/>
              <a:buChar char="*"/>
              <a:defRPr sz="1400" b="0" i="0" u="none" strike="noStrike" cap="none">
                <a:solidFill>
                  <a:srgbClr val="35CDB4"/>
                </a:solidFill>
                <a:latin typeface="Trebuchet MS"/>
                <a:ea typeface="Trebuchet MS"/>
                <a:cs typeface="Trebuchet MS"/>
                <a:sym typeface="Trebuchet MS"/>
              </a:defRPr>
            </a:lvl8pPr>
            <a:lvl9pPr marL="2587752" marR="0" lvl="8" indent="-71881" algn="l" rtl="0">
              <a:spcBef>
                <a:spcPts val="280"/>
              </a:spcBef>
              <a:spcAft>
                <a:spcPts val="300"/>
              </a:spcAft>
              <a:buClr>
                <a:srgbClr val="1A695C"/>
              </a:buClr>
              <a:buSzPct val="130000"/>
              <a:buFont typeface="Georgia"/>
              <a:buChar char="*"/>
              <a:defRPr sz="1400" b="0" i="0" u="none" strike="noStrike" cap="none">
                <a:solidFill>
                  <a:srgbClr val="35CDB4"/>
                </a:solidFill>
                <a:latin typeface="Trebuchet MS"/>
                <a:ea typeface="Trebuchet MS"/>
                <a:cs typeface="Trebuchet MS"/>
                <a:sym typeface="Trebuchet MS"/>
              </a:defRPr>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cSld name="Заголовок раздела">
    <p:spTree>
      <p:nvGrpSpPr>
        <p:cNvPr id="1" name="Shape 35"/>
        <p:cNvGrpSpPr/>
        <p:nvPr/>
      </p:nvGrpSpPr>
      <p:grpSpPr>
        <a:xfrm>
          <a:off x="0" y="0"/>
          <a:ext cx="0" cy="0"/>
          <a:chOff x="0" y="0"/>
          <a:chExt cx="0" cy="0"/>
        </a:xfrm>
      </p:grpSpPr>
      <p:sp>
        <p:nvSpPr>
          <p:cNvPr id="36" name="Shape 36"/>
          <p:cNvSpPr/>
          <p:nvPr/>
        </p:nvSpPr>
        <p:spPr>
          <a:xfrm>
            <a:off x="0" y="3866919"/>
            <a:ext cx="9144000" cy="2991080"/>
          </a:xfrm>
          <a:prstGeom prst="rect">
            <a:avLst/>
          </a:prstGeom>
          <a:gradFill>
            <a:gsLst>
              <a:gs pos="0">
                <a:srgbClr val="248D7B">
                  <a:alpha val="91764"/>
                </a:srgbClr>
              </a:gs>
              <a:gs pos="37000">
                <a:srgbClr val="248D7B">
                  <a:alpha val="76862"/>
                </a:srgbClr>
              </a:gs>
              <a:gs pos="100000">
                <a:srgbClr val="248D7B">
                  <a:alpha val="80000"/>
                </a:srgbClr>
              </a:gs>
            </a:gsLst>
            <a:path path="circle">
              <a:fillToRect l="50000" t="50000" r="50000" b="50000"/>
            </a:path>
            <a:tileRect/>
          </a:gradFill>
          <a:ln>
            <a:noFill/>
          </a:ln>
        </p:spPr>
        <p:txBody>
          <a:bodyPr lIns="91425" tIns="45700" rIns="91425" bIns="45700" anchor="ctr" anchorCtr="0">
            <a:noAutofit/>
          </a:bodyPr>
          <a:lstStyle/>
          <a:p>
            <a:pPr marL="0" marR="0" lvl="0" indent="0" algn="ctr" rtl="0">
              <a:spcBef>
                <a:spcPts val="0"/>
              </a:spcBef>
              <a:buNone/>
            </a:pPr>
            <a:endParaRPr sz="1800">
              <a:solidFill>
                <a:schemeClr val="lt1"/>
              </a:solidFill>
              <a:latin typeface="Trebuchet MS"/>
              <a:ea typeface="Trebuchet MS"/>
              <a:cs typeface="Trebuchet MS"/>
              <a:sym typeface="Trebuchet MS"/>
            </a:endParaRPr>
          </a:p>
        </p:txBody>
      </p:sp>
      <p:sp>
        <p:nvSpPr>
          <p:cNvPr id="37" name="Shape 37"/>
          <p:cNvSpPr/>
          <p:nvPr/>
        </p:nvSpPr>
        <p:spPr>
          <a:xfrm>
            <a:off x="0" y="0"/>
            <a:ext cx="9144000" cy="3866919"/>
          </a:xfrm>
          <a:prstGeom prst="rect">
            <a:avLst/>
          </a:prstGeom>
          <a:gradFill>
            <a:gsLst>
              <a:gs pos="0">
                <a:srgbClr val="248D7B">
                  <a:alpha val="89803"/>
                </a:srgbClr>
              </a:gs>
              <a:gs pos="48000">
                <a:srgbClr val="248D7B">
                  <a:alpha val="62745"/>
                </a:srgbClr>
              </a:gs>
              <a:gs pos="100000">
                <a:srgbClr val="248D7B">
                  <a:alpha val="80000"/>
                </a:srgbClr>
              </a:gs>
            </a:gsLst>
            <a:path path="circle">
              <a:fillToRect l="50000" t="50000" r="50000" b="50000"/>
            </a:path>
            <a:tileRect/>
          </a:gradFill>
          <a:ln>
            <a:noFill/>
          </a:ln>
        </p:spPr>
        <p:txBody>
          <a:bodyPr lIns="91425" tIns="45700" rIns="91425" bIns="45700" anchor="ctr" anchorCtr="0">
            <a:noAutofit/>
          </a:bodyPr>
          <a:lstStyle/>
          <a:p>
            <a:pPr marL="0" marR="0" lvl="0" indent="0" algn="ctr" rtl="0">
              <a:spcBef>
                <a:spcPts val="0"/>
              </a:spcBef>
              <a:buNone/>
            </a:pPr>
            <a:endParaRPr sz="1800">
              <a:solidFill>
                <a:schemeClr val="lt1"/>
              </a:solidFill>
              <a:latin typeface="Trebuchet MS"/>
              <a:ea typeface="Trebuchet MS"/>
              <a:cs typeface="Trebuchet MS"/>
              <a:sym typeface="Trebuchet MS"/>
            </a:endParaRPr>
          </a:p>
        </p:txBody>
      </p:sp>
      <p:sp>
        <p:nvSpPr>
          <p:cNvPr id="38" name="Shape 38"/>
          <p:cNvSpPr/>
          <p:nvPr/>
        </p:nvSpPr>
        <p:spPr>
          <a:xfrm>
            <a:off x="0" y="2652310"/>
            <a:ext cx="9144000" cy="2286000"/>
          </a:xfrm>
          <a:prstGeom prst="rect">
            <a:avLst/>
          </a:prstGeom>
          <a:gradFill>
            <a:gsLst>
              <a:gs pos="0">
                <a:srgbClr val="248D7B">
                  <a:alpha val="0"/>
                </a:srgbClr>
              </a:gs>
              <a:gs pos="29000">
                <a:srgbClr val="248D7B">
                  <a:alpha val="29803"/>
                </a:srgbClr>
              </a:gs>
              <a:gs pos="45000">
                <a:srgbClr val="248D7B">
                  <a:alpha val="40000"/>
                </a:srgbClr>
              </a:gs>
              <a:gs pos="55000">
                <a:srgbClr val="248D7B">
                  <a:alpha val="25882"/>
                </a:srgbClr>
              </a:gs>
              <a:gs pos="65000">
                <a:srgbClr val="248D7B">
                  <a:alpha val="60000"/>
                </a:srgbClr>
              </a:gs>
              <a:gs pos="100000">
                <a:srgbClr val="248D7B">
                  <a:alpha val="0"/>
                </a:srgbClr>
              </a:gs>
            </a:gsLst>
            <a:lin ang="5400000" scaled="0"/>
          </a:gradFill>
          <a:ln>
            <a:noFill/>
          </a:ln>
        </p:spPr>
        <p:txBody>
          <a:bodyPr lIns="91425" tIns="45700" rIns="91425" bIns="45700" anchor="ctr" anchorCtr="0">
            <a:noAutofit/>
          </a:bodyPr>
          <a:lstStyle/>
          <a:p>
            <a:pPr marL="0" marR="0" lvl="0" indent="0" algn="ctr" rtl="0">
              <a:spcBef>
                <a:spcPts val="0"/>
              </a:spcBef>
              <a:buNone/>
            </a:pPr>
            <a:endParaRPr sz="1800">
              <a:solidFill>
                <a:schemeClr val="lt1"/>
              </a:solidFill>
              <a:latin typeface="Trebuchet MS"/>
              <a:ea typeface="Trebuchet MS"/>
              <a:cs typeface="Trebuchet MS"/>
              <a:sym typeface="Trebuchet MS"/>
            </a:endParaRPr>
          </a:p>
        </p:txBody>
      </p:sp>
      <p:sp>
        <p:nvSpPr>
          <p:cNvPr id="39" name="Shape 39"/>
          <p:cNvSpPr/>
          <p:nvPr/>
        </p:nvSpPr>
        <p:spPr>
          <a:xfrm>
            <a:off x="0" y="1600200"/>
            <a:ext cx="9144000" cy="5105399"/>
          </a:xfrm>
          <a:prstGeom prst="ellipse">
            <a:avLst/>
          </a:prstGeom>
          <a:gradFill>
            <a:gsLst>
              <a:gs pos="0">
                <a:schemeClr val="lt1"/>
              </a:gs>
              <a:gs pos="54000">
                <a:srgbClr val="248D7B">
                  <a:alpha val="0"/>
                </a:srgbClr>
              </a:gs>
              <a:gs pos="100000">
                <a:srgbClr val="248D7B">
                  <a:alpha val="0"/>
                </a:srgbClr>
              </a:gs>
            </a:gsLst>
            <a:path path="circle">
              <a:fillToRect l="50000" t="50000" r="50000" b="50000"/>
            </a:path>
            <a:tileRect/>
          </a:gradFill>
          <a:ln>
            <a:noFill/>
          </a:ln>
        </p:spPr>
        <p:txBody>
          <a:bodyPr lIns="91425" tIns="45700" rIns="91425" bIns="45700" anchor="ctr" anchorCtr="0">
            <a:noAutofit/>
          </a:bodyPr>
          <a:lstStyle/>
          <a:p>
            <a:pPr marL="0" marR="0" lvl="0" indent="0" algn="ctr" rtl="0">
              <a:spcBef>
                <a:spcPts val="0"/>
              </a:spcBef>
              <a:buNone/>
            </a:pPr>
            <a:endParaRPr sz="1800">
              <a:solidFill>
                <a:schemeClr val="lt1"/>
              </a:solidFill>
              <a:latin typeface="Trebuchet MS"/>
              <a:ea typeface="Trebuchet MS"/>
              <a:cs typeface="Trebuchet MS"/>
              <a:sym typeface="Trebuchet MS"/>
            </a:endParaRPr>
          </a:p>
        </p:txBody>
      </p:sp>
      <p:sp>
        <p:nvSpPr>
          <p:cNvPr id="40" name="Shape 40"/>
          <p:cNvSpPr txBox="1">
            <a:spLocks noGrp="1"/>
          </p:cNvSpPr>
          <p:nvPr>
            <p:ph type="title"/>
          </p:nvPr>
        </p:nvSpPr>
        <p:spPr>
          <a:xfrm>
            <a:off x="2033194" y="2172648"/>
            <a:ext cx="5966665" cy="2423345"/>
          </a:xfrm>
          <a:prstGeom prst="rect">
            <a:avLst/>
          </a:prstGeom>
          <a:noFill/>
          <a:ln>
            <a:noFill/>
          </a:ln>
        </p:spPr>
        <p:txBody>
          <a:bodyPr lIns="91425" tIns="91425" rIns="91425" bIns="91425" anchor="b" anchorCtr="0"/>
          <a:lstStyle>
            <a:lvl1pPr marL="320040" marR="0" lvl="0" indent="53847" algn="r" rtl="0">
              <a:spcBef>
                <a:spcPts val="0"/>
              </a:spcBef>
              <a:buClr>
                <a:srgbClr val="1A695C"/>
              </a:buClr>
              <a:buSzPct val="128000"/>
              <a:buFont typeface="Georgia"/>
              <a:buChar char="*"/>
              <a:defRPr sz="4600" b="1" i="0" u="none" strike="noStrike" cap="none">
                <a:solidFill>
                  <a:schemeClr val="dk1"/>
                </a:solidFill>
                <a:latin typeface="Trebuchet MS"/>
                <a:ea typeface="Trebuchet MS"/>
                <a:cs typeface="Trebuchet MS"/>
                <a:sym typeface="Trebuchet MS"/>
              </a:defRPr>
            </a:lvl1pPr>
            <a:lvl2pPr marL="0" marR="0" lvl="1" indent="0" algn="l" rtl="0">
              <a:spcBef>
                <a:spcPts val="0"/>
              </a:spcBef>
              <a:buNone/>
              <a:defRPr sz="1800" b="0" i="0" u="none" strike="noStrike" cap="none">
                <a:solidFill>
                  <a:schemeClr val="dk2"/>
                </a:solidFill>
              </a:defRPr>
            </a:lvl2pPr>
            <a:lvl3pPr marL="0" marR="0" lvl="2" indent="0" algn="l" rtl="0">
              <a:spcBef>
                <a:spcPts val="0"/>
              </a:spcBef>
              <a:buNone/>
              <a:defRPr sz="1800" b="0" i="0" u="none" strike="noStrike" cap="none">
                <a:solidFill>
                  <a:schemeClr val="dk2"/>
                </a:solidFill>
              </a:defRPr>
            </a:lvl3pPr>
            <a:lvl4pPr marL="0" marR="0" lvl="3" indent="0" algn="l" rtl="0">
              <a:spcBef>
                <a:spcPts val="0"/>
              </a:spcBef>
              <a:buNone/>
              <a:defRPr sz="1800" b="0" i="0" u="none" strike="noStrike" cap="none">
                <a:solidFill>
                  <a:schemeClr val="dk2"/>
                </a:solidFill>
              </a:defRPr>
            </a:lvl4pPr>
            <a:lvl5pPr marL="0" marR="0" lvl="4" indent="0" algn="l" rtl="0">
              <a:spcBef>
                <a:spcPts val="0"/>
              </a:spcBef>
              <a:buNone/>
              <a:defRPr sz="1800" b="0" i="0" u="none" strike="noStrike" cap="none">
                <a:solidFill>
                  <a:schemeClr val="dk2"/>
                </a:solidFill>
              </a:defRPr>
            </a:lvl5pPr>
            <a:lvl6pPr marL="0" marR="0" lvl="5" indent="0" algn="l" rtl="0">
              <a:spcBef>
                <a:spcPts val="0"/>
              </a:spcBef>
              <a:buNone/>
              <a:defRPr sz="1800" b="0" i="0" u="none" strike="noStrike" cap="none">
                <a:solidFill>
                  <a:schemeClr val="dk2"/>
                </a:solidFill>
              </a:defRPr>
            </a:lvl6pPr>
            <a:lvl7pPr marL="0" marR="0" lvl="6" indent="0" algn="l" rtl="0">
              <a:spcBef>
                <a:spcPts val="0"/>
              </a:spcBef>
              <a:buNone/>
              <a:defRPr sz="1800" b="0" i="0" u="none" strike="noStrike" cap="none">
                <a:solidFill>
                  <a:schemeClr val="dk2"/>
                </a:solidFill>
              </a:defRPr>
            </a:lvl7pPr>
            <a:lvl8pPr marL="0" marR="0" lvl="7" indent="0" algn="l" rtl="0">
              <a:spcBef>
                <a:spcPts val="0"/>
              </a:spcBef>
              <a:buNone/>
              <a:defRPr sz="1800" b="0" i="0" u="none" strike="noStrike" cap="none">
                <a:solidFill>
                  <a:schemeClr val="dk2"/>
                </a:solidFill>
              </a:defRPr>
            </a:lvl8pPr>
            <a:lvl9pPr marL="0" marR="0" lvl="8" indent="0" algn="l" rtl="0">
              <a:spcBef>
                <a:spcPts val="0"/>
              </a:spcBef>
              <a:buNone/>
              <a:defRPr sz="1800" b="0" i="0" u="none" strike="noStrike" cap="none">
                <a:solidFill>
                  <a:schemeClr val="dk2"/>
                </a:solidFill>
              </a:defRPr>
            </a:lvl9pPr>
          </a:lstStyle>
          <a:p>
            <a:endParaRPr/>
          </a:p>
        </p:txBody>
      </p:sp>
      <p:sp>
        <p:nvSpPr>
          <p:cNvPr id="41" name="Shape 41"/>
          <p:cNvSpPr txBox="1">
            <a:spLocks noGrp="1"/>
          </p:cNvSpPr>
          <p:nvPr>
            <p:ph type="body" idx="1"/>
          </p:nvPr>
        </p:nvSpPr>
        <p:spPr>
          <a:xfrm>
            <a:off x="2022438" y="4607510"/>
            <a:ext cx="5970493" cy="835460"/>
          </a:xfrm>
          <a:prstGeom prst="rect">
            <a:avLst/>
          </a:prstGeom>
          <a:noFill/>
          <a:ln>
            <a:noFill/>
          </a:ln>
        </p:spPr>
        <p:txBody>
          <a:bodyPr lIns="91425" tIns="91425" rIns="91425" bIns="91425" anchor="t" anchorCtr="0"/>
          <a:lstStyle>
            <a:lvl1pPr marL="0" marR="0" lvl="0" indent="0" algn="r" rtl="0">
              <a:spcBef>
                <a:spcPts val="400"/>
              </a:spcBef>
              <a:spcAft>
                <a:spcPts val="300"/>
              </a:spcAft>
              <a:buClr>
                <a:srgbClr val="1A695C"/>
              </a:buClr>
              <a:buFont typeface="Georgia"/>
              <a:buNone/>
              <a:defRPr sz="2000" b="0" i="0" u="none" strike="noStrike" cap="none">
                <a:solidFill>
                  <a:schemeClr val="dk2"/>
                </a:solidFill>
                <a:latin typeface="Trebuchet MS"/>
                <a:ea typeface="Trebuchet MS"/>
                <a:cs typeface="Trebuchet MS"/>
                <a:sym typeface="Trebuchet MS"/>
              </a:defRPr>
            </a:lvl1pPr>
            <a:lvl2pPr marL="457200" marR="0" lvl="1" indent="0" algn="l" rtl="0">
              <a:spcBef>
                <a:spcPts val="360"/>
              </a:spcBef>
              <a:spcAft>
                <a:spcPts val="300"/>
              </a:spcAft>
              <a:buClr>
                <a:srgbClr val="1A695C"/>
              </a:buClr>
              <a:buFont typeface="Georgia"/>
              <a:buNone/>
              <a:defRPr sz="1800" b="0" i="0" u="none" strike="noStrike" cap="none">
                <a:solidFill>
                  <a:srgbClr val="8AB2A8"/>
                </a:solidFill>
                <a:latin typeface="Trebuchet MS"/>
                <a:ea typeface="Trebuchet MS"/>
                <a:cs typeface="Trebuchet MS"/>
                <a:sym typeface="Trebuchet MS"/>
              </a:defRPr>
            </a:lvl2pPr>
            <a:lvl3pPr marL="914400" marR="0" lvl="2" indent="0" algn="l" rtl="0">
              <a:spcBef>
                <a:spcPts val="320"/>
              </a:spcBef>
              <a:spcAft>
                <a:spcPts val="300"/>
              </a:spcAft>
              <a:buClr>
                <a:srgbClr val="1A695C"/>
              </a:buClr>
              <a:buFont typeface="Georgia"/>
              <a:buNone/>
              <a:defRPr sz="1600" b="0" i="0" u="none" strike="noStrike" cap="none">
                <a:solidFill>
                  <a:srgbClr val="8AB2A8"/>
                </a:solidFill>
                <a:latin typeface="Trebuchet MS"/>
                <a:ea typeface="Trebuchet MS"/>
                <a:cs typeface="Trebuchet MS"/>
                <a:sym typeface="Trebuchet MS"/>
              </a:defRPr>
            </a:lvl3pPr>
            <a:lvl4pPr marL="1371600" marR="0" lvl="3" indent="0" algn="l" rtl="0">
              <a:spcBef>
                <a:spcPts val="280"/>
              </a:spcBef>
              <a:spcAft>
                <a:spcPts val="300"/>
              </a:spcAft>
              <a:buClr>
                <a:srgbClr val="1A695C"/>
              </a:buClr>
              <a:buFont typeface="Georgia"/>
              <a:buNone/>
              <a:defRPr sz="1400" b="0" i="0" u="none" strike="noStrike" cap="none">
                <a:solidFill>
                  <a:srgbClr val="8AB2A8"/>
                </a:solidFill>
                <a:latin typeface="Trebuchet MS"/>
                <a:ea typeface="Trebuchet MS"/>
                <a:cs typeface="Trebuchet MS"/>
                <a:sym typeface="Trebuchet MS"/>
              </a:defRPr>
            </a:lvl4pPr>
            <a:lvl5pPr marL="1828800" marR="0" lvl="4" indent="0" algn="l" rtl="0">
              <a:spcBef>
                <a:spcPts val="280"/>
              </a:spcBef>
              <a:spcAft>
                <a:spcPts val="300"/>
              </a:spcAft>
              <a:buClr>
                <a:srgbClr val="1A695C"/>
              </a:buClr>
              <a:buFont typeface="Georgia"/>
              <a:buNone/>
              <a:defRPr sz="1400" b="0" i="0" u="none" strike="noStrike" cap="none">
                <a:solidFill>
                  <a:srgbClr val="8AB2A8"/>
                </a:solidFill>
                <a:latin typeface="Trebuchet MS"/>
                <a:ea typeface="Trebuchet MS"/>
                <a:cs typeface="Trebuchet MS"/>
                <a:sym typeface="Trebuchet MS"/>
              </a:defRPr>
            </a:lvl5pPr>
            <a:lvl6pPr marL="2286000" marR="0" lvl="5" indent="0" algn="l" rtl="0">
              <a:spcBef>
                <a:spcPts val="280"/>
              </a:spcBef>
              <a:spcAft>
                <a:spcPts val="300"/>
              </a:spcAft>
              <a:buClr>
                <a:srgbClr val="1A695C"/>
              </a:buClr>
              <a:buFont typeface="Georgia"/>
              <a:buNone/>
              <a:defRPr sz="1400" b="0" i="0" u="none" strike="noStrike" cap="none">
                <a:solidFill>
                  <a:srgbClr val="8AB2A8"/>
                </a:solidFill>
                <a:latin typeface="Trebuchet MS"/>
                <a:ea typeface="Trebuchet MS"/>
                <a:cs typeface="Trebuchet MS"/>
                <a:sym typeface="Trebuchet MS"/>
              </a:defRPr>
            </a:lvl6pPr>
            <a:lvl7pPr marL="2743200" marR="0" lvl="6" indent="0" algn="l" rtl="0">
              <a:spcBef>
                <a:spcPts val="280"/>
              </a:spcBef>
              <a:spcAft>
                <a:spcPts val="300"/>
              </a:spcAft>
              <a:buClr>
                <a:srgbClr val="1A695C"/>
              </a:buClr>
              <a:buFont typeface="Georgia"/>
              <a:buNone/>
              <a:defRPr sz="1400" b="0" i="0" u="none" strike="noStrike" cap="none">
                <a:solidFill>
                  <a:srgbClr val="8AB2A8"/>
                </a:solidFill>
                <a:latin typeface="Trebuchet MS"/>
                <a:ea typeface="Trebuchet MS"/>
                <a:cs typeface="Trebuchet MS"/>
                <a:sym typeface="Trebuchet MS"/>
              </a:defRPr>
            </a:lvl7pPr>
            <a:lvl8pPr marL="3200400" marR="0" lvl="7" indent="0" algn="l" rtl="0">
              <a:spcBef>
                <a:spcPts val="280"/>
              </a:spcBef>
              <a:spcAft>
                <a:spcPts val="300"/>
              </a:spcAft>
              <a:buClr>
                <a:srgbClr val="1A695C"/>
              </a:buClr>
              <a:buFont typeface="Georgia"/>
              <a:buNone/>
              <a:defRPr sz="1400" b="0" i="0" u="none" strike="noStrike" cap="none">
                <a:solidFill>
                  <a:srgbClr val="8AB2A8"/>
                </a:solidFill>
                <a:latin typeface="Trebuchet MS"/>
                <a:ea typeface="Trebuchet MS"/>
                <a:cs typeface="Trebuchet MS"/>
                <a:sym typeface="Trebuchet MS"/>
              </a:defRPr>
            </a:lvl8pPr>
            <a:lvl9pPr marL="3657600" marR="0" lvl="8" indent="0" algn="l" rtl="0">
              <a:spcBef>
                <a:spcPts val="280"/>
              </a:spcBef>
              <a:spcAft>
                <a:spcPts val="300"/>
              </a:spcAft>
              <a:buClr>
                <a:srgbClr val="1A695C"/>
              </a:buClr>
              <a:buFont typeface="Georgia"/>
              <a:buNone/>
              <a:defRPr sz="1400" b="0" i="0" u="none" strike="noStrike" cap="none">
                <a:solidFill>
                  <a:srgbClr val="8AB2A8"/>
                </a:solidFill>
                <a:latin typeface="Trebuchet MS"/>
                <a:ea typeface="Trebuchet MS"/>
                <a:cs typeface="Trebuchet MS"/>
                <a:sym typeface="Trebuchet MS"/>
              </a:defRPr>
            </a:lvl9pPr>
          </a:lstStyle>
          <a:p>
            <a:endParaRPr/>
          </a:p>
        </p:txBody>
      </p:sp>
      <p:sp>
        <p:nvSpPr>
          <p:cNvPr id="42" name="Shape 42"/>
          <p:cNvSpPr txBox="1">
            <a:spLocks noGrp="1"/>
          </p:cNvSpPr>
          <p:nvPr>
            <p:ph type="dt" idx="10"/>
          </p:nvPr>
        </p:nvSpPr>
        <p:spPr>
          <a:xfrm>
            <a:off x="6172200" y="6172200"/>
            <a:ext cx="2514599" cy="365125"/>
          </a:xfrm>
          <a:prstGeom prst="rect">
            <a:avLst/>
          </a:prstGeom>
          <a:noFill/>
          <a:ln>
            <a:noFill/>
          </a:ln>
        </p:spPr>
        <p:txBody>
          <a:bodyPr lIns="91425" tIns="91425" rIns="91425" bIns="91425" anchor="ctr" anchorCtr="0"/>
          <a:lstStyle>
            <a:lvl1pPr marL="0" marR="0" lvl="0" indent="0" algn="r" rtl="0">
              <a:spcBef>
                <a:spcPts val="0"/>
              </a:spcBef>
              <a:buNone/>
              <a:defRPr sz="1100" b="1">
                <a:solidFill>
                  <a:srgbClr val="77DECC"/>
                </a:solidFill>
                <a:latin typeface="Trebuchet MS"/>
                <a:ea typeface="Trebuchet MS"/>
                <a:cs typeface="Trebuchet MS"/>
                <a:sym typeface="Trebuchet MS"/>
              </a:defRPr>
            </a:lvl1pPr>
            <a:lvl2pPr marL="457200" marR="0" lvl="1" indent="0" algn="l" rtl="0">
              <a:spcBef>
                <a:spcPts val="0"/>
              </a:spcBef>
              <a:buNone/>
              <a:defRPr sz="1800" b="0" i="0" u="none" strike="noStrike" cap="none">
                <a:solidFill>
                  <a:schemeClr val="dk1"/>
                </a:solidFill>
                <a:latin typeface="Trebuchet MS"/>
                <a:ea typeface="Trebuchet MS"/>
                <a:cs typeface="Trebuchet MS"/>
                <a:sym typeface="Trebuchet MS"/>
              </a:defRPr>
            </a:lvl2pPr>
            <a:lvl3pPr marL="914400" marR="0" lvl="2" indent="0" algn="l" rtl="0">
              <a:spcBef>
                <a:spcPts val="0"/>
              </a:spcBef>
              <a:buNone/>
              <a:defRPr sz="1800" b="0" i="0" u="none" strike="noStrike" cap="none">
                <a:solidFill>
                  <a:schemeClr val="dk1"/>
                </a:solidFill>
                <a:latin typeface="Trebuchet MS"/>
                <a:ea typeface="Trebuchet MS"/>
                <a:cs typeface="Trebuchet MS"/>
                <a:sym typeface="Trebuchet MS"/>
              </a:defRPr>
            </a:lvl3pPr>
            <a:lvl4pPr marL="1371600" marR="0" lvl="3" indent="0" algn="l" rtl="0">
              <a:spcBef>
                <a:spcPts val="0"/>
              </a:spcBef>
              <a:buNone/>
              <a:defRPr sz="1800" b="0" i="0" u="none" strike="noStrike" cap="none">
                <a:solidFill>
                  <a:schemeClr val="dk1"/>
                </a:solidFill>
                <a:latin typeface="Trebuchet MS"/>
                <a:ea typeface="Trebuchet MS"/>
                <a:cs typeface="Trebuchet MS"/>
                <a:sym typeface="Trebuchet MS"/>
              </a:defRPr>
            </a:lvl4pPr>
            <a:lvl5pPr marL="1828800" marR="0" lvl="4" indent="0" algn="l" rtl="0">
              <a:spcBef>
                <a:spcPts val="0"/>
              </a:spcBef>
              <a:buNone/>
              <a:defRPr sz="1800" b="0" i="0" u="none" strike="noStrike" cap="none">
                <a:solidFill>
                  <a:schemeClr val="dk1"/>
                </a:solidFill>
                <a:latin typeface="Trebuchet MS"/>
                <a:ea typeface="Trebuchet MS"/>
                <a:cs typeface="Trebuchet MS"/>
                <a:sym typeface="Trebuchet MS"/>
              </a:defRPr>
            </a:lvl5pPr>
            <a:lvl6pPr marL="2286000" marR="0" lvl="5" indent="0" algn="l" rtl="0">
              <a:spcBef>
                <a:spcPts val="0"/>
              </a:spcBef>
              <a:buNone/>
              <a:defRPr sz="1800" b="0" i="0" u="none" strike="noStrike" cap="none">
                <a:solidFill>
                  <a:schemeClr val="dk1"/>
                </a:solidFill>
                <a:latin typeface="Trebuchet MS"/>
                <a:ea typeface="Trebuchet MS"/>
                <a:cs typeface="Trebuchet MS"/>
                <a:sym typeface="Trebuchet MS"/>
              </a:defRPr>
            </a:lvl6pPr>
            <a:lvl7pPr marL="2743200" marR="0" lvl="6" indent="0" algn="l" rtl="0">
              <a:spcBef>
                <a:spcPts val="0"/>
              </a:spcBef>
              <a:buNone/>
              <a:defRPr sz="1800" b="0" i="0" u="none" strike="noStrike" cap="none">
                <a:solidFill>
                  <a:schemeClr val="dk1"/>
                </a:solidFill>
                <a:latin typeface="Trebuchet MS"/>
                <a:ea typeface="Trebuchet MS"/>
                <a:cs typeface="Trebuchet MS"/>
                <a:sym typeface="Trebuchet MS"/>
              </a:defRPr>
            </a:lvl7pPr>
            <a:lvl8pPr marL="3200400" marR="0" lvl="7" indent="0" algn="l" rtl="0">
              <a:spcBef>
                <a:spcPts val="0"/>
              </a:spcBef>
              <a:buNone/>
              <a:defRPr sz="1800" b="0" i="0" u="none" strike="noStrike" cap="none">
                <a:solidFill>
                  <a:schemeClr val="dk1"/>
                </a:solidFill>
                <a:latin typeface="Trebuchet MS"/>
                <a:ea typeface="Trebuchet MS"/>
                <a:cs typeface="Trebuchet MS"/>
                <a:sym typeface="Trebuchet MS"/>
              </a:defRPr>
            </a:lvl8pPr>
            <a:lvl9pPr marL="3657600" marR="0" lvl="8" indent="0" algn="l" rtl="0">
              <a:spcBef>
                <a:spcPts val="0"/>
              </a:spcBef>
              <a:buNone/>
              <a:defRPr sz="1800" b="0" i="0" u="none" strike="noStrike" cap="none">
                <a:solidFill>
                  <a:schemeClr val="dk1"/>
                </a:solidFill>
                <a:latin typeface="Trebuchet MS"/>
                <a:ea typeface="Trebuchet MS"/>
                <a:cs typeface="Trebuchet MS"/>
                <a:sym typeface="Trebuchet MS"/>
              </a:defRPr>
            </a:lvl9pPr>
          </a:lstStyle>
          <a:p>
            <a:endParaRPr/>
          </a:p>
        </p:txBody>
      </p:sp>
      <p:sp>
        <p:nvSpPr>
          <p:cNvPr id="43" name="Shape 43"/>
          <p:cNvSpPr txBox="1">
            <a:spLocks noGrp="1"/>
          </p:cNvSpPr>
          <p:nvPr>
            <p:ph type="ftr" idx="11"/>
          </p:nvPr>
        </p:nvSpPr>
        <p:spPr>
          <a:xfrm>
            <a:off x="457199" y="6172200"/>
            <a:ext cx="3352800" cy="365125"/>
          </a:xfrm>
          <a:prstGeom prst="rect">
            <a:avLst/>
          </a:prstGeom>
          <a:noFill/>
          <a:ln>
            <a:noFill/>
          </a:ln>
        </p:spPr>
        <p:txBody>
          <a:bodyPr lIns="91425" tIns="91425" rIns="91425" bIns="91425" anchor="ctr" anchorCtr="0"/>
          <a:lstStyle>
            <a:lvl1pPr marL="0" marR="0" lvl="0" indent="0" algn="l" rtl="0">
              <a:spcBef>
                <a:spcPts val="0"/>
              </a:spcBef>
              <a:buNone/>
              <a:defRPr sz="1100" b="1">
                <a:solidFill>
                  <a:srgbClr val="77DECC"/>
                </a:solidFill>
                <a:latin typeface="Trebuchet MS"/>
                <a:ea typeface="Trebuchet MS"/>
                <a:cs typeface="Trebuchet MS"/>
                <a:sym typeface="Trebuchet MS"/>
              </a:defRPr>
            </a:lvl1pPr>
            <a:lvl2pPr marL="457200" marR="0" lvl="1" indent="0" algn="l" rtl="0">
              <a:spcBef>
                <a:spcPts val="0"/>
              </a:spcBef>
              <a:buNone/>
              <a:defRPr sz="1800" b="0" i="0" u="none" strike="noStrike" cap="none">
                <a:solidFill>
                  <a:schemeClr val="dk1"/>
                </a:solidFill>
                <a:latin typeface="Trebuchet MS"/>
                <a:ea typeface="Trebuchet MS"/>
                <a:cs typeface="Trebuchet MS"/>
                <a:sym typeface="Trebuchet MS"/>
              </a:defRPr>
            </a:lvl2pPr>
            <a:lvl3pPr marL="914400" marR="0" lvl="2" indent="0" algn="l" rtl="0">
              <a:spcBef>
                <a:spcPts val="0"/>
              </a:spcBef>
              <a:buNone/>
              <a:defRPr sz="1800" b="0" i="0" u="none" strike="noStrike" cap="none">
                <a:solidFill>
                  <a:schemeClr val="dk1"/>
                </a:solidFill>
                <a:latin typeface="Trebuchet MS"/>
                <a:ea typeface="Trebuchet MS"/>
                <a:cs typeface="Trebuchet MS"/>
                <a:sym typeface="Trebuchet MS"/>
              </a:defRPr>
            </a:lvl3pPr>
            <a:lvl4pPr marL="1371600" marR="0" lvl="3" indent="0" algn="l" rtl="0">
              <a:spcBef>
                <a:spcPts val="0"/>
              </a:spcBef>
              <a:buNone/>
              <a:defRPr sz="1800" b="0" i="0" u="none" strike="noStrike" cap="none">
                <a:solidFill>
                  <a:schemeClr val="dk1"/>
                </a:solidFill>
                <a:latin typeface="Trebuchet MS"/>
                <a:ea typeface="Trebuchet MS"/>
                <a:cs typeface="Trebuchet MS"/>
                <a:sym typeface="Trebuchet MS"/>
              </a:defRPr>
            </a:lvl4pPr>
            <a:lvl5pPr marL="1828800" marR="0" lvl="4" indent="0" algn="l" rtl="0">
              <a:spcBef>
                <a:spcPts val="0"/>
              </a:spcBef>
              <a:buNone/>
              <a:defRPr sz="1800" b="0" i="0" u="none" strike="noStrike" cap="none">
                <a:solidFill>
                  <a:schemeClr val="dk1"/>
                </a:solidFill>
                <a:latin typeface="Trebuchet MS"/>
                <a:ea typeface="Trebuchet MS"/>
                <a:cs typeface="Trebuchet MS"/>
                <a:sym typeface="Trebuchet MS"/>
              </a:defRPr>
            </a:lvl5pPr>
            <a:lvl6pPr marL="2286000" marR="0" lvl="5" indent="0" algn="l" rtl="0">
              <a:spcBef>
                <a:spcPts val="0"/>
              </a:spcBef>
              <a:buNone/>
              <a:defRPr sz="1800" b="0" i="0" u="none" strike="noStrike" cap="none">
                <a:solidFill>
                  <a:schemeClr val="dk1"/>
                </a:solidFill>
                <a:latin typeface="Trebuchet MS"/>
                <a:ea typeface="Trebuchet MS"/>
                <a:cs typeface="Trebuchet MS"/>
                <a:sym typeface="Trebuchet MS"/>
              </a:defRPr>
            </a:lvl6pPr>
            <a:lvl7pPr marL="2743200" marR="0" lvl="6" indent="0" algn="l" rtl="0">
              <a:spcBef>
                <a:spcPts val="0"/>
              </a:spcBef>
              <a:buNone/>
              <a:defRPr sz="1800" b="0" i="0" u="none" strike="noStrike" cap="none">
                <a:solidFill>
                  <a:schemeClr val="dk1"/>
                </a:solidFill>
                <a:latin typeface="Trebuchet MS"/>
                <a:ea typeface="Trebuchet MS"/>
                <a:cs typeface="Trebuchet MS"/>
                <a:sym typeface="Trebuchet MS"/>
              </a:defRPr>
            </a:lvl7pPr>
            <a:lvl8pPr marL="3200400" marR="0" lvl="7" indent="0" algn="l" rtl="0">
              <a:spcBef>
                <a:spcPts val="0"/>
              </a:spcBef>
              <a:buNone/>
              <a:defRPr sz="1800" b="0" i="0" u="none" strike="noStrike" cap="none">
                <a:solidFill>
                  <a:schemeClr val="dk1"/>
                </a:solidFill>
                <a:latin typeface="Trebuchet MS"/>
                <a:ea typeface="Trebuchet MS"/>
                <a:cs typeface="Trebuchet MS"/>
                <a:sym typeface="Trebuchet MS"/>
              </a:defRPr>
            </a:lvl8pPr>
            <a:lvl9pPr marL="3657600" marR="0" lvl="8" indent="0" algn="l" rtl="0">
              <a:spcBef>
                <a:spcPts val="0"/>
              </a:spcBef>
              <a:buNone/>
              <a:defRPr sz="1800" b="0" i="0" u="none" strike="noStrike" cap="none">
                <a:solidFill>
                  <a:schemeClr val="dk1"/>
                </a:solidFill>
                <a:latin typeface="Trebuchet MS"/>
                <a:ea typeface="Trebuchet MS"/>
                <a:cs typeface="Trebuchet MS"/>
                <a:sym typeface="Trebuchet MS"/>
              </a:defRPr>
            </a:lvl9pPr>
          </a:lstStyle>
          <a:p>
            <a:endParaRPr/>
          </a:p>
        </p:txBody>
      </p:sp>
      <p:sp>
        <p:nvSpPr>
          <p:cNvPr id="44" name="Shape 44"/>
          <p:cNvSpPr txBox="1">
            <a:spLocks noGrp="1"/>
          </p:cNvSpPr>
          <p:nvPr>
            <p:ph type="sldNum" idx="12"/>
          </p:nvPr>
        </p:nvSpPr>
        <p:spPr>
          <a:xfrm>
            <a:off x="3810000" y="6172200"/>
            <a:ext cx="1828800" cy="365125"/>
          </a:xfrm>
          <a:prstGeom prst="rect">
            <a:avLst/>
          </a:prstGeom>
          <a:noFill/>
          <a:ln>
            <a:noFill/>
          </a:ln>
        </p:spPr>
        <p:txBody>
          <a:bodyPr lIns="91425" tIns="45700" rIns="91425" bIns="45700" anchor="ctr" anchorCtr="0">
            <a:noAutofit/>
          </a:bodyPr>
          <a:lstStyle/>
          <a:p>
            <a:pPr marL="0" marR="0" lvl="0" indent="0" algn="ctr" rtl="0">
              <a:spcBef>
                <a:spcPts val="0"/>
              </a:spcBef>
              <a:buSzPct val="25000"/>
              <a:buNone/>
            </a:pPr>
            <a:fld id="{00000000-1234-1234-1234-123412341234}" type="slidenum">
              <a:rPr lang="en-US" sz="1200" b="1">
                <a:solidFill>
                  <a:srgbClr val="77DECC"/>
                </a:solidFill>
                <a:latin typeface="Trebuchet MS"/>
                <a:ea typeface="Trebuchet MS"/>
                <a:cs typeface="Trebuchet MS"/>
                <a:sym typeface="Trebuchet MS"/>
              </a:rPr>
              <a:t>‹#›</a:t>
            </a:fld>
            <a:endParaRPr lang="en-US" sz="1200" b="1">
              <a:solidFill>
                <a:srgbClr val="77DECC"/>
              </a:solidFill>
              <a:latin typeface="Trebuchet MS"/>
              <a:ea typeface="Trebuchet MS"/>
              <a:cs typeface="Trebuchet MS"/>
              <a:sym typeface="Trebuchet MS"/>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cSld name="Два объекта">
    <p:spTree>
      <p:nvGrpSpPr>
        <p:cNvPr id="1" name="Shape 45"/>
        <p:cNvGrpSpPr/>
        <p:nvPr/>
      </p:nvGrpSpPr>
      <p:grpSpPr>
        <a:xfrm>
          <a:off x="0" y="0"/>
          <a:ext cx="0" cy="0"/>
          <a:chOff x="0" y="0"/>
          <a:chExt cx="0" cy="0"/>
        </a:xfrm>
      </p:grpSpPr>
      <p:sp>
        <p:nvSpPr>
          <p:cNvPr id="46" name="Shape 46"/>
          <p:cNvSpPr txBox="1">
            <a:spLocks noGrp="1"/>
          </p:cNvSpPr>
          <p:nvPr>
            <p:ph type="dt" idx="10"/>
          </p:nvPr>
        </p:nvSpPr>
        <p:spPr>
          <a:xfrm>
            <a:off x="6172200" y="6172200"/>
            <a:ext cx="2514599" cy="365125"/>
          </a:xfrm>
          <a:prstGeom prst="rect">
            <a:avLst/>
          </a:prstGeom>
          <a:noFill/>
          <a:ln>
            <a:noFill/>
          </a:ln>
        </p:spPr>
        <p:txBody>
          <a:bodyPr lIns="91425" tIns="91425" rIns="91425" bIns="91425" anchor="ctr" anchorCtr="0"/>
          <a:lstStyle>
            <a:lvl1pPr marL="0" marR="0" lvl="0" indent="0" algn="r" rtl="0">
              <a:spcBef>
                <a:spcPts val="0"/>
              </a:spcBef>
              <a:buNone/>
              <a:defRPr sz="1100" b="1">
                <a:solidFill>
                  <a:srgbClr val="77DECC"/>
                </a:solidFill>
                <a:latin typeface="Trebuchet MS"/>
                <a:ea typeface="Trebuchet MS"/>
                <a:cs typeface="Trebuchet MS"/>
                <a:sym typeface="Trebuchet MS"/>
              </a:defRPr>
            </a:lvl1pPr>
            <a:lvl2pPr marL="457200" marR="0" lvl="1" indent="0" algn="l" rtl="0">
              <a:spcBef>
                <a:spcPts val="0"/>
              </a:spcBef>
              <a:buNone/>
              <a:defRPr sz="1800" b="0" i="0" u="none" strike="noStrike" cap="none">
                <a:solidFill>
                  <a:schemeClr val="dk1"/>
                </a:solidFill>
                <a:latin typeface="Trebuchet MS"/>
                <a:ea typeface="Trebuchet MS"/>
                <a:cs typeface="Trebuchet MS"/>
                <a:sym typeface="Trebuchet MS"/>
              </a:defRPr>
            </a:lvl2pPr>
            <a:lvl3pPr marL="914400" marR="0" lvl="2" indent="0" algn="l" rtl="0">
              <a:spcBef>
                <a:spcPts val="0"/>
              </a:spcBef>
              <a:buNone/>
              <a:defRPr sz="1800" b="0" i="0" u="none" strike="noStrike" cap="none">
                <a:solidFill>
                  <a:schemeClr val="dk1"/>
                </a:solidFill>
                <a:latin typeface="Trebuchet MS"/>
                <a:ea typeface="Trebuchet MS"/>
                <a:cs typeface="Trebuchet MS"/>
                <a:sym typeface="Trebuchet MS"/>
              </a:defRPr>
            </a:lvl3pPr>
            <a:lvl4pPr marL="1371600" marR="0" lvl="3" indent="0" algn="l" rtl="0">
              <a:spcBef>
                <a:spcPts val="0"/>
              </a:spcBef>
              <a:buNone/>
              <a:defRPr sz="1800" b="0" i="0" u="none" strike="noStrike" cap="none">
                <a:solidFill>
                  <a:schemeClr val="dk1"/>
                </a:solidFill>
                <a:latin typeface="Trebuchet MS"/>
                <a:ea typeface="Trebuchet MS"/>
                <a:cs typeface="Trebuchet MS"/>
                <a:sym typeface="Trebuchet MS"/>
              </a:defRPr>
            </a:lvl4pPr>
            <a:lvl5pPr marL="1828800" marR="0" lvl="4" indent="0" algn="l" rtl="0">
              <a:spcBef>
                <a:spcPts val="0"/>
              </a:spcBef>
              <a:buNone/>
              <a:defRPr sz="1800" b="0" i="0" u="none" strike="noStrike" cap="none">
                <a:solidFill>
                  <a:schemeClr val="dk1"/>
                </a:solidFill>
                <a:latin typeface="Trebuchet MS"/>
                <a:ea typeface="Trebuchet MS"/>
                <a:cs typeface="Trebuchet MS"/>
                <a:sym typeface="Trebuchet MS"/>
              </a:defRPr>
            </a:lvl5pPr>
            <a:lvl6pPr marL="2286000" marR="0" lvl="5" indent="0" algn="l" rtl="0">
              <a:spcBef>
                <a:spcPts val="0"/>
              </a:spcBef>
              <a:buNone/>
              <a:defRPr sz="1800" b="0" i="0" u="none" strike="noStrike" cap="none">
                <a:solidFill>
                  <a:schemeClr val="dk1"/>
                </a:solidFill>
                <a:latin typeface="Trebuchet MS"/>
                <a:ea typeface="Trebuchet MS"/>
                <a:cs typeface="Trebuchet MS"/>
                <a:sym typeface="Trebuchet MS"/>
              </a:defRPr>
            </a:lvl6pPr>
            <a:lvl7pPr marL="2743200" marR="0" lvl="6" indent="0" algn="l" rtl="0">
              <a:spcBef>
                <a:spcPts val="0"/>
              </a:spcBef>
              <a:buNone/>
              <a:defRPr sz="1800" b="0" i="0" u="none" strike="noStrike" cap="none">
                <a:solidFill>
                  <a:schemeClr val="dk1"/>
                </a:solidFill>
                <a:latin typeface="Trebuchet MS"/>
                <a:ea typeface="Trebuchet MS"/>
                <a:cs typeface="Trebuchet MS"/>
                <a:sym typeface="Trebuchet MS"/>
              </a:defRPr>
            </a:lvl7pPr>
            <a:lvl8pPr marL="3200400" marR="0" lvl="7" indent="0" algn="l" rtl="0">
              <a:spcBef>
                <a:spcPts val="0"/>
              </a:spcBef>
              <a:buNone/>
              <a:defRPr sz="1800" b="0" i="0" u="none" strike="noStrike" cap="none">
                <a:solidFill>
                  <a:schemeClr val="dk1"/>
                </a:solidFill>
                <a:latin typeface="Trebuchet MS"/>
                <a:ea typeface="Trebuchet MS"/>
                <a:cs typeface="Trebuchet MS"/>
                <a:sym typeface="Trebuchet MS"/>
              </a:defRPr>
            </a:lvl8pPr>
            <a:lvl9pPr marL="3657600" marR="0" lvl="8" indent="0" algn="l" rtl="0">
              <a:spcBef>
                <a:spcPts val="0"/>
              </a:spcBef>
              <a:buNone/>
              <a:defRPr sz="1800" b="0" i="0" u="none" strike="noStrike" cap="none">
                <a:solidFill>
                  <a:schemeClr val="dk1"/>
                </a:solidFill>
                <a:latin typeface="Trebuchet MS"/>
                <a:ea typeface="Trebuchet MS"/>
                <a:cs typeface="Trebuchet MS"/>
                <a:sym typeface="Trebuchet MS"/>
              </a:defRPr>
            </a:lvl9pPr>
          </a:lstStyle>
          <a:p>
            <a:endParaRPr/>
          </a:p>
        </p:txBody>
      </p:sp>
      <p:sp>
        <p:nvSpPr>
          <p:cNvPr id="47" name="Shape 47"/>
          <p:cNvSpPr txBox="1">
            <a:spLocks noGrp="1"/>
          </p:cNvSpPr>
          <p:nvPr>
            <p:ph type="ftr" idx="11"/>
          </p:nvPr>
        </p:nvSpPr>
        <p:spPr>
          <a:xfrm>
            <a:off x="457199" y="6172200"/>
            <a:ext cx="3352800" cy="365125"/>
          </a:xfrm>
          <a:prstGeom prst="rect">
            <a:avLst/>
          </a:prstGeom>
          <a:noFill/>
          <a:ln>
            <a:noFill/>
          </a:ln>
        </p:spPr>
        <p:txBody>
          <a:bodyPr lIns="91425" tIns="91425" rIns="91425" bIns="91425" anchor="ctr" anchorCtr="0"/>
          <a:lstStyle>
            <a:lvl1pPr marL="0" marR="0" lvl="0" indent="0" algn="l" rtl="0">
              <a:spcBef>
                <a:spcPts val="0"/>
              </a:spcBef>
              <a:buNone/>
              <a:defRPr sz="1100" b="1">
                <a:solidFill>
                  <a:srgbClr val="77DECC"/>
                </a:solidFill>
                <a:latin typeface="Trebuchet MS"/>
                <a:ea typeface="Trebuchet MS"/>
                <a:cs typeface="Trebuchet MS"/>
                <a:sym typeface="Trebuchet MS"/>
              </a:defRPr>
            </a:lvl1pPr>
            <a:lvl2pPr marL="457200" marR="0" lvl="1" indent="0" algn="l" rtl="0">
              <a:spcBef>
                <a:spcPts val="0"/>
              </a:spcBef>
              <a:buNone/>
              <a:defRPr sz="1800" b="0" i="0" u="none" strike="noStrike" cap="none">
                <a:solidFill>
                  <a:schemeClr val="dk1"/>
                </a:solidFill>
                <a:latin typeface="Trebuchet MS"/>
                <a:ea typeface="Trebuchet MS"/>
                <a:cs typeface="Trebuchet MS"/>
                <a:sym typeface="Trebuchet MS"/>
              </a:defRPr>
            </a:lvl2pPr>
            <a:lvl3pPr marL="914400" marR="0" lvl="2" indent="0" algn="l" rtl="0">
              <a:spcBef>
                <a:spcPts val="0"/>
              </a:spcBef>
              <a:buNone/>
              <a:defRPr sz="1800" b="0" i="0" u="none" strike="noStrike" cap="none">
                <a:solidFill>
                  <a:schemeClr val="dk1"/>
                </a:solidFill>
                <a:latin typeface="Trebuchet MS"/>
                <a:ea typeface="Trebuchet MS"/>
                <a:cs typeface="Trebuchet MS"/>
                <a:sym typeface="Trebuchet MS"/>
              </a:defRPr>
            </a:lvl3pPr>
            <a:lvl4pPr marL="1371600" marR="0" lvl="3" indent="0" algn="l" rtl="0">
              <a:spcBef>
                <a:spcPts val="0"/>
              </a:spcBef>
              <a:buNone/>
              <a:defRPr sz="1800" b="0" i="0" u="none" strike="noStrike" cap="none">
                <a:solidFill>
                  <a:schemeClr val="dk1"/>
                </a:solidFill>
                <a:latin typeface="Trebuchet MS"/>
                <a:ea typeface="Trebuchet MS"/>
                <a:cs typeface="Trebuchet MS"/>
                <a:sym typeface="Trebuchet MS"/>
              </a:defRPr>
            </a:lvl4pPr>
            <a:lvl5pPr marL="1828800" marR="0" lvl="4" indent="0" algn="l" rtl="0">
              <a:spcBef>
                <a:spcPts val="0"/>
              </a:spcBef>
              <a:buNone/>
              <a:defRPr sz="1800" b="0" i="0" u="none" strike="noStrike" cap="none">
                <a:solidFill>
                  <a:schemeClr val="dk1"/>
                </a:solidFill>
                <a:latin typeface="Trebuchet MS"/>
                <a:ea typeface="Trebuchet MS"/>
                <a:cs typeface="Trebuchet MS"/>
                <a:sym typeface="Trebuchet MS"/>
              </a:defRPr>
            </a:lvl5pPr>
            <a:lvl6pPr marL="2286000" marR="0" lvl="5" indent="0" algn="l" rtl="0">
              <a:spcBef>
                <a:spcPts val="0"/>
              </a:spcBef>
              <a:buNone/>
              <a:defRPr sz="1800" b="0" i="0" u="none" strike="noStrike" cap="none">
                <a:solidFill>
                  <a:schemeClr val="dk1"/>
                </a:solidFill>
                <a:latin typeface="Trebuchet MS"/>
                <a:ea typeface="Trebuchet MS"/>
                <a:cs typeface="Trebuchet MS"/>
                <a:sym typeface="Trebuchet MS"/>
              </a:defRPr>
            </a:lvl6pPr>
            <a:lvl7pPr marL="2743200" marR="0" lvl="6" indent="0" algn="l" rtl="0">
              <a:spcBef>
                <a:spcPts val="0"/>
              </a:spcBef>
              <a:buNone/>
              <a:defRPr sz="1800" b="0" i="0" u="none" strike="noStrike" cap="none">
                <a:solidFill>
                  <a:schemeClr val="dk1"/>
                </a:solidFill>
                <a:latin typeface="Trebuchet MS"/>
                <a:ea typeface="Trebuchet MS"/>
                <a:cs typeface="Trebuchet MS"/>
                <a:sym typeface="Trebuchet MS"/>
              </a:defRPr>
            </a:lvl7pPr>
            <a:lvl8pPr marL="3200400" marR="0" lvl="7" indent="0" algn="l" rtl="0">
              <a:spcBef>
                <a:spcPts val="0"/>
              </a:spcBef>
              <a:buNone/>
              <a:defRPr sz="1800" b="0" i="0" u="none" strike="noStrike" cap="none">
                <a:solidFill>
                  <a:schemeClr val="dk1"/>
                </a:solidFill>
                <a:latin typeface="Trebuchet MS"/>
                <a:ea typeface="Trebuchet MS"/>
                <a:cs typeface="Trebuchet MS"/>
                <a:sym typeface="Trebuchet MS"/>
              </a:defRPr>
            </a:lvl8pPr>
            <a:lvl9pPr marL="3657600" marR="0" lvl="8" indent="0" algn="l" rtl="0">
              <a:spcBef>
                <a:spcPts val="0"/>
              </a:spcBef>
              <a:buNone/>
              <a:defRPr sz="1800" b="0" i="0" u="none" strike="noStrike" cap="none">
                <a:solidFill>
                  <a:schemeClr val="dk1"/>
                </a:solidFill>
                <a:latin typeface="Trebuchet MS"/>
                <a:ea typeface="Trebuchet MS"/>
                <a:cs typeface="Trebuchet MS"/>
                <a:sym typeface="Trebuchet MS"/>
              </a:defRPr>
            </a:lvl9pPr>
          </a:lstStyle>
          <a:p>
            <a:endParaRPr/>
          </a:p>
        </p:txBody>
      </p:sp>
      <p:sp>
        <p:nvSpPr>
          <p:cNvPr id="48" name="Shape 48"/>
          <p:cNvSpPr txBox="1">
            <a:spLocks noGrp="1"/>
          </p:cNvSpPr>
          <p:nvPr>
            <p:ph type="sldNum" idx="12"/>
          </p:nvPr>
        </p:nvSpPr>
        <p:spPr>
          <a:xfrm>
            <a:off x="3810000" y="6172200"/>
            <a:ext cx="1828800" cy="365125"/>
          </a:xfrm>
          <a:prstGeom prst="rect">
            <a:avLst/>
          </a:prstGeom>
          <a:noFill/>
          <a:ln>
            <a:noFill/>
          </a:ln>
        </p:spPr>
        <p:txBody>
          <a:bodyPr lIns="91425" tIns="45700" rIns="91425" bIns="45700" anchor="ctr" anchorCtr="0">
            <a:noAutofit/>
          </a:bodyPr>
          <a:lstStyle/>
          <a:p>
            <a:pPr marL="0" marR="0" lvl="0" indent="0" algn="ctr" rtl="0">
              <a:spcBef>
                <a:spcPts val="0"/>
              </a:spcBef>
              <a:buSzPct val="25000"/>
              <a:buNone/>
            </a:pPr>
            <a:fld id="{00000000-1234-1234-1234-123412341234}" type="slidenum">
              <a:rPr lang="en-US" sz="1200" b="1">
                <a:solidFill>
                  <a:srgbClr val="77DECC"/>
                </a:solidFill>
                <a:latin typeface="Trebuchet MS"/>
                <a:ea typeface="Trebuchet MS"/>
                <a:cs typeface="Trebuchet MS"/>
                <a:sym typeface="Trebuchet MS"/>
              </a:rPr>
              <a:t>‹#›</a:t>
            </a:fld>
            <a:endParaRPr lang="en-US" sz="1200" b="1">
              <a:solidFill>
                <a:srgbClr val="77DECC"/>
              </a:solidFill>
              <a:latin typeface="Trebuchet MS"/>
              <a:ea typeface="Trebuchet MS"/>
              <a:cs typeface="Trebuchet MS"/>
              <a:sym typeface="Trebuchet MS"/>
            </a:endParaRPr>
          </a:p>
        </p:txBody>
      </p:sp>
      <p:sp>
        <p:nvSpPr>
          <p:cNvPr id="49" name="Shape 49"/>
          <p:cNvSpPr txBox="1">
            <a:spLocks noGrp="1"/>
          </p:cNvSpPr>
          <p:nvPr>
            <p:ph type="title"/>
          </p:nvPr>
        </p:nvSpPr>
        <p:spPr>
          <a:xfrm>
            <a:off x="1793289" y="4372167"/>
            <a:ext cx="6512510" cy="1143000"/>
          </a:xfrm>
          <a:prstGeom prst="rect">
            <a:avLst/>
          </a:prstGeom>
          <a:noFill/>
          <a:ln>
            <a:noFill/>
          </a:ln>
        </p:spPr>
        <p:txBody>
          <a:bodyPr lIns="91425" tIns="91425" rIns="91425" bIns="91425" anchor="t" anchorCtr="0"/>
          <a:lstStyle>
            <a:lvl1pPr marL="320040" marR="0" lvl="0" indent="53847" algn="r" rtl="0">
              <a:spcBef>
                <a:spcPts val="0"/>
              </a:spcBef>
              <a:buClr>
                <a:srgbClr val="1A695C"/>
              </a:buClr>
              <a:buSzPct val="128000"/>
              <a:buFont typeface="Georgia"/>
              <a:buChar char="*"/>
              <a:defRPr sz="4600" b="1" i="0" u="none" strike="noStrike" cap="none">
                <a:solidFill>
                  <a:schemeClr val="dk1"/>
                </a:solidFill>
                <a:latin typeface="Trebuchet MS"/>
                <a:ea typeface="Trebuchet MS"/>
                <a:cs typeface="Trebuchet MS"/>
                <a:sym typeface="Trebuchet MS"/>
              </a:defRPr>
            </a:lvl1pPr>
            <a:lvl2pPr marL="0" marR="0" lvl="1" indent="0" algn="l" rtl="0">
              <a:spcBef>
                <a:spcPts val="0"/>
              </a:spcBef>
              <a:buNone/>
              <a:defRPr sz="1800" b="0" i="0" u="none" strike="noStrike" cap="none">
                <a:solidFill>
                  <a:schemeClr val="dk2"/>
                </a:solidFill>
              </a:defRPr>
            </a:lvl2pPr>
            <a:lvl3pPr marL="0" marR="0" lvl="2" indent="0" algn="l" rtl="0">
              <a:spcBef>
                <a:spcPts val="0"/>
              </a:spcBef>
              <a:buNone/>
              <a:defRPr sz="1800" b="0" i="0" u="none" strike="noStrike" cap="none">
                <a:solidFill>
                  <a:schemeClr val="dk2"/>
                </a:solidFill>
              </a:defRPr>
            </a:lvl3pPr>
            <a:lvl4pPr marL="0" marR="0" lvl="3" indent="0" algn="l" rtl="0">
              <a:spcBef>
                <a:spcPts val="0"/>
              </a:spcBef>
              <a:buNone/>
              <a:defRPr sz="1800" b="0" i="0" u="none" strike="noStrike" cap="none">
                <a:solidFill>
                  <a:schemeClr val="dk2"/>
                </a:solidFill>
              </a:defRPr>
            </a:lvl4pPr>
            <a:lvl5pPr marL="0" marR="0" lvl="4" indent="0" algn="l" rtl="0">
              <a:spcBef>
                <a:spcPts val="0"/>
              </a:spcBef>
              <a:buNone/>
              <a:defRPr sz="1800" b="0" i="0" u="none" strike="noStrike" cap="none">
                <a:solidFill>
                  <a:schemeClr val="dk2"/>
                </a:solidFill>
              </a:defRPr>
            </a:lvl5pPr>
            <a:lvl6pPr marL="0" marR="0" lvl="5" indent="0" algn="l" rtl="0">
              <a:spcBef>
                <a:spcPts val="0"/>
              </a:spcBef>
              <a:buNone/>
              <a:defRPr sz="1800" b="0" i="0" u="none" strike="noStrike" cap="none">
                <a:solidFill>
                  <a:schemeClr val="dk2"/>
                </a:solidFill>
              </a:defRPr>
            </a:lvl6pPr>
            <a:lvl7pPr marL="0" marR="0" lvl="6" indent="0" algn="l" rtl="0">
              <a:spcBef>
                <a:spcPts val="0"/>
              </a:spcBef>
              <a:buNone/>
              <a:defRPr sz="1800" b="0" i="0" u="none" strike="noStrike" cap="none">
                <a:solidFill>
                  <a:schemeClr val="dk2"/>
                </a:solidFill>
              </a:defRPr>
            </a:lvl7pPr>
            <a:lvl8pPr marL="0" marR="0" lvl="7" indent="0" algn="l" rtl="0">
              <a:spcBef>
                <a:spcPts val="0"/>
              </a:spcBef>
              <a:buNone/>
              <a:defRPr sz="1800" b="0" i="0" u="none" strike="noStrike" cap="none">
                <a:solidFill>
                  <a:schemeClr val="dk2"/>
                </a:solidFill>
              </a:defRPr>
            </a:lvl8pPr>
            <a:lvl9pPr marL="0" marR="0" lvl="8" indent="0" algn="l" rtl="0">
              <a:spcBef>
                <a:spcPts val="0"/>
              </a:spcBef>
              <a:buNone/>
              <a:defRPr sz="1800" b="0" i="0" u="none" strike="noStrike" cap="none">
                <a:solidFill>
                  <a:schemeClr val="dk2"/>
                </a:solidFill>
              </a:defRPr>
            </a:lvl9pPr>
          </a:lstStyle>
          <a:p>
            <a:endParaRPr/>
          </a:p>
        </p:txBody>
      </p:sp>
      <p:sp>
        <p:nvSpPr>
          <p:cNvPr id="50" name="Shape 50"/>
          <p:cNvSpPr txBox="1">
            <a:spLocks noGrp="1"/>
          </p:cNvSpPr>
          <p:nvPr>
            <p:ph type="body" idx="1"/>
          </p:nvPr>
        </p:nvSpPr>
        <p:spPr>
          <a:xfrm>
            <a:off x="1142999" y="731518"/>
            <a:ext cx="3346704" cy="3474719"/>
          </a:xfrm>
          <a:prstGeom prst="rect">
            <a:avLst/>
          </a:prstGeom>
          <a:noFill/>
          <a:ln>
            <a:noFill/>
          </a:ln>
        </p:spPr>
        <p:txBody>
          <a:bodyPr lIns="91425" tIns="91425" rIns="91425" bIns="91425" anchor="t" anchorCtr="0"/>
          <a:lstStyle>
            <a:lvl1pPr marL="228600" marR="0" lvl="0" indent="-8890" algn="l" rtl="0">
              <a:spcBef>
                <a:spcPts val="440"/>
              </a:spcBef>
              <a:spcAft>
                <a:spcPts val="300"/>
              </a:spcAft>
              <a:buClr>
                <a:srgbClr val="1A695C"/>
              </a:buClr>
              <a:buSzPct val="130000"/>
              <a:buFont typeface="Georgia"/>
              <a:buChar char="*"/>
              <a:defRPr sz="2200" b="0" i="0" u="none" strike="noStrike" cap="none">
                <a:solidFill>
                  <a:srgbClr val="35CDB4"/>
                </a:solidFill>
                <a:latin typeface="Trebuchet MS"/>
                <a:ea typeface="Trebuchet MS"/>
                <a:cs typeface="Trebuchet MS"/>
                <a:sym typeface="Trebuchet MS"/>
              </a:defRPr>
            </a:lvl1pPr>
            <a:lvl2pPr marL="548640" marR="0" lvl="1" indent="-27940" algn="l" rtl="0">
              <a:spcBef>
                <a:spcPts val="400"/>
              </a:spcBef>
              <a:spcAft>
                <a:spcPts val="300"/>
              </a:spcAft>
              <a:buClr>
                <a:srgbClr val="1A695C"/>
              </a:buClr>
              <a:buSzPct val="129999"/>
              <a:buFont typeface="Georgia"/>
              <a:buChar char="*"/>
              <a:defRPr sz="2000" b="0" i="0" u="none" strike="noStrike" cap="none">
                <a:solidFill>
                  <a:srgbClr val="35CDB4"/>
                </a:solidFill>
                <a:latin typeface="Trebuchet MS"/>
                <a:ea typeface="Trebuchet MS"/>
                <a:cs typeface="Trebuchet MS"/>
                <a:sym typeface="Trebuchet MS"/>
              </a:defRPr>
            </a:lvl2pPr>
            <a:lvl3pPr marL="822960" marR="0" lvl="2" indent="-39370" algn="l" rtl="0">
              <a:spcBef>
                <a:spcPts val="360"/>
              </a:spcBef>
              <a:spcAft>
                <a:spcPts val="300"/>
              </a:spcAft>
              <a:buClr>
                <a:srgbClr val="1A695C"/>
              </a:buClr>
              <a:buSzPct val="129999"/>
              <a:buFont typeface="Georgia"/>
              <a:buChar char="*"/>
              <a:defRPr sz="1800" b="0" i="0" u="none" strike="noStrike" cap="none">
                <a:solidFill>
                  <a:srgbClr val="35CDB4"/>
                </a:solidFill>
                <a:latin typeface="Trebuchet MS"/>
                <a:ea typeface="Trebuchet MS"/>
                <a:cs typeface="Trebuchet MS"/>
                <a:sym typeface="Trebuchet MS"/>
              </a:defRPr>
            </a:lvl3pPr>
            <a:lvl4pPr marL="1097280" marR="0" lvl="3" indent="-50800" algn="l" rtl="0">
              <a:spcBef>
                <a:spcPts val="320"/>
              </a:spcBef>
              <a:spcAft>
                <a:spcPts val="300"/>
              </a:spcAft>
              <a:buClr>
                <a:srgbClr val="1A695C"/>
              </a:buClr>
              <a:buSzPct val="129999"/>
              <a:buFont typeface="Georgia"/>
              <a:buChar char="*"/>
              <a:defRPr sz="1600" b="0" i="0" u="none" strike="noStrike" cap="none">
                <a:solidFill>
                  <a:srgbClr val="35CDB4"/>
                </a:solidFill>
                <a:latin typeface="Trebuchet MS"/>
                <a:ea typeface="Trebuchet MS"/>
                <a:cs typeface="Trebuchet MS"/>
                <a:sym typeface="Trebuchet MS"/>
              </a:defRPr>
            </a:lvl4pPr>
            <a:lvl5pPr marL="1389888" marR="0" lvl="4" indent="-67818" algn="l" rtl="0">
              <a:spcBef>
                <a:spcPts val="280"/>
              </a:spcBef>
              <a:spcAft>
                <a:spcPts val="300"/>
              </a:spcAft>
              <a:buClr>
                <a:srgbClr val="1A695C"/>
              </a:buClr>
              <a:buSzPct val="130000"/>
              <a:buFont typeface="Georgia"/>
              <a:buChar char="*"/>
              <a:defRPr sz="1400" b="0" i="0" u="none" strike="noStrike" cap="none">
                <a:solidFill>
                  <a:srgbClr val="35CDB4"/>
                </a:solidFill>
                <a:latin typeface="Trebuchet MS"/>
                <a:ea typeface="Trebuchet MS"/>
                <a:cs typeface="Trebuchet MS"/>
                <a:sym typeface="Trebuchet MS"/>
              </a:defRPr>
            </a:lvl5pPr>
            <a:lvl6pPr marL="1664207" marR="0" lvl="5" indent="-75437" algn="l" rtl="0">
              <a:spcBef>
                <a:spcPts val="280"/>
              </a:spcBef>
              <a:spcAft>
                <a:spcPts val="300"/>
              </a:spcAft>
              <a:buClr>
                <a:srgbClr val="1A695C"/>
              </a:buClr>
              <a:buSzPct val="130000"/>
              <a:buFont typeface="Georgia"/>
              <a:buChar char="*"/>
              <a:defRPr sz="1400" b="0" i="0" u="none" strike="noStrike" cap="none">
                <a:solidFill>
                  <a:srgbClr val="35CDB4"/>
                </a:solidFill>
                <a:latin typeface="Trebuchet MS"/>
                <a:ea typeface="Trebuchet MS"/>
                <a:cs typeface="Trebuchet MS"/>
                <a:sym typeface="Trebuchet MS"/>
              </a:defRPr>
            </a:lvl6pPr>
            <a:lvl7pPr marL="1965960" marR="0" lvl="6" indent="-72389" algn="l" rtl="0">
              <a:spcBef>
                <a:spcPts val="280"/>
              </a:spcBef>
              <a:spcAft>
                <a:spcPts val="300"/>
              </a:spcAft>
              <a:buClr>
                <a:srgbClr val="1A695C"/>
              </a:buClr>
              <a:buSzPct val="130000"/>
              <a:buFont typeface="Georgia"/>
              <a:buChar char="*"/>
              <a:defRPr sz="1400" b="0" i="0" u="none" strike="noStrike" cap="none">
                <a:solidFill>
                  <a:srgbClr val="35CDB4"/>
                </a:solidFill>
                <a:latin typeface="Trebuchet MS"/>
                <a:ea typeface="Trebuchet MS"/>
                <a:cs typeface="Trebuchet MS"/>
                <a:sym typeface="Trebuchet MS"/>
              </a:defRPr>
            </a:lvl7pPr>
            <a:lvl8pPr marL="2286000" marR="0" lvl="7" indent="-74929" algn="l" rtl="0">
              <a:spcBef>
                <a:spcPts val="280"/>
              </a:spcBef>
              <a:spcAft>
                <a:spcPts val="300"/>
              </a:spcAft>
              <a:buClr>
                <a:srgbClr val="1A695C"/>
              </a:buClr>
              <a:buSzPct val="130000"/>
              <a:buFont typeface="Georgia"/>
              <a:buChar char="*"/>
              <a:defRPr sz="1400" b="0" i="0" u="none" strike="noStrike" cap="none">
                <a:solidFill>
                  <a:srgbClr val="35CDB4"/>
                </a:solidFill>
                <a:latin typeface="Trebuchet MS"/>
                <a:ea typeface="Trebuchet MS"/>
                <a:cs typeface="Trebuchet MS"/>
                <a:sym typeface="Trebuchet MS"/>
              </a:defRPr>
            </a:lvl8pPr>
            <a:lvl9pPr marL="2587752" marR="0" lvl="8" indent="-71881" algn="l" rtl="0">
              <a:spcBef>
                <a:spcPts val="280"/>
              </a:spcBef>
              <a:spcAft>
                <a:spcPts val="300"/>
              </a:spcAft>
              <a:buClr>
                <a:srgbClr val="1A695C"/>
              </a:buClr>
              <a:buSzPct val="130000"/>
              <a:buFont typeface="Georgia"/>
              <a:buChar char="*"/>
              <a:defRPr sz="1400" b="0" i="0" u="none" strike="noStrike" cap="none">
                <a:solidFill>
                  <a:srgbClr val="35CDB4"/>
                </a:solidFill>
                <a:latin typeface="Trebuchet MS"/>
                <a:ea typeface="Trebuchet MS"/>
                <a:cs typeface="Trebuchet MS"/>
                <a:sym typeface="Trebuchet MS"/>
              </a:defRPr>
            </a:lvl9pPr>
          </a:lstStyle>
          <a:p>
            <a:endParaRPr/>
          </a:p>
        </p:txBody>
      </p:sp>
      <p:sp>
        <p:nvSpPr>
          <p:cNvPr id="51" name="Shape 51"/>
          <p:cNvSpPr txBox="1">
            <a:spLocks noGrp="1"/>
          </p:cNvSpPr>
          <p:nvPr>
            <p:ph type="body" idx="2"/>
          </p:nvPr>
        </p:nvSpPr>
        <p:spPr>
          <a:xfrm>
            <a:off x="4645151" y="731520"/>
            <a:ext cx="3346704" cy="3474719"/>
          </a:xfrm>
          <a:prstGeom prst="rect">
            <a:avLst/>
          </a:prstGeom>
          <a:noFill/>
          <a:ln>
            <a:noFill/>
          </a:ln>
        </p:spPr>
        <p:txBody>
          <a:bodyPr lIns="91425" tIns="91425" rIns="91425" bIns="91425" anchor="t" anchorCtr="0"/>
          <a:lstStyle>
            <a:lvl1pPr marL="228600" marR="0" lvl="0" indent="-8890" algn="l" rtl="0">
              <a:spcBef>
                <a:spcPts val="440"/>
              </a:spcBef>
              <a:spcAft>
                <a:spcPts val="300"/>
              </a:spcAft>
              <a:buClr>
                <a:srgbClr val="1A695C"/>
              </a:buClr>
              <a:buSzPct val="130000"/>
              <a:buFont typeface="Georgia"/>
              <a:buChar char="*"/>
              <a:defRPr sz="2200" b="0" i="0" u="none" strike="noStrike" cap="none">
                <a:solidFill>
                  <a:srgbClr val="35CDB4"/>
                </a:solidFill>
                <a:latin typeface="Trebuchet MS"/>
                <a:ea typeface="Trebuchet MS"/>
                <a:cs typeface="Trebuchet MS"/>
                <a:sym typeface="Trebuchet MS"/>
              </a:defRPr>
            </a:lvl1pPr>
            <a:lvl2pPr marL="548640" marR="0" lvl="1" indent="-27940" algn="l" rtl="0">
              <a:spcBef>
                <a:spcPts val="400"/>
              </a:spcBef>
              <a:spcAft>
                <a:spcPts val="300"/>
              </a:spcAft>
              <a:buClr>
                <a:srgbClr val="1A695C"/>
              </a:buClr>
              <a:buSzPct val="129999"/>
              <a:buFont typeface="Georgia"/>
              <a:buChar char="*"/>
              <a:defRPr sz="2000" b="0" i="0" u="none" strike="noStrike" cap="none">
                <a:solidFill>
                  <a:srgbClr val="35CDB4"/>
                </a:solidFill>
                <a:latin typeface="Trebuchet MS"/>
                <a:ea typeface="Trebuchet MS"/>
                <a:cs typeface="Trebuchet MS"/>
                <a:sym typeface="Trebuchet MS"/>
              </a:defRPr>
            </a:lvl2pPr>
            <a:lvl3pPr marL="822960" marR="0" lvl="2" indent="-39370" algn="l" rtl="0">
              <a:spcBef>
                <a:spcPts val="360"/>
              </a:spcBef>
              <a:spcAft>
                <a:spcPts val="300"/>
              </a:spcAft>
              <a:buClr>
                <a:srgbClr val="1A695C"/>
              </a:buClr>
              <a:buSzPct val="129999"/>
              <a:buFont typeface="Georgia"/>
              <a:buChar char="*"/>
              <a:defRPr sz="1800" b="0" i="0" u="none" strike="noStrike" cap="none">
                <a:solidFill>
                  <a:srgbClr val="35CDB4"/>
                </a:solidFill>
                <a:latin typeface="Trebuchet MS"/>
                <a:ea typeface="Trebuchet MS"/>
                <a:cs typeface="Trebuchet MS"/>
                <a:sym typeface="Trebuchet MS"/>
              </a:defRPr>
            </a:lvl3pPr>
            <a:lvl4pPr marL="1097280" marR="0" lvl="3" indent="-50800" algn="l" rtl="0">
              <a:spcBef>
                <a:spcPts val="320"/>
              </a:spcBef>
              <a:spcAft>
                <a:spcPts val="300"/>
              </a:spcAft>
              <a:buClr>
                <a:srgbClr val="1A695C"/>
              </a:buClr>
              <a:buSzPct val="129999"/>
              <a:buFont typeface="Georgia"/>
              <a:buChar char="*"/>
              <a:defRPr sz="1600" b="0" i="0" u="none" strike="noStrike" cap="none">
                <a:solidFill>
                  <a:srgbClr val="35CDB4"/>
                </a:solidFill>
                <a:latin typeface="Trebuchet MS"/>
                <a:ea typeface="Trebuchet MS"/>
                <a:cs typeface="Trebuchet MS"/>
                <a:sym typeface="Trebuchet MS"/>
              </a:defRPr>
            </a:lvl4pPr>
            <a:lvl5pPr marL="1389888" marR="0" lvl="4" indent="-67818" algn="l" rtl="0">
              <a:spcBef>
                <a:spcPts val="280"/>
              </a:spcBef>
              <a:spcAft>
                <a:spcPts val="300"/>
              </a:spcAft>
              <a:buClr>
                <a:srgbClr val="1A695C"/>
              </a:buClr>
              <a:buSzPct val="130000"/>
              <a:buFont typeface="Georgia"/>
              <a:buChar char="*"/>
              <a:defRPr sz="1400" b="0" i="0" u="none" strike="noStrike" cap="none">
                <a:solidFill>
                  <a:srgbClr val="35CDB4"/>
                </a:solidFill>
                <a:latin typeface="Trebuchet MS"/>
                <a:ea typeface="Trebuchet MS"/>
                <a:cs typeface="Trebuchet MS"/>
                <a:sym typeface="Trebuchet MS"/>
              </a:defRPr>
            </a:lvl5pPr>
            <a:lvl6pPr marL="1664207" marR="0" lvl="5" indent="-75437" algn="l" rtl="0">
              <a:spcBef>
                <a:spcPts val="280"/>
              </a:spcBef>
              <a:spcAft>
                <a:spcPts val="300"/>
              </a:spcAft>
              <a:buClr>
                <a:srgbClr val="1A695C"/>
              </a:buClr>
              <a:buSzPct val="130000"/>
              <a:buFont typeface="Georgia"/>
              <a:buChar char="*"/>
              <a:defRPr sz="1400" b="0" i="0" u="none" strike="noStrike" cap="none">
                <a:solidFill>
                  <a:srgbClr val="35CDB4"/>
                </a:solidFill>
                <a:latin typeface="Trebuchet MS"/>
                <a:ea typeface="Trebuchet MS"/>
                <a:cs typeface="Trebuchet MS"/>
                <a:sym typeface="Trebuchet MS"/>
              </a:defRPr>
            </a:lvl6pPr>
            <a:lvl7pPr marL="1965960" marR="0" lvl="6" indent="-72389" algn="l" rtl="0">
              <a:spcBef>
                <a:spcPts val="280"/>
              </a:spcBef>
              <a:spcAft>
                <a:spcPts val="300"/>
              </a:spcAft>
              <a:buClr>
                <a:srgbClr val="1A695C"/>
              </a:buClr>
              <a:buSzPct val="130000"/>
              <a:buFont typeface="Georgia"/>
              <a:buChar char="*"/>
              <a:defRPr sz="1400" b="0" i="0" u="none" strike="noStrike" cap="none">
                <a:solidFill>
                  <a:srgbClr val="35CDB4"/>
                </a:solidFill>
                <a:latin typeface="Trebuchet MS"/>
                <a:ea typeface="Trebuchet MS"/>
                <a:cs typeface="Trebuchet MS"/>
                <a:sym typeface="Trebuchet MS"/>
              </a:defRPr>
            </a:lvl7pPr>
            <a:lvl8pPr marL="2286000" marR="0" lvl="7" indent="-74929" algn="l" rtl="0">
              <a:spcBef>
                <a:spcPts val="280"/>
              </a:spcBef>
              <a:spcAft>
                <a:spcPts val="300"/>
              </a:spcAft>
              <a:buClr>
                <a:srgbClr val="1A695C"/>
              </a:buClr>
              <a:buSzPct val="130000"/>
              <a:buFont typeface="Georgia"/>
              <a:buChar char="*"/>
              <a:defRPr sz="1400" b="0" i="0" u="none" strike="noStrike" cap="none">
                <a:solidFill>
                  <a:srgbClr val="35CDB4"/>
                </a:solidFill>
                <a:latin typeface="Trebuchet MS"/>
                <a:ea typeface="Trebuchet MS"/>
                <a:cs typeface="Trebuchet MS"/>
                <a:sym typeface="Trebuchet MS"/>
              </a:defRPr>
            </a:lvl8pPr>
            <a:lvl9pPr marL="2587752" marR="0" lvl="8" indent="-71881" algn="l" rtl="0">
              <a:spcBef>
                <a:spcPts val="280"/>
              </a:spcBef>
              <a:spcAft>
                <a:spcPts val="300"/>
              </a:spcAft>
              <a:buClr>
                <a:srgbClr val="1A695C"/>
              </a:buClr>
              <a:buSzPct val="130000"/>
              <a:buFont typeface="Georgia"/>
              <a:buChar char="*"/>
              <a:defRPr sz="1400" b="0" i="0" u="none" strike="noStrike" cap="none">
                <a:solidFill>
                  <a:srgbClr val="35CDB4"/>
                </a:solidFill>
                <a:latin typeface="Trebuchet MS"/>
                <a:ea typeface="Trebuchet MS"/>
                <a:cs typeface="Trebuchet MS"/>
                <a:sym typeface="Trebuchet MS"/>
              </a:defRPr>
            </a:lvl9pPr>
          </a:lstStyle>
          <a:p>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cSld name="Сравнение">
    <p:spTree>
      <p:nvGrpSpPr>
        <p:cNvPr id="1" name="Shape 52"/>
        <p:cNvGrpSpPr/>
        <p:nvPr/>
      </p:nvGrpSpPr>
      <p:grpSpPr>
        <a:xfrm>
          <a:off x="0" y="0"/>
          <a:ext cx="0" cy="0"/>
          <a:chOff x="0" y="0"/>
          <a:chExt cx="0" cy="0"/>
        </a:xfrm>
      </p:grpSpPr>
      <p:sp>
        <p:nvSpPr>
          <p:cNvPr id="53" name="Shape 53"/>
          <p:cNvSpPr txBox="1">
            <a:spLocks noGrp="1"/>
          </p:cNvSpPr>
          <p:nvPr>
            <p:ph type="body" idx="1"/>
          </p:nvPr>
        </p:nvSpPr>
        <p:spPr>
          <a:xfrm>
            <a:off x="1143000" y="731520"/>
            <a:ext cx="3346704" cy="639762"/>
          </a:xfrm>
          <a:prstGeom prst="rect">
            <a:avLst/>
          </a:prstGeom>
          <a:noFill/>
          <a:ln>
            <a:noFill/>
          </a:ln>
        </p:spPr>
        <p:txBody>
          <a:bodyPr lIns="91425" tIns="91425" rIns="91425" bIns="91425" anchor="b" anchorCtr="0"/>
          <a:lstStyle>
            <a:lvl1pPr marL="0" marR="0" lvl="0" indent="0" algn="ctr" rtl="0">
              <a:spcBef>
                <a:spcPts val="480"/>
              </a:spcBef>
              <a:spcAft>
                <a:spcPts val="300"/>
              </a:spcAft>
              <a:buClr>
                <a:srgbClr val="1A695C"/>
              </a:buClr>
              <a:buFont typeface="Georgia"/>
              <a:buNone/>
              <a:defRPr sz="2400" b="1" i="0" u="none" strike="noStrike" cap="none">
                <a:solidFill>
                  <a:schemeClr val="dk1"/>
                </a:solidFill>
                <a:latin typeface="Trebuchet MS"/>
                <a:ea typeface="Trebuchet MS"/>
                <a:cs typeface="Trebuchet MS"/>
                <a:sym typeface="Trebuchet MS"/>
              </a:defRPr>
            </a:lvl1pPr>
            <a:lvl2pPr marL="457200" marR="0" lvl="1" indent="0" algn="l" rtl="0">
              <a:spcBef>
                <a:spcPts val="400"/>
              </a:spcBef>
              <a:spcAft>
                <a:spcPts val="300"/>
              </a:spcAft>
              <a:buClr>
                <a:srgbClr val="1A695C"/>
              </a:buClr>
              <a:buFont typeface="Georgia"/>
              <a:buNone/>
              <a:defRPr sz="2000" b="1" i="0" u="none" strike="noStrike" cap="none">
                <a:solidFill>
                  <a:srgbClr val="35CDB4"/>
                </a:solidFill>
                <a:latin typeface="Trebuchet MS"/>
                <a:ea typeface="Trebuchet MS"/>
                <a:cs typeface="Trebuchet MS"/>
                <a:sym typeface="Trebuchet MS"/>
              </a:defRPr>
            </a:lvl2pPr>
            <a:lvl3pPr marL="914400" marR="0" lvl="2" indent="0" algn="l" rtl="0">
              <a:spcBef>
                <a:spcPts val="360"/>
              </a:spcBef>
              <a:spcAft>
                <a:spcPts val="300"/>
              </a:spcAft>
              <a:buClr>
                <a:srgbClr val="1A695C"/>
              </a:buClr>
              <a:buFont typeface="Georgia"/>
              <a:buNone/>
              <a:defRPr sz="1800" b="1" i="0" u="none" strike="noStrike" cap="none">
                <a:solidFill>
                  <a:srgbClr val="35CDB4"/>
                </a:solidFill>
                <a:latin typeface="Trebuchet MS"/>
                <a:ea typeface="Trebuchet MS"/>
                <a:cs typeface="Trebuchet MS"/>
                <a:sym typeface="Trebuchet MS"/>
              </a:defRPr>
            </a:lvl3pPr>
            <a:lvl4pPr marL="1371600" marR="0" lvl="3" indent="0" algn="l" rtl="0">
              <a:spcBef>
                <a:spcPts val="320"/>
              </a:spcBef>
              <a:spcAft>
                <a:spcPts val="300"/>
              </a:spcAft>
              <a:buClr>
                <a:srgbClr val="1A695C"/>
              </a:buClr>
              <a:buFont typeface="Georgia"/>
              <a:buNone/>
              <a:defRPr sz="1600" b="1" i="0" u="none" strike="noStrike" cap="none">
                <a:solidFill>
                  <a:srgbClr val="35CDB4"/>
                </a:solidFill>
                <a:latin typeface="Trebuchet MS"/>
                <a:ea typeface="Trebuchet MS"/>
                <a:cs typeface="Trebuchet MS"/>
                <a:sym typeface="Trebuchet MS"/>
              </a:defRPr>
            </a:lvl4pPr>
            <a:lvl5pPr marL="1828800" marR="0" lvl="4" indent="0" algn="l" rtl="0">
              <a:spcBef>
                <a:spcPts val="320"/>
              </a:spcBef>
              <a:spcAft>
                <a:spcPts val="300"/>
              </a:spcAft>
              <a:buClr>
                <a:srgbClr val="1A695C"/>
              </a:buClr>
              <a:buFont typeface="Georgia"/>
              <a:buNone/>
              <a:defRPr sz="1600" b="1" i="0" u="none" strike="noStrike" cap="none">
                <a:solidFill>
                  <a:srgbClr val="35CDB4"/>
                </a:solidFill>
                <a:latin typeface="Trebuchet MS"/>
                <a:ea typeface="Trebuchet MS"/>
                <a:cs typeface="Trebuchet MS"/>
                <a:sym typeface="Trebuchet MS"/>
              </a:defRPr>
            </a:lvl5pPr>
            <a:lvl6pPr marL="2286000" marR="0" lvl="5" indent="0" algn="l" rtl="0">
              <a:spcBef>
                <a:spcPts val="320"/>
              </a:spcBef>
              <a:spcAft>
                <a:spcPts val="300"/>
              </a:spcAft>
              <a:buClr>
                <a:srgbClr val="1A695C"/>
              </a:buClr>
              <a:buFont typeface="Georgia"/>
              <a:buNone/>
              <a:defRPr sz="1600" b="1" i="0" u="none" strike="noStrike" cap="none">
                <a:solidFill>
                  <a:srgbClr val="35CDB4"/>
                </a:solidFill>
                <a:latin typeface="Trebuchet MS"/>
                <a:ea typeface="Trebuchet MS"/>
                <a:cs typeface="Trebuchet MS"/>
                <a:sym typeface="Trebuchet MS"/>
              </a:defRPr>
            </a:lvl6pPr>
            <a:lvl7pPr marL="2743200" marR="0" lvl="6" indent="0" algn="l" rtl="0">
              <a:spcBef>
                <a:spcPts val="320"/>
              </a:spcBef>
              <a:spcAft>
                <a:spcPts val="300"/>
              </a:spcAft>
              <a:buClr>
                <a:srgbClr val="1A695C"/>
              </a:buClr>
              <a:buFont typeface="Georgia"/>
              <a:buNone/>
              <a:defRPr sz="1600" b="1" i="0" u="none" strike="noStrike" cap="none">
                <a:solidFill>
                  <a:srgbClr val="35CDB4"/>
                </a:solidFill>
                <a:latin typeface="Trebuchet MS"/>
                <a:ea typeface="Trebuchet MS"/>
                <a:cs typeface="Trebuchet MS"/>
                <a:sym typeface="Trebuchet MS"/>
              </a:defRPr>
            </a:lvl7pPr>
            <a:lvl8pPr marL="3200400" marR="0" lvl="7" indent="0" algn="l" rtl="0">
              <a:spcBef>
                <a:spcPts val="320"/>
              </a:spcBef>
              <a:spcAft>
                <a:spcPts val="300"/>
              </a:spcAft>
              <a:buClr>
                <a:srgbClr val="1A695C"/>
              </a:buClr>
              <a:buFont typeface="Georgia"/>
              <a:buNone/>
              <a:defRPr sz="1600" b="1" i="0" u="none" strike="noStrike" cap="none">
                <a:solidFill>
                  <a:srgbClr val="35CDB4"/>
                </a:solidFill>
                <a:latin typeface="Trebuchet MS"/>
                <a:ea typeface="Trebuchet MS"/>
                <a:cs typeface="Trebuchet MS"/>
                <a:sym typeface="Trebuchet MS"/>
              </a:defRPr>
            </a:lvl8pPr>
            <a:lvl9pPr marL="3657600" marR="0" lvl="8" indent="0" algn="l" rtl="0">
              <a:spcBef>
                <a:spcPts val="320"/>
              </a:spcBef>
              <a:spcAft>
                <a:spcPts val="300"/>
              </a:spcAft>
              <a:buClr>
                <a:srgbClr val="1A695C"/>
              </a:buClr>
              <a:buFont typeface="Georgia"/>
              <a:buNone/>
              <a:defRPr sz="1600" b="1" i="0" u="none" strike="noStrike" cap="none">
                <a:solidFill>
                  <a:srgbClr val="35CDB4"/>
                </a:solidFill>
                <a:latin typeface="Trebuchet MS"/>
                <a:ea typeface="Trebuchet MS"/>
                <a:cs typeface="Trebuchet MS"/>
                <a:sym typeface="Trebuchet MS"/>
              </a:defRPr>
            </a:lvl9pPr>
          </a:lstStyle>
          <a:p>
            <a:endParaRPr/>
          </a:p>
        </p:txBody>
      </p:sp>
      <p:sp>
        <p:nvSpPr>
          <p:cNvPr id="54" name="Shape 54"/>
          <p:cNvSpPr txBox="1">
            <a:spLocks noGrp="1"/>
          </p:cNvSpPr>
          <p:nvPr>
            <p:ph type="body" idx="2"/>
          </p:nvPr>
        </p:nvSpPr>
        <p:spPr>
          <a:xfrm>
            <a:off x="1156446" y="1400326"/>
            <a:ext cx="3346704" cy="2743199"/>
          </a:xfrm>
          <a:prstGeom prst="rect">
            <a:avLst/>
          </a:prstGeom>
          <a:noFill/>
          <a:ln>
            <a:noFill/>
          </a:ln>
        </p:spPr>
        <p:txBody>
          <a:bodyPr lIns="91425" tIns="91425" rIns="91425" bIns="91425" anchor="t" anchorCtr="0"/>
          <a:lstStyle>
            <a:lvl1pPr marL="228600" marR="0" lvl="0" indent="-41910" algn="l" rtl="0">
              <a:spcBef>
                <a:spcPts val="360"/>
              </a:spcBef>
              <a:spcAft>
                <a:spcPts val="300"/>
              </a:spcAft>
              <a:buClr>
                <a:srgbClr val="1A695C"/>
              </a:buClr>
              <a:buSzPct val="129999"/>
              <a:buFont typeface="Georgia"/>
              <a:buChar char="*"/>
              <a:defRPr sz="1800" b="0" i="0" u="none" strike="noStrike" cap="none">
                <a:solidFill>
                  <a:srgbClr val="35CDB4"/>
                </a:solidFill>
                <a:latin typeface="Trebuchet MS"/>
                <a:ea typeface="Trebuchet MS"/>
                <a:cs typeface="Trebuchet MS"/>
                <a:sym typeface="Trebuchet MS"/>
              </a:defRPr>
            </a:lvl1pPr>
            <a:lvl2pPr marL="548640" marR="0" lvl="1" indent="-44450" algn="l" rtl="0">
              <a:spcBef>
                <a:spcPts val="360"/>
              </a:spcBef>
              <a:spcAft>
                <a:spcPts val="300"/>
              </a:spcAft>
              <a:buClr>
                <a:srgbClr val="1A695C"/>
              </a:buClr>
              <a:buSzPct val="129999"/>
              <a:buFont typeface="Georgia"/>
              <a:buChar char="*"/>
              <a:defRPr sz="1800" b="0" i="0" u="none" strike="noStrike" cap="none">
                <a:solidFill>
                  <a:srgbClr val="35CDB4"/>
                </a:solidFill>
                <a:latin typeface="Trebuchet MS"/>
                <a:ea typeface="Trebuchet MS"/>
                <a:cs typeface="Trebuchet MS"/>
                <a:sym typeface="Trebuchet MS"/>
              </a:defRPr>
            </a:lvl2pPr>
            <a:lvl3pPr marL="822960" marR="0" lvl="2" indent="-55880" algn="l" rtl="0">
              <a:spcBef>
                <a:spcPts val="320"/>
              </a:spcBef>
              <a:spcAft>
                <a:spcPts val="300"/>
              </a:spcAft>
              <a:buClr>
                <a:srgbClr val="1A695C"/>
              </a:buClr>
              <a:buSzPct val="129999"/>
              <a:buFont typeface="Georgia"/>
              <a:buChar char="*"/>
              <a:defRPr sz="1600" b="0" i="0" u="none" strike="noStrike" cap="none">
                <a:solidFill>
                  <a:srgbClr val="35CDB4"/>
                </a:solidFill>
                <a:latin typeface="Trebuchet MS"/>
                <a:ea typeface="Trebuchet MS"/>
                <a:cs typeface="Trebuchet MS"/>
                <a:sym typeface="Trebuchet MS"/>
              </a:defRPr>
            </a:lvl3pPr>
            <a:lvl4pPr marL="1097280" marR="0" lvl="3" indent="-50800" algn="l" rtl="0">
              <a:spcBef>
                <a:spcPts val="320"/>
              </a:spcBef>
              <a:spcAft>
                <a:spcPts val="300"/>
              </a:spcAft>
              <a:buClr>
                <a:srgbClr val="1A695C"/>
              </a:buClr>
              <a:buSzPct val="129999"/>
              <a:buFont typeface="Georgia"/>
              <a:buChar char="*"/>
              <a:defRPr sz="1600" b="0" i="0" u="none" strike="noStrike" cap="none">
                <a:solidFill>
                  <a:srgbClr val="35CDB4"/>
                </a:solidFill>
                <a:latin typeface="Trebuchet MS"/>
                <a:ea typeface="Trebuchet MS"/>
                <a:cs typeface="Trebuchet MS"/>
                <a:sym typeface="Trebuchet MS"/>
              </a:defRPr>
            </a:lvl4pPr>
            <a:lvl5pPr marL="1389888" marR="0" lvl="4" indent="-51308" algn="l" rtl="0">
              <a:spcBef>
                <a:spcPts val="320"/>
              </a:spcBef>
              <a:spcAft>
                <a:spcPts val="300"/>
              </a:spcAft>
              <a:buClr>
                <a:srgbClr val="1A695C"/>
              </a:buClr>
              <a:buSzPct val="129999"/>
              <a:buFont typeface="Georgia"/>
              <a:buChar char="*"/>
              <a:defRPr sz="1600" b="0" i="0" u="none" strike="noStrike" cap="none">
                <a:solidFill>
                  <a:srgbClr val="35CDB4"/>
                </a:solidFill>
                <a:latin typeface="Trebuchet MS"/>
                <a:ea typeface="Trebuchet MS"/>
                <a:cs typeface="Trebuchet MS"/>
                <a:sym typeface="Trebuchet MS"/>
              </a:defRPr>
            </a:lvl5pPr>
            <a:lvl6pPr marL="1664207" marR="0" lvl="5" indent="-58927" algn="l" rtl="0">
              <a:spcBef>
                <a:spcPts val="320"/>
              </a:spcBef>
              <a:spcAft>
                <a:spcPts val="300"/>
              </a:spcAft>
              <a:buClr>
                <a:srgbClr val="1A695C"/>
              </a:buClr>
              <a:buSzPct val="129999"/>
              <a:buFont typeface="Georgia"/>
              <a:buChar char="*"/>
              <a:defRPr sz="1600" b="0" i="0" u="none" strike="noStrike" cap="none">
                <a:solidFill>
                  <a:srgbClr val="35CDB4"/>
                </a:solidFill>
                <a:latin typeface="Trebuchet MS"/>
                <a:ea typeface="Trebuchet MS"/>
                <a:cs typeface="Trebuchet MS"/>
                <a:sym typeface="Trebuchet MS"/>
              </a:defRPr>
            </a:lvl6pPr>
            <a:lvl7pPr marL="1965960" marR="0" lvl="6" indent="-55880" algn="l" rtl="0">
              <a:spcBef>
                <a:spcPts val="320"/>
              </a:spcBef>
              <a:spcAft>
                <a:spcPts val="300"/>
              </a:spcAft>
              <a:buClr>
                <a:srgbClr val="1A695C"/>
              </a:buClr>
              <a:buSzPct val="129999"/>
              <a:buFont typeface="Georgia"/>
              <a:buChar char="*"/>
              <a:defRPr sz="1600" b="0" i="0" u="none" strike="noStrike" cap="none">
                <a:solidFill>
                  <a:srgbClr val="35CDB4"/>
                </a:solidFill>
                <a:latin typeface="Trebuchet MS"/>
                <a:ea typeface="Trebuchet MS"/>
                <a:cs typeface="Trebuchet MS"/>
                <a:sym typeface="Trebuchet MS"/>
              </a:defRPr>
            </a:lvl7pPr>
            <a:lvl8pPr marL="2286000" marR="0" lvl="7" indent="-58420" algn="l" rtl="0">
              <a:spcBef>
                <a:spcPts val="320"/>
              </a:spcBef>
              <a:spcAft>
                <a:spcPts val="300"/>
              </a:spcAft>
              <a:buClr>
                <a:srgbClr val="1A695C"/>
              </a:buClr>
              <a:buSzPct val="129999"/>
              <a:buFont typeface="Georgia"/>
              <a:buChar char="*"/>
              <a:defRPr sz="1600" b="0" i="0" u="none" strike="noStrike" cap="none">
                <a:solidFill>
                  <a:srgbClr val="35CDB4"/>
                </a:solidFill>
                <a:latin typeface="Trebuchet MS"/>
                <a:ea typeface="Trebuchet MS"/>
                <a:cs typeface="Trebuchet MS"/>
                <a:sym typeface="Trebuchet MS"/>
              </a:defRPr>
            </a:lvl8pPr>
            <a:lvl9pPr marL="2587752" marR="0" lvl="8" indent="-55372" algn="l" rtl="0">
              <a:spcBef>
                <a:spcPts val="320"/>
              </a:spcBef>
              <a:spcAft>
                <a:spcPts val="300"/>
              </a:spcAft>
              <a:buClr>
                <a:srgbClr val="1A695C"/>
              </a:buClr>
              <a:buSzPct val="129999"/>
              <a:buFont typeface="Georgia"/>
              <a:buChar char="*"/>
              <a:defRPr sz="1600" b="0" i="0" u="none" strike="noStrike" cap="none">
                <a:solidFill>
                  <a:srgbClr val="35CDB4"/>
                </a:solidFill>
                <a:latin typeface="Trebuchet MS"/>
                <a:ea typeface="Trebuchet MS"/>
                <a:cs typeface="Trebuchet MS"/>
                <a:sym typeface="Trebuchet MS"/>
              </a:defRPr>
            </a:lvl9pPr>
          </a:lstStyle>
          <a:p>
            <a:endParaRPr/>
          </a:p>
        </p:txBody>
      </p:sp>
      <p:sp>
        <p:nvSpPr>
          <p:cNvPr id="55" name="Shape 55"/>
          <p:cNvSpPr txBox="1">
            <a:spLocks noGrp="1"/>
          </p:cNvSpPr>
          <p:nvPr>
            <p:ph type="body" idx="3"/>
          </p:nvPr>
        </p:nvSpPr>
        <p:spPr>
          <a:xfrm>
            <a:off x="4647301" y="731520"/>
            <a:ext cx="3346704" cy="639762"/>
          </a:xfrm>
          <a:prstGeom prst="rect">
            <a:avLst/>
          </a:prstGeom>
          <a:noFill/>
          <a:ln>
            <a:noFill/>
          </a:ln>
        </p:spPr>
        <p:txBody>
          <a:bodyPr lIns="91425" tIns="91425" rIns="91425" bIns="91425" anchor="b" anchorCtr="0"/>
          <a:lstStyle>
            <a:lvl1pPr marL="0" marR="0" lvl="0" indent="0" algn="ctr" rtl="0">
              <a:spcBef>
                <a:spcPts val="480"/>
              </a:spcBef>
              <a:spcAft>
                <a:spcPts val="300"/>
              </a:spcAft>
              <a:buClr>
                <a:srgbClr val="1A695C"/>
              </a:buClr>
              <a:buFont typeface="Georgia"/>
              <a:buNone/>
              <a:defRPr sz="2400" b="1" i="0" u="none" strike="noStrike" cap="none">
                <a:solidFill>
                  <a:schemeClr val="dk1"/>
                </a:solidFill>
                <a:latin typeface="Trebuchet MS"/>
                <a:ea typeface="Trebuchet MS"/>
                <a:cs typeface="Trebuchet MS"/>
                <a:sym typeface="Trebuchet MS"/>
              </a:defRPr>
            </a:lvl1pPr>
            <a:lvl2pPr marL="457200" marR="0" lvl="1" indent="0" algn="l" rtl="0">
              <a:spcBef>
                <a:spcPts val="400"/>
              </a:spcBef>
              <a:spcAft>
                <a:spcPts val="300"/>
              </a:spcAft>
              <a:buClr>
                <a:srgbClr val="1A695C"/>
              </a:buClr>
              <a:buFont typeface="Georgia"/>
              <a:buNone/>
              <a:defRPr sz="2000" b="1" i="0" u="none" strike="noStrike" cap="none">
                <a:solidFill>
                  <a:srgbClr val="35CDB4"/>
                </a:solidFill>
                <a:latin typeface="Trebuchet MS"/>
                <a:ea typeface="Trebuchet MS"/>
                <a:cs typeface="Trebuchet MS"/>
                <a:sym typeface="Trebuchet MS"/>
              </a:defRPr>
            </a:lvl2pPr>
            <a:lvl3pPr marL="914400" marR="0" lvl="2" indent="0" algn="l" rtl="0">
              <a:spcBef>
                <a:spcPts val="360"/>
              </a:spcBef>
              <a:spcAft>
                <a:spcPts val="300"/>
              </a:spcAft>
              <a:buClr>
                <a:srgbClr val="1A695C"/>
              </a:buClr>
              <a:buFont typeface="Georgia"/>
              <a:buNone/>
              <a:defRPr sz="1800" b="1" i="0" u="none" strike="noStrike" cap="none">
                <a:solidFill>
                  <a:srgbClr val="35CDB4"/>
                </a:solidFill>
                <a:latin typeface="Trebuchet MS"/>
                <a:ea typeface="Trebuchet MS"/>
                <a:cs typeface="Trebuchet MS"/>
                <a:sym typeface="Trebuchet MS"/>
              </a:defRPr>
            </a:lvl3pPr>
            <a:lvl4pPr marL="1371600" marR="0" lvl="3" indent="0" algn="l" rtl="0">
              <a:spcBef>
                <a:spcPts val="320"/>
              </a:spcBef>
              <a:spcAft>
                <a:spcPts val="300"/>
              </a:spcAft>
              <a:buClr>
                <a:srgbClr val="1A695C"/>
              </a:buClr>
              <a:buFont typeface="Georgia"/>
              <a:buNone/>
              <a:defRPr sz="1600" b="1" i="0" u="none" strike="noStrike" cap="none">
                <a:solidFill>
                  <a:srgbClr val="35CDB4"/>
                </a:solidFill>
                <a:latin typeface="Trebuchet MS"/>
                <a:ea typeface="Trebuchet MS"/>
                <a:cs typeface="Trebuchet MS"/>
                <a:sym typeface="Trebuchet MS"/>
              </a:defRPr>
            </a:lvl4pPr>
            <a:lvl5pPr marL="1828800" marR="0" lvl="4" indent="0" algn="l" rtl="0">
              <a:spcBef>
                <a:spcPts val="320"/>
              </a:spcBef>
              <a:spcAft>
                <a:spcPts val="300"/>
              </a:spcAft>
              <a:buClr>
                <a:srgbClr val="1A695C"/>
              </a:buClr>
              <a:buFont typeface="Georgia"/>
              <a:buNone/>
              <a:defRPr sz="1600" b="1" i="0" u="none" strike="noStrike" cap="none">
                <a:solidFill>
                  <a:srgbClr val="35CDB4"/>
                </a:solidFill>
                <a:latin typeface="Trebuchet MS"/>
                <a:ea typeface="Trebuchet MS"/>
                <a:cs typeface="Trebuchet MS"/>
                <a:sym typeface="Trebuchet MS"/>
              </a:defRPr>
            </a:lvl5pPr>
            <a:lvl6pPr marL="2286000" marR="0" lvl="5" indent="0" algn="l" rtl="0">
              <a:spcBef>
                <a:spcPts val="320"/>
              </a:spcBef>
              <a:spcAft>
                <a:spcPts val="300"/>
              </a:spcAft>
              <a:buClr>
                <a:srgbClr val="1A695C"/>
              </a:buClr>
              <a:buFont typeface="Georgia"/>
              <a:buNone/>
              <a:defRPr sz="1600" b="1" i="0" u="none" strike="noStrike" cap="none">
                <a:solidFill>
                  <a:srgbClr val="35CDB4"/>
                </a:solidFill>
                <a:latin typeface="Trebuchet MS"/>
                <a:ea typeface="Trebuchet MS"/>
                <a:cs typeface="Trebuchet MS"/>
                <a:sym typeface="Trebuchet MS"/>
              </a:defRPr>
            </a:lvl6pPr>
            <a:lvl7pPr marL="2743200" marR="0" lvl="6" indent="0" algn="l" rtl="0">
              <a:spcBef>
                <a:spcPts val="320"/>
              </a:spcBef>
              <a:spcAft>
                <a:spcPts val="300"/>
              </a:spcAft>
              <a:buClr>
                <a:srgbClr val="1A695C"/>
              </a:buClr>
              <a:buFont typeface="Georgia"/>
              <a:buNone/>
              <a:defRPr sz="1600" b="1" i="0" u="none" strike="noStrike" cap="none">
                <a:solidFill>
                  <a:srgbClr val="35CDB4"/>
                </a:solidFill>
                <a:latin typeface="Trebuchet MS"/>
                <a:ea typeface="Trebuchet MS"/>
                <a:cs typeface="Trebuchet MS"/>
                <a:sym typeface="Trebuchet MS"/>
              </a:defRPr>
            </a:lvl7pPr>
            <a:lvl8pPr marL="3200400" marR="0" lvl="7" indent="0" algn="l" rtl="0">
              <a:spcBef>
                <a:spcPts val="320"/>
              </a:spcBef>
              <a:spcAft>
                <a:spcPts val="300"/>
              </a:spcAft>
              <a:buClr>
                <a:srgbClr val="1A695C"/>
              </a:buClr>
              <a:buFont typeface="Georgia"/>
              <a:buNone/>
              <a:defRPr sz="1600" b="1" i="0" u="none" strike="noStrike" cap="none">
                <a:solidFill>
                  <a:srgbClr val="35CDB4"/>
                </a:solidFill>
                <a:latin typeface="Trebuchet MS"/>
                <a:ea typeface="Trebuchet MS"/>
                <a:cs typeface="Trebuchet MS"/>
                <a:sym typeface="Trebuchet MS"/>
              </a:defRPr>
            </a:lvl8pPr>
            <a:lvl9pPr marL="3657600" marR="0" lvl="8" indent="0" algn="l" rtl="0">
              <a:spcBef>
                <a:spcPts val="320"/>
              </a:spcBef>
              <a:spcAft>
                <a:spcPts val="300"/>
              </a:spcAft>
              <a:buClr>
                <a:srgbClr val="1A695C"/>
              </a:buClr>
              <a:buFont typeface="Georgia"/>
              <a:buNone/>
              <a:defRPr sz="1600" b="1" i="0" u="none" strike="noStrike" cap="none">
                <a:solidFill>
                  <a:srgbClr val="35CDB4"/>
                </a:solidFill>
                <a:latin typeface="Trebuchet MS"/>
                <a:ea typeface="Trebuchet MS"/>
                <a:cs typeface="Trebuchet MS"/>
                <a:sym typeface="Trebuchet MS"/>
              </a:defRPr>
            </a:lvl9pPr>
          </a:lstStyle>
          <a:p>
            <a:endParaRPr/>
          </a:p>
        </p:txBody>
      </p:sp>
      <p:sp>
        <p:nvSpPr>
          <p:cNvPr id="56" name="Shape 56"/>
          <p:cNvSpPr txBox="1">
            <a:spLocks noGrp="1"/>
          </p:cNvSpPr>
          <p:nvPr>
            <p:ph type="body" idx="4"/>
          </p:nvPr>
        </p:nvSpPr>
        <p:spPr>
          <a:xfrm>
            <a:off x="4645025" y="1399032"/>
            <a:ext cx="3346704" cy="2743199"/>
          </a:xfrm>
          <a:prstGeom prst="rect">
            <a:avLst/>
          </a:prstGeom>
          <a:noFill/>
          <a:ln>
            <a:noFill/>
          </a:ln>
        </p:spPr>
        <p:txBody>
          <a:bodyPr lIns="91425" tIns="91425" rIns="91425" bIns="91425" anchor="t" anchorCtr="0"/>
          <a:lstStyle>
            <a:lvl1pPr marL="228600" marR="0" lvl="0" indent="-41910" algn="l" rtl="0">
              <a:spcBef>
                <a:spcPts val="360"/>
              </a:spcBef>
              <a:spcAft>
                <a:spcPts val="300"/>
              </a:spcAft>
              <a:buClr>
                <a:srgbClr val="1A695C"/>
              </a:buClr>
              <a:buSzPct val="129999"/>
              <a:buFont typeface="Georgia"/>
              <a:buChar char="*"/>
              <a:defRPr sz="1800" b="0" i="0" u="none" strike="noStrike" cap="none">
                <a:solidFill>
                  <a:srgbClr val="35CDB4"/>
                </a:solidFill>
                <a:latin typeface="Trebuchet MS"/>
                <a:ea typeface="Trebuchet MS"/>
                <a:cs typeface="Trebuchet MS"/>
                <a:sym typeface="Trebuchet MS"/>
              </a:defRPr>
            </a:lvl1pPr>
            <a:lvl2pPr marL="548640" marR="0" lvl="1" indent="-44450" algn="l" rtl="0">
              <a:spcBef>
                <a:spcPts val="360"/>
              </a:spcBef>
              <a:spcAft>
                <a:spcPts val="300"/>
              </a:spcAft>
              <a:buClr>
                <a:srgbClr val="1A695C"/>
              </a:buClr>
              <a:buSzPct val="129999"/>
              <a:buFont typeface="Georgia"/>
              <a:buChar char="*"/>
              <a:defRPr sz="1800" b="0" i="0" u="none" strike="noStrike" cap="none">
                <a:solidFill>
                  <a:srgbClr val="35CDB4"/>
                </a:solidFill>
                <a:latin typeface="Trebuchet MS"/>
                <a:ea typeface="Trebuchet MS"/>
                <a:cs typeface="Trebuchet MS"/>
                <a:sym typeface="Trebuchet MS"/>
              </a:defRPr>
            </a:lvl2pPr>
            <a:lvl3pPr marL="822960" marR="0" lvl="2" indent="-55880" algn="l" rtl="0">
              <a:spcBef>
                <a:spcPts val="320"/>
              </a:spcBef>
              <a:spcAft>
                <a:spcPts val="300"/>
              </a:spcAft>
              <a:buClr>
                <a:srgbClr val="1A695C"/>
              </a:buClr>
              <a:buSzPct val="129999"/>
              <a:buFont typeface="Georgia"/>
              <a:buChar char="*"/>
              <a:defRPr sz="1600" b="0" i="0" u="none" strike="noStrike" cap="none">
                <a:solidFill>
                  <a:srgbClr val="35CDB4"/>
                </a:solidFill>
                <a:latin typeface="Trebuchet MS"/>
                <a:ea typeface="Trebuchet MS"/>
                <a:cs typeface="Trebuchet MS"/>
                <a:sym typeface="Trebuchet MS"/>
              </a:defRPr>
            </a:lvl3pPr>
            <a:lvl4pPr marL="1097280" marR="0" lvl="3" indent="-50800" algn="l" rtl="0">
              <a:spcBef>
                <a:spcPts val="320"/>
              </a:spcBef>
              <a:spcAft>
                <a:spcPts val="300"/>
              </a:spcAft>
              <a:buClr>
                <a:srgbClr val="1A695C"/>
              </a:buClr>
              <a:buSzPct val="129999"/>
              <a:buFont typeface="Georgia"/>
              <a:buChar char="*"/>
              <a:defRPr sz="1600" b="0" i="0" u="none" strike="noStrike" cap="none">
                <a:solidFill>
                  <a:srgbClr val="35CDB4"/>
                </a:solidFill>
                <a:latin typeface="Trebuchet MS"/>
                <a:ea typeface="Trebuchet MS"/>
                <a:cs typeface="Trebuchet MS"/>
                <a:sym typeface="Trebuchet MS"/>
              </a:defRPr>
            </a:lvl4pPr>
            <a:lvl5pPr marL="1389888" marR="0" lvl="4" indent="-51308" algn="l" rtl="0">
              <a:spcBef>
                <a:spcPts val="320"/>
              </a:spcBef>
              <a:spcAft>
                <a:spcPts val="300"/>
              </a:spcAft>
              <a:buClr>
                <a:srgbClr val="1A695C"/>
              </a:buClr>
              <a:buSzPct val="129999"/>
              <a:buFont typeface="Georgia"/>
              <a:buChar char="*"/>
              <a:defRPr sz="1600" b="0" i="0" u="none" strike="noStrike" cap="none">
                <a:solidFill>
                  <a:srgbClr val="35CDB4"/>
                </a:solidFill>
                <a:latin typeface="Trebuchet MS"/>
                <a:ea typeface="Trebuchet MS"/>
                <a:cs typeface="Trebuchet MS"/>
                <a:sym typeface="Trebuchet MS"/>
              </a:defRPr>
            </a:lvl5pPr>
            <a:lvl6pPr marL="1664207" marR="0" lvl="5" indent="-58927" algn="l" rtl="0">
              <a:spcBef>
                <a:spcPts val="320"/>
              </a:spcBef>
              <a:spcAft>
                <a:spcPts val="300"/>
              </a:spcAft>
              <a:buClr>
                <a:srgbClr val="1A695C"/>
              </a:buClr>
              <a:buSzPct val="129999"/>
              <a:buFont typeface="Georgia"/>
              <a:buChar char="*"/>
              <a:defRPr sz="1600" b="0" i="0" u="none" strike="noStrike" cap="none">
                <a:solidFill>
                  <a:srgbClr val="35CDB4"/>
                </a:solidFill>
                <a:latin typeface="Trebuchet MS"/>
                <a:ea typeface="Trebuchet MS"/>
                <a:cs typeface="Trebuchet MS"/>
                <a:sym typeface="Trebuchet MS"/>
              </a:defRPr>
            </a:lvl6pPr>
            <a:lvl7pPr marL="1965960" marR="0" lvl="6" indent="-55880" algn="l" rtl="0">
              <a:spcBef>
                <a:spcPts val="320"/>
              </a:spcBef>
              <a:spcAft>
                <a:spcPts val="300"/>
              </a:spcAft>
              <a:buClr>
                <a:srgbClr val="1A695C"/>
              </a:buClr>
              <a:buSzPct val="129999"/>
              <a:buFont typeface="Georgia"/>
              <a:buChar char="*"/>
              <a:defRPr sz="1600" b="0" i="0" u="none" strike="noStrike" cap="none">
                <a:solidFill>
                  <a:srgbClr val="35CDB4"/>
                </a:solidFill>
                <a:latin typeface="Trebuchet MS"/>
                <a:ea typeface="Trebuchet MS"/>
                <a:cs typeface="Trebuchet MS"/>
                <a:sym typeface="Trebuchet MS"/>
              </a:defRPr>
            </a:lvl7pPr>
            <a:lvl8pPr marL="2286000" marR="0" lvl="7" indent="-58420" algn="l" rtl="0">
              <a:spcBef>
                <a:spcPts val="320"/>
              </a:spcBef>
              <a:spcAft>
                <a:spcPts val="300"/>
              </a:spcAft>
              <a:buClr>
                <a:srgbClr val="1A695C"/>
              </a:buClr>
              <a:buSzPct val="129999"/>
              <a:buFont typeface="Georgia"/>
              <a:buChar char="*"/>
              <a:defRPr sz="1600" b="0" i="0" u="none" strike="noStrike" cap="none">
                <a:solidFill>
                  <a:srgbClr val="35CDB4"/>
                </a:solidFill>
                <a:latin typeface="Trebuchet MS"/>
                <a:ea typeface="Trebuchet MS"/>
                <a:cs typeface="Trebuchet MS"/>
                <a:sym typeface="Trebuchet MS"/>
              </a:defRPr>
            </a:lvl8pPr>
            <a:lvl9pPr marL="2587752" marR="0" lvl="8" indent="-55372" algn="l" rtl="0">
              <a:spcBef>
                <a:spcPts val="320"/>
              </a:spcBef>
              <a:spcAft>
                <a:spcPts val="300"/>
              </a:spcAft>
              <a:buClr>
                <a:srgbClr val="1A695C"/>
              </a:buClr>
              <a:buSzPct val="129999"/>
              <a:buFont typeface="Georgia"/>
              <a:buChar char="*"/>
              <a:defRPr sz="1600" b="0" i="0" u="none" strike="noStrike" cap="none">
                <a:solidFill>
                  <a:srgbClr val="35CDB4"/>
                </a:solidFill>
                <a:latin typeface="Trebuchet MS"/>
                <a:ea typeface="Trebuchet MS"/>
                <a:cs typeface="Trebuchet MS"/>
                <a:sym typeface="Trebuchet MS"/>
              </a:defRPr>
            </a:lvl9pPr>
          </a:lstStyle>
          <a:p>
            <a:endParaRPr/>
          </a:p>
        </p:txBody>
      </p:sp>
      <p:sp>
        <p:nvSpPr>
          <p:cNvPr id="57" name="Shape 57"/>
          <p:cNvSpPr txBox="1">
            <a:spLocks noGrp="1"/>
          </p:cNvSpPr>
          <p:nvPr>
            <p:ph type="dt" idx="10"/>
          </p:nvPr>
        </p:nvSpPr>
        <p:spPr>
          <a:xfrm>
            <a:off x="6172200" y="6172200"/>
            <a:ext cx="2514599" cy="365125"/>
          </a:xfrm>
          <a:prstGeom prst="rect">
            <a:avLst/>
          </a:prstGeom>
          <a:noFill/>
          <a:ln>
            <a:noFill/>
          </a:ln>
        </p:spPr>
        <p:txBody>
          <a:bodyPr lIns="91425" tIns="91425" rIns="91425" bIns="91425" anchor="ctr" anchorCtr="0"/>
          <a:lstStyle>
            <a:lvl1pPr marL="0" marR="0" lvl="0" indent="0" algn="r" rtl="0">
              <a:spcBef>
                <a:spcPts val="0"/>
              </a:spcBef>
              <a:buNone/>
              <a:defRPr sz="1100" b="1">
                <a:solidFill>
                  <a:srgbClr val="77DECC"/>
                </a:solidFill>
                <a:latin typeface="Trebuchet MS"/>
                <a:ea typeface="Trebuchet MS"/>
                <a:cs typeface="Trebuchet MS"/>
                <a:sym typeface="Trebuchet MS"/>
              </a:defRPr>
            </a:lvl1pPr>
            <a:lvl2pPr marL="457200" marR="0" lvl="1" indent="0" algn="l" rtl="0">
              <a:spcBef>
                <a:spcPts val="0"/>
              </a:spcBef>
              <a:buNone/>
              <a:defRPr sz="1800" b="0" i="0" u="none" strike="noStrike" cap="none">
                <a:solidFill>
                  <a:schemeClr val="dk1"/>
                </a:solidFill>
                <a:latin typeface="Trebuchet MS"/>
                <a:ea typeface="Trebuchet MS"/>
                <a:cs typeface="Trebuchet MS"/>
                <a:sym typeface="Trebuchet MS"/>
              </a:defRPr>
            </a:lvl2pPr>
            <a:lvl3pPr marL="914400" marR="0" lvl="2" indent="0" algn="l" rtl="0">
              <a:spcBef>
                <a:spcPts val="0"/>
              </a:spcBef>
              <a:buNone/>
              <a:defRPr sz="1800" b="0" i="0" u="none" strike="noStrike" cap="none">
                <a:solidFill>
                  <a:schemeClr val="dk1"/>
                </a:solidFill>
                <a:latin typeface="Trebuchet MS"/>
                <a:ea typeface="Trebuchet MS"/>
                <a:cs typeface="Trebuchet MS"/>
                <a:sym typeface="Trebuchet MS"/>
              </a:defRPr>
            </a:lvl3pPr>
            <a:lvl4pPr marL="1371600" marR="0" lvl="3" indent="0" algn="l" rtl="0">
              <a:spcBef>
                <a:spcPts val="0"/>
              </a:spcBef>
              <a:buNone/>
              <a:defRPr sz="1800" b="0" i="0" u="none" strike="noStrike" cap="none">
                <a:solidFill>
                  <a:schemeClr val="dk1"/>
                </a:solidFill>
                <a:latin typeface="Trebuchet MS"/>
                <a:ea typeface="Trebuchet MS"/>
                <a:cs typeface="Trebuchet MS"/>
                <a:sym typeface="Trebuchet MS"/>
              </a:defRPr>
            </a:lvl4pPr>
            <a:lvl5pPr marL="1828800" marR="0" lvl="4" indent="0" algn="l" rtl="0">
              <a:spcBef>
                <a:spcPts val="0"/>
              </a:spcBef>
              <a:buNone/>
              <a:defRPr sz="1800" b="0" i="0" u="none" strike="noStrike" cap="none">
                <a:solidFill>
                  <a:schemeClr val="dk1"/>
                </a:solidFill>
                <a:latin typeface="Trebuchet MS"/>
                <a:ea typeface="Trebuchet MS"/>
                <a:cs typeface="Trebuchet MS"/>
                <a:sym typeface="Trebuchet MS"/>
              </a:defRPr>
            </a:lvl5pPr>
            <a:lvl6pPr marL="2286000" marR="0" lvl="5" indent="0" algn="l" rtl="0">
              <a:spcBef>
                <a:spcPts val="0"/>
              </a:spcBef>
              <a:buNone/>
              <a:defRPr sz="1800" b="0" i="0" u="none" strike="noStrike" cap="none">
                <a:solidFill>
                  <a:schemeClr val="dk1"/>
                </a:solidFill>
                <a:latin typeface="Trebuchet MS"/>
                <a:ea typeface="Trebuchet MS"/>
                <a:cs typeface="Trebuchet MS"/>
                <a:sym typeface="Trebuchet MS"/>
              </a:defRPr>
            </a:lvl6pPr>
            <a:lvl7pPr marL="2743200" marR="0" lvl="6" indent="0" algn="l" rtl="0">
              <a:spcBef>
                <a:spcPts val="0"/>
              </a:spcBef>
              <a:buNone/>
              <a:defRPr sz="1800" b="0" i="0" u="none" strike="noStrike" cap="none">
                <a:solidFill>
                  <a:schemeClr val="dk1"/>
                </a:solidFill>
                <a:latin typeface="Trebuchet MS"/>
                <a:ea typeface="Trebuchet MS"/>
                <a:cs typeface="Trebuchet MS"/>
                <a:sym typeface="Trebuchet MS"/>
              </a:defRPr>
            </a:lvl7pPr>
            <a:lvl8pPr marL="3200400" marR="0" lvl="7" indent="0" algn="l" rtl="0">
              <a:spcBef>
                <a:spcPts val="0"/>
              </a:spcBef>
              <a:buNone/>
              <a:defRPr sz="1800" b="0" i="0" u="none" strike="noStrike" cap="none">
                <a:solidFill>
                  <a:schemeClr val="dk1"/>
                </a:solidFill>
                <a:latin typeface="Trebuchet MS"/>
                <a:ea typeface="Trebuchet MS"/>
                <a:cs typeface="Trebuchet MS"/>
                <a:sym typeface="Trebuchet MS"/>
              </a:defRPr>
            </a:lvl8pPr>
            <a:lvl9pPr marL="3657600" marR="0" lvl="8" indent="0" algn="l" rtl="0">
              <a:spcBef>
                <a:spcPts val="0"/>
              </a:spcBef>
              <a:buNone/>
              <a:defRPr sz="1800" b="0" i="0" u="none" strike="noStrike" cap="none">
                <a:solidFill>
                  <a:schemeClr val="dk1"/>
                </a:solidFill>
                <a:latin typeface="Trebuchet MS"/>
                <a:ea typeface="Trebuchet MS"/>
                <a:cs typeface="Trebuchet MS"/>
                <a:sym typeface="Trebuchet MS"/>
              </a:defRPr>
            </a:lvl9pPr>
          </a:lstStyle>
          <a:p>
            <a:endParaRPr/>
          </a:p>
        </p:txBody>
      </p:sp>
      <p:sp>
        <p:nvSpPr>
          <p:cNvPr id="58" name="Shape 58"/>
          <p:cNvSpPr txBox="1">
            <a:spLocks noGrp="1"/>
          </p:cNvSpPr>
          <p:nvPr>
            <p:ph type="ftr" idx="11"/>
          </p:nvPr>
        </p:nvSpPr>
        <p:spPr>
          <a:xfrm>
            <a:off x="457199" y="6172200"/>
            <a:ext cx="3352800" cy="365125"/>
          </a:xfrm>
          <a:prstGeom prst="rect">
            <a:avLst/>
          </a:prstGeom>
          <a:noFill/>
          <a:ln>
            <a:noFill/>
          </a:ln>
        </p:spPr>
        <p:txBody>
          <a:bodyPr lIns="91425" tIns="91425" rIns="91425" bIns="91425" anchor="ctr" anchorCtr="0"/>
          <a:lstStyle>
            <a:lvl1pPr marL="0" marR="0" lvl="0" indent="0" algn="l" rtl="0">
              <a:spcBef>
                <a:spcPts val="0"/>
              </a:spcBef>
              <a:buNone/>
              <a:defRPr sz="1100" b="1">
                <a:solidFill>
                  <a:srgbClr val="77DECC"/>
                </a:solidFill>
                <a:latin typeface="Trebuchet MS"/>
                <a:ea typeface="Trebuchet MS"/>
                <a:cs typeface="Trebuchet MS"/>
                <a:sym typeface="Trebuchet MS"/>
              </a:defRPr>
            </a:lvl1pPr>
            <a:lvl2pPr marL="457200" marR="0" lvl="1" indent="0" algn="l" rtl="0">
              <a:spcBef>
                <a:spcPts val="0"/>
              </a:spcBef>
              <a:buNone/>
              <a:defRPr sz="1800" b="0" i="0" u="none" strike="noStrike" cap="none">
                <a:solidFill>
                  <a:schemeClr val="dk1"/>
                </a:solidFill>
                <a:latin typeface="Trebuchet MS"/>
                <a:ea typeface="Trebuchet MS"/>
                <a:cs typeface="Trebuchet MS"/>
                <a:sym typeface="Trebuchet MS"/>
              </a:defRPr>
            </a:lvl2pPr>
            <a:lvl3pPr marL="914400" marR="0" lvl="2" indent="0" algn="l" rtl="0">
              <a:spcBef>
                <a:spcPts val="0"/>
              </a:spcBef>
              <a:buNone/>
              <a:defRPr sz="1800" b="0" i="0" u="none" strike="noStrike" cap="none">
                <a:solidFill>
                  <a:schemeClr val="dk1"/>
                </a:solidFill>
                <a:latin typeface="Trebuchet MS"/>
                <a:ea typeface="Trebuchet MS"/>
                <a:cs typeface="Trebuchet MS"/>
                <a:sym typeface="Trebuchet MS"/>
              </a:defRPr>
            </a:lvl3pPr>
            <a:lvl4pPr marL="1371600" marR="0" lvl="3" indent="0" algn="l" rtl="0">
              <a:spcBef>
                <a:spcPts val="0"/>
              </a:spcBef>
              <a:buNone/>
              <a:defRPr sz="1800" b="0" i="0" u="none" strike="noStrike" cap="none">
                <a:solidFill>
                  <a:schemeClr val="dk1"/>
                </a:solidFill>
                <a:latin typeface="Trebuchet MS"/>
                <a:ea typeface="Trebuchet MS"/>
                <a:cs typeface="Trebuchet MS"/>
                <a:sym typeface="Trebuchet MS"/>
              </a:defRPr>
            </a:lvl4pPr>
            <a:lvl5pPr marL="1828800" marR="0" lvl="4" indent="0" algn="l" rtl="0">
              <a:spcBef>
                <a:spcPts val="0"/>
              </a:spcBef>
              <a:buNone/>
              <a:defRPr sz="1800" b="0" i="0" u="none" strike="noStrike" cap="none">
                <a:solidFill>
                  <a:schemeClr val="dk1"/>
                </a:solidFill>
                <a:latin typeface="Trebuchet MS"/>
                <a:ea typeface="Trebuchet MS"/>
                <a:cs typeface="Trebuchet MS"/>
                <a:sym typeface="Trebuchet MS"/>
              </a:defRPr>
            </a:lvl5pPr>
            <a:lvl6pPr marL="2286000" marR="0" lvl="5" indent="0" algn="l" rtl="0">
              <a:spcBef>
                <a:spcPts val="0"/>
              </a:spcBef>
              <a:buNone/>
              <a:defRPr sz="1800" b="0" i="0" u="none" strike="noStrike" cap="none">
                <a:solidFill>
                  <a:schemeClr val="dk1"/>
                </a:solidFill>
                <a:latin typeface="Trebuchet MS"/>
                <a:ea typeface="Trebuchet MS"/>
                <a:cs typeface="Trebuchet MS"/>
                <a:sym typeface="Trebuchet MS"/>
              </a:defRPr>
            </a:lvl6pPr>
            <a:lvl7pPr marL="2743200" marR="0" lvl="6" indent="0" algn="l" rtl="0">
              <a:spcBef>
                <a:spcPts val="0"/>
              </a:spcBef>
              <a:buNone/>
              <a:defRPr sz="1800" b="0" i="0" u="none" strike="noStrike" cap="none">
                <a:solidFill>
                  <a:schemeClr val="dk1"/>
                </a:solidFill>
                <a:latin typeface="Trebuchet MS"/>
                <a:ea typeface="Trebuchet MS"/>
                <a:cs typeface="Trebuchet MS"/>
                <a:sym typeface="Trebuchet MS"/>
              </a:defRPr>
            </a:lvl7pPr>
            <a:lvl8pPr marL="3200400" marR="0" lvl="7" indent="0" algn="l" rtl="0">
              <a:spcBef>
                <a:spcPts val="0"/>
              </a:spcBef>
              <a:buNone/>
              <a:defRPr sz="1800" b="0" i="0" u="none" strike="noStrike" cap="none">
                <a:solidFill>
                  <a:schemeClr val="dk1"/>
                </a:solidFill>
                <a:latin typeface="Trebuchet MS"/>
                <a:ea typeface="Trebuchet MS"/>
                <a:cs typeface="Trebuchet MS"/>
                <a:sym typeface="Trebuchet MS"/>
              </a:defRPr>
            </a:lvl8pPr>
            <a:lvl9pPr marL="3657600" marR="0" lvl="8" indent="0" algn="l" rtl="0">
              <a:spcBef>
                <a:spcPts val="0"/>
              </a:spcBef>
              <a:buNone/>
              <a:defRPr sz="1800" b="0" i="0" u="none" strike="noStrike" cap="none">
                <a:solidFill>
                  <a:schemeClr val="dk1"/>
                </a:solidFill>
                <a:latin typeface="Trebuchet MS"/>
                <a:ea typeface="Trebuchet MS"/>
                <a:cs typeface="Trebuchet MS"/>
                <a:sym typeface="Trebuchet MS"/>
              </a:defRPr>
            </a:lvl9pPr>
          </a:lstStyle>
          <a:p>
            <a:endParaRPr/>
          </a:p>
        </p:txBody>
      </p:sp>
      <p:sp>
        <p:nvSpPr>
          <p:cNvPr id="59" name="Shape 59"/>
          <p:cNvSpPr txBox="1">
            <a:spLocks noGrp="1"/>
          </p:cNvSpPr>
          <p:nvPr>
            <p:ph type="sldNum" idx="12"/>
          </p:nvPr>
        </p:nvSpPr>
        <p:spPr>
          <a:xfrm>
            <a:off x="3810000" y="6172200"/>
            <a:ext cx="1828800" cy="365125"/>
          </a:xfrm>
          <a:prstGeom prst="rect">
            <a:avLst/>
          </a:prstGeom>
          <a:noFill/>
          <a:ln>
            <a:noFill/>
          </a:ln>
        </p:spPr>
        <p:txBody>
          <a:bodyPr lIns="91425" tIns="45700" rIns="91425" bIns="45700" anchor="ctr" anchorCtr="0">
            <a:noAutofit/>
          </a:bodyPr>
          <a:lstStyle/>
          <a:p>
            <a:pPr marL="0" marR="0" lvl="0" indent="0" algn="ctr" rtl="0">
              <a:spcBef>
                <a:spcPts val="0"/>
              </a:spcBef>
              <a:buSzPct val="25000"/>
              <a:buNone/>
            </a:pPr>
            <a:fld id="{00000000-1234-1234-1234-123412341234}" type="slidenum">
              <a:rPr lang="en-US" sz="1200" b="1">
                <a:solidFill>
                  <a:srgbClr val="77DECC"/>
                </a:solidFill>
                <a:latin typeface="Trebuchet MS"/>
                <a:ea typeface="Trebuchet MS"/>
                <a:cs typeface="Trebuchet MS"/>
                <a:sym typeface="Trebuchet MS"/>
              </a:rPr>
              <a:t>‹#›</a:t>
            </a:fld>
            <a:endParaRPr lang="en-US" sz="1200" b="1">
              <a:solidFill>
                <a:srgbClr val="77DECC"/>
              </a:solidFill>
              <a:latin typeface="Trebuchet MS"/>
              <a:ea typeface="Trebuchet MS"/>
              <a:cs typeface="Trebuchet MS"/>
              <a:sym typeface="Trebuchet MS"/>
            </a:endParaRPr>
          </a:p>
        </p:txBody>
      </p:sp>
      <p:sp>
        <p:nvSpPr>
          <p:cNvPr id="60" name="Shape 60"/>
          <p:cNvSpPr txBox="1">
            <a:spLocks noGrp="1"/>
          </p:cNvSpPr>
          <p:nvPr>
            <p:ph type="title"/>
          </p:nvPr>
        </p:nvSpPr>
        <p:spPr>
          <a:xfrm>
            <a:off x="1793289" y="4372167"/>
            <a:ext cx="6512510" cy="1143000"/>
          </a:xfrm>
          <a:prstGeom prst="rect">
            <a:avLst/>
          </a:prstGeom>
          <a:noFill/>
          <a:ln>
            <a:noFill/>
          </a:ln>
        </p:spPr>
        <p:txBody>
          <a:bodyPr lIns="91425" tIns="91425" rIns="91425" bIns="91425" anchor="t" anchorCtr="0"/>
          <a:lstStyle>
            <a:lvl1pPr marL="320040" marR="0" lvl="0" indent="53847" algn="r" rtl="0">
              <a:spcBef>
                <a:spcPts val="0"/>
              </a:spcBef>
              <a:buClr>
                <a:srgbClr val="1A695C"/>
              </a:buClr>
              <a:buSzPct val="128000"/>
              <a:buFont typeface="Georgia"/>
              <a:buChar char="*"/>
              <a:defRPr sz="4600" b="1" i="0" u="none" strike="noStrike" cap="none">
                <a:solidFill>
                  <a:schemeClr val="dk1"/>
                </a:solidFill>
                <a:latin typeface="Trebuchet MS"/>
                <a:ea typeface="Trebuchet MS"/>
                <a:cs typeface="Trebuchet MS"/>
                <a:sym typeface="Trebuchet MS"/>
              </a:defRPr>
            </a:lvl1pPr>
            <a:lvl2pPr marL="0" marR="0" lvl="1" indent="0" algn="l" rtl="0">
              <a:spcBef>
                <a:spcPts val="0"/>
              </a:spcBef>
              <a:buNone/>
              <a:defRPr sz="1800" b="0" i="0" u="none" strike="noStrike" cap="none">
                <a:solidFill>
                  <a:schemeClr val="dk2"/>
                </a:solidFill>
              </a:defRPr>
            </a:lvl2pPr>
            <a:lvl3pPr marL="0" marR="0" lvl="2" indent="0" algn="l" rtl="0">
              <a:spcBef>
                <a:spcPts val="0"/>
              </a:spcBef>
              <a:buNone/>
              <a:defRPr sz="1800" b="0" i="0" u="none" strike="noStrike" cap="none">
                <a:solidFill>
                  <a:schemeClr val="dk2"/>
                </a:solidFill>
              </a:defRPr>
            </a:lvl3pPr>
            <a:lvl4pPr marL="0" marR="0" lvl="3" indent="0" algn="l" rtl="0">
              <a:spcBef>
                <a:spcPts val="0"/>
              </a:spcBef>
              <a:buNone/>
              <a:defRPr sz="1800" b="0" i="0" u="none" strike="noStrike" cap="none">
                <a:solidFill>
                  <a:schemeClr val="dk2"/>
                </a:solidFill>
              </a:defRPr>
            </a:lvl4pPr>
            <a:lvl5pPr marL="0" marR="0" lvl="4" indent="0" algn="l" rtl="0">
              <a:spcBef>
                <a:spcPts val="0"/>
              </a:spcBef>
              <a:buNone/>
              <a:defRPr sz="1800" b="0" i="0" u="none" strike="noStrike" cap="none">
                <a:solidFill>
                  <a:schemeClr val="dk2"/>
                </a:solidFill>
              </a:defRPr>
            </a:lvl5pPr>
            <a:lvl6pPr marL="0" marR="0" lvl="5" indent="0" algn="l" rtl="0">
              <a:spcBef>
                <a:spcPts val="0"/>
              </a:spcBef>
              <a:buNone/>
              <a:defRPr sz="1800" b="0" i="0" u="none" strike="noStrike" cap="none">
                <a:solidFill>
                  <a:schemeClr val="dk2"/>
                </a:solidFill>
              </a:defRPr>
            </a:lvl6pPr>
            <a:lvl7pPr marL="0" marR="0" lvl="6" indent="0" algn="l" rtl="0">
              <a:spcBef>
                <a:spcPts val="0"/>
              </a:spcBef>
              <a:buNone/>
              <a:defRPr sz="1800" b="0" i="0" u="none" strike="noStrike" cap="none">
                <a:solidFill>
                  <a:schemeClr val="dk2"/>
                </a:solidFill>
              </a:defRPr>
            </a:lvl7pPr>
            <a:lvl8pPr marL="0" marR="0" lvl="7" indent="0" algn="l" rtl="0">
              <a:spcBef>
                <a:spcPts val="0"/>
              </a:spcBef>
              <a:buNone/>
              <a:defRPr sz="1800" b="0" i="0" u="none" strike="noStrike" cap="none">
                <a:solidFill>
                  <a:schemeClr val="dk2"/>
                </a:solidFill>
              </a:defRPr>
            </a:lvl8pPr>
            <a:lvl9pPr marL="0" marR="0" lvl="8" indent="0" algn="l" rtl="0">
              <a:spcBef>
                <a:spcPts val="0"/>
              </a:spcBef>
              <a:buNone/>
              <a:defRPr sz="1800" b="0" i="0" u="none" strike="noStrike" cap="none">
                <a:solidFill>
                  <a:schemeClr val="dk2"/>
                </a:solidFill>
              </a:defRPr>
            </a:lvl9pPr>
          </a:lstStyle>
          <a:p>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cSld name="Только заголовок">
    <p:spTree>
      <p:nvGrpSpPr>
        <p:cNvPr id="1" name="Shape 61"/>
        <p:cNvGrpSpPr/>
        <p:nvPr/>
      </p:nvGrpSpPr>
      <p:grpSpPr>
        <a:xfrm>
          <a:off x="0" y="0"/>
          <a:ext cx="0" cy="0"/>
          <a:chOff x="0" y="0"/>
          <a:chExt cx="0" cy="0"/>
        </a:xfrm>
      </p:grpSpPr>
      <p:sp>
        <p:nvSpPr>
          <p:cNvPr id="62" name="Shape 62"/>
          <p:cNvSpPr txBox="1">
            <a:spLocks noGrp="1"/>
          </p:cNvSpPr>
          <p:nvPr>
            <p:ph type="title"/>
          </p:nvPr>
        </p:nvSpPr>
        <p:spPr>
          <a:xfrm>
            <a:off x="1793289" y="4372167"/>
            <a:ext cx="6512510" cy="1143000"/>
          </a:xfrm>
          <a:prstGeom prst="rect">
            <a:avLst/>
          </a:prstGeom>
          <a:noFill/>
          <a:ln>
            <a:noFill/>
          </a:ln>
        </p:spPr>
        <p:txBody>
          <a:bodyPr lIns="91425" tIns="91425" rIns="91425" bIns="91425" anchor="t" anchorCtr="0"/>
          <a:lstStyle>
            <a:lvl1pPr marL="320040" marR="0" lvl="0" indent="53847" algn="r" rtl="0">
              <a:spcBef>
                <a:spcPts val="0"/>
              </a:spcBef>
              <a:buClr>
                <a:srgbClr val="1A695C"/>
              </a:buClr>
              <a:buSzPct val="128000"/>
              <a:buFont typeface="Georgia"/>
              <a:buChar char="*"/>
              <a:defRPr sz="4600" b="1" i="0" u="none" strike="noStrike" cap="none">
                <a:solidFill>
                  <a:schemeClr val="dk1"/>
                </a:solidFill>
                <a:latin typeface="Trebuchet MS"/>
                <a:ea typeface="Trebuchet MS"/>
                <a:cs typeface="Trebuchet MS"/>
                <a:sym typeface="Trebuchet MS"/>
              </a:defRPr>
            </a:lvl1pPr>
            <a:lvl2pPr marL="0" marR="0" lvl="1" indent="0" algn="l" rtl="0">
              <a:spcBef>
                <a:spcPts val="0"/>
              </a:spcBef>
              <a:buNone/>
              <a:defRPr sz="1800" b="0" i="0" u="none" strike="noStrike" cap="none">
                <a:solidFill>
                  <a:schemeClr val="dk2"/>
                </a:solidFill>
              </a:defRPr>
            </a:lvl2pPr>
            <a:lvl3pPr marL="0" marR="0" lvl="2" indent="0" algn="l" rtl="0">
              <a:spcBef>
                <a:spcPts val="0"/>
              </a:spcBef>
              <a:buNone/>
              <a:defRPr sz="1800" b="0" i="0" u="none" strike="noStrike" cap="none">
                <a:solidFill>
                  <a:schemeClr val="dk2"/>
                </a:solidFill>
              </a:defRPr>
            </a:lvl3pPr>
            <a:lvl4pPr marL="0" marR="0" lvl="3" indent="0" algn="l" rtl="0">
              <a:spcBef>
                <a:spcPts val="0"/>
              </a:spcBef>
              <a:buNone/>
              <a:defRPr sz="1800" b="0" i="0" u="none" strike="noStrike" cap="none">
                <a:solidFill>
                  <a:schemeClr val="dk2"/>
                </a:solidFill>
              </a:defRPr>
            </a:lvl4pPr>
            <a:lvl5pPr marL="0" marR="0" lvl="4" indent="0" algn="l" rtl="0">
              <a:spcBef>
                <a:spcPts val="0"/>
              </a:spcBef>
              <a:buNone/>
              <a:defRPr sz="1800" b="0" i="0" u="none" strike="noStrike" cap="none">
                <a:solidFill>
                  <a:schemeClr val="dk2"/>
                </a:solidFill>
              </a:defRPr>
            </a:lvl5pPr>
            <a:lvl6pPr marL="0" marR="0" lvl="5" indent="0" algn="l" rtl="0">
              <a:spcBef>
                <a:spcPts val="0"/>
              </a:spcBef>
              <a:buNone/>
              <a:defRPr sz="1800" b="0" i="0" u="none" strike="noStrike" cap="none">
                <a:solidFill>
                  <a:schemeClr val="dk2"/>
                </a:solidFill>
              </a:defRPr>
            </a:lvl6pPr>
            <a:lvl7pPr marL="0" marR="0" lvl="6" indent="0" algn="l" rtl="0">
              <a:spcBef>
                <a:spcPts val="0"/>
              </a:spcBef>
              <a:buNone/>
              <a:defRPr sz="1800" b="0" i="0" u="none" strike="noStrike" cap="none">
                <a:solidFill>
                  <a:schemeClr val="dk2"/>
                </a:solidFill>
              </a:defRPr>
            </a:lvl7pPr>
            <a:lvl8pPr marL="0" marR="0" lvl="7" indent="0" algn="l" rtl="0">
              <a:spcBef>
                <a:spcPts val="0"/>
              </a:spcBef>
              <a:buNone/>
              <a:defRPr sz="1800" b="0" i="0" u="none" strike="noStrike" cap="none">
                <a:solidFill>
                  <a:schemeClr val="dk2"/>
                </a:solidFill>
              </a:defRPr>
            </a:lvl8pPr>
            <a:lvl9pPr marL="0" marR="0" lvl="8" indent="0" algn="l" rtl="0">
              <a:spcBef>
                <a:spcPts val="0"/>
              </a:spcBef>
              <a:buNone/>
              <a:defRPr sz="1800" b="0" i="0" u="none" strike="noStrike" cap="none">
                <a:solidFill>
                  <a:schemeClr val="dk2"/>
                </a:solidFill>
              </a:defRPr>
            </a:lvl9pPr>
          </a:lstStyle>
          <a:p>
            <a:endParaRPr/>
          </a:p>
        </p:txBody>
      </p:sp>
      <p:sp>
        <p:nvSpPr>
          <p:cNvPr id="63" name="Shape 63"/>
          <p:cNvSpPr txBox="1">
            <a:spLocks noGrp="1"/>
          </p:cNvSpPr>
          <p:nvPr>
            <p:ph type="dt" idx="10"/>
          </p:nvPr>
        </p:nvSpPr>
        <p:spPr>
          <a:xfrm>
            <a:off x="6172200" y="6172200"/>
            <a:ext cx="2514599" cy="365125"/>
          </a:xfrm>
          <a:prstGeom prst="rect">
            <a:avLst/>
          </a:prstGeom>
          <a:noFill/>
          <a:ln>
            <a:noFill/>
          </a:ln>
        </p:spPr>
        <p:txBody>
          <a:bodyPr lIns="91425" tIns="91425" rIns="91425" bIns="91425" anchor="ctr" anchorCtr="0"/>
          <a:lstStyle>
            <a:lvl1pPr marL="0" marR="0" lvl="0" indent="0" algn="r" rtl="0">
              <a:spcBef>
                <a:spcPts val="0"/>
              </a:spcBef>
              <a:buNone/>
              <a:defRPr sz="1100" b="1">
                <a:solidFill>
                  <a:srgbClr val="77DECC"/>
                </a:solidFill>
                <a:latin typeface="Trebuchet MS"/>
                <a:ea typeface="Trebuchet MS"/>
                <a:cs typeface="Trebuchet MS"/>
                <a:sym typeface="Trebuchet MS"/>
              </a:defRPr>
            </a:lvl1pPr>
            <a:lvl2pPr marL="457200" marR="0" lvl="1" indent="0" algn="l" rtl="0">
              <a:spcBef>
                <a:spcPts val="0"/>
              </a:spcBef>
              <a:buNone/>
              <a:defRPr sz="1800" b="0" i="0" u="none" strike="noStrike" cap="none">
                <a:solidFill>
                  <a:schemeClr val="dk1"/>
                </a:solidFill>
                <a:latin typeface="Trebuchet MS"/>
                <a:ea typeface="Trebuchet MS"/>
                <a:cs typeface="Trebuchet MS"/>
                <a:sym typeface="Trebuchet MS"/>
              </a:defRPr>
            </a:lvl2pPr>
            <a:lvl3pPr marL="914400" marR="0" lvl="2" indent="0" algn="l" rtl="0">
              <a:spcBef>
                <a:spcPts val="0"/>
              </a:spcBef>
              <a:buNone/>
              <a:defRPr sz="1800" b="0" i="0" u="none" strike="noStrike" cap="none">
                <a:solidFill>
                  <a:schemeClr val="dk1"/>
                </a:solidFill>
                <a:latin typeface="Trebuchet MS"/>
                <a:ea typeface="Trebuchet MS"/>
                <a:cs typeface="Trebuchet MS"/>
                <a:sym typeface="Trebuchet MS"/>
              </a:defRPr>
            </a:lvl3pPr>
            <a:lvl4pPr marL="1371600" marR="0" lvl="3" indent="0" algn="l" rtl="0">
              <a:spcBef>
                <a:spcPts val="0"/>
              </a:spcBef>
              <a:buNone/>
              <a:defRPr sz="1800" b="0" i="0" u="none" strike="noStrike" cap="none">
                <a:solidFill>
                  <a:schemeClr val="dk1"/>
                </a:solidFill>
                <a:latin typeface="Trebuchet MS"/>
                <a:ea typeface="Trebuchet MS"/>
                <a:cs typeface="Trebuchet MS"/>
                <a:sym typeface="Trebuchet MS"/>
              </a:defRPr>
            </a:lvl4pPr>
            <a:lvl5pPr marL="1828800" marR="0" lvl="4" indent="0" algn="l" rtl="0">
              <a:spcBef>
                <a:spcPts val="0"/>
              </a:spcBef>
              <a:buNone/>
              <a:defRPr sz="1800" b="0" i="0" u="none" strike="noStrike" cap="none">
                <a:solidFill>
                  <a:schemeClr val="dk1"/>
                </a:solidFill>
                <a:latin typeface="Trebuchet MS"/>
                <a:ea typeface="Trebuchet MS"/>
                <a:cs typeface="Trebuchet MS"/>
                <a:sym typeface="Trebuchet MS"/>
              </a:defRPr>
            </a:lvl5pPr>
            <a:lvl6pPr marL="2286000" marR="0" lvl="5" indent="0" algn="l" rtl="0">
              <a:spcBef>
                <a:spcPts val="0"/>
              </a:spcBef>
              <a:buNone/>
              <a:defRPr sz="1800" b="0" i="0" u="none" strike="noStrike" cap="none">
                <a:solidFill>
                  <a:schemeClr val="dk1"/>
                </a:solidFill>
                <a:latin typeface="Trebuchet MS"/>
                <a:ea typeface="Trebuchet MS"/>
                <a:cs typeface="Trebuchet MS"/>
                <a:sym typeface="Trebuchet MS"/>
              </a:defRPr>
            </a:lvl6pPr>
            <a:lvl7pPr marL="2743200" marR="0" lvl="6" indent="0" algn="l" rtl="0">
              <a:spcBef>
                <a:spcPts val="0"/>
              </a:spcBef>
              <a:buNone/>
              <a:defRPr sz="1800" b="0" i="0" u="none" strike="noStrike" cap="none">
                <a:solidFill>
                  <a:schemeClr val="dk1"/>
                </a:solidFill>
                <a:latin typeface="Trebuchet MS"/>
                <a:ea typeface="Trebuchet MS"/>
                <a:cs typeface="Trebuchet MS"/>
                <a:sym typeface="Trebuchet MS"/>
              </a:defRPr>
            </a:lvl7pPr>
            <a:lvl8pPr marL="3200400" marR="0" lvl="7" indent="0" algn="l" rtl="0">
              <a:spcBef>
                <a:spcPts val="0"/>
              </a:spcBef>
              <a:buNone/>
              <a:defRPr sz="1800" b="0" i="0" u="none" strike="noStrike" cap="none">
                <a:solidFill>
                  <a:schemeClr val="dk1"/>
                </a:solidFill>
                <a:latin typeface="Trebuchet MS"/>
                <a:ea typeface="Trebuchet MS"/>
                <a:cs typeface="Trebuchet MS"/>
                <a:sym typeface="Trebuchet MS"/>
              </a:defRPr>
            </a:lvl8pPr>
            <a:lvl9pPr marL="3657600" marR="0" lvl="8" indent="0" algn="l" rtl="0">
              <a:spcBef>
                <a:spcPts val="0"/>
              </a:spcBef>
              <a:buNone/>
              <a:defRPr sz="1800" b="0" i="0" u="none" strike="noStrike" cap="none">
                <a:solidFill>
                  <a:schemeClr val="dk1"/>
                </a:solidFill>
                <a:latin typeface="Trebuchet MS"/>
                <a:ea typeface="Trebuchet MS"/>
                <a:cs typeface="Trebuchet MS"/>
                <a:sym typeface="Trebuchet MS"/>
              </a:defRPr>
            </a:lvl9pPr>
          </a:lstStyle>
          <a:p>
            <a:endParaRPr/>
          </a:p>
        </p:txBody>
      </p:sp>
      <p:sp>
        <p:nvSpPr>
          <p:cNvPr id="64" name="Shape 64"/>
          <p:cNvSpPr txBox="1">
            <a:spLocks noGrp="1"/>
          </p:cNvSpPr>
          <p:nvPr>
            <p:ph type="ftr" idx="11"/>
          </p:nvPr>
        </p:nvSpPr>
        <p:spPr>
          <a:xfrm>
            <a:off x="457199" y="6172200"/>
            <a:ext cx="3352800" cy="365125"/>
          </a:xfrm>
          <a:prstGeom prst="rect">
            <a:avLst/>
          </a:prstGeom>
          <a:noFill/>
          <a:ln>
            <a:noFill/>
          </a:ln>
        </p:spPr>
        <p:txBody>
          <a:bodyPr lIns="91425" tIns="91425" rIns="91425" bIns="91425" anchor="ctr" anchorCtr="0"/>
          <a:lstStyle>
            <a:lvl1pPr marL="0" marR="0" lvl="0" indent="0" algn="l" rtl="0">
              <a:spcBef>
                <a:spcPts val="0"/>
              </a:spcBef>
              <a:buNone/>
              <a:defRPr sz="1100" b="1">
                <a:solidFill>
                  <a:srgbClr val="77DECC"/>
                </a:solidFill>
                <a:latin typeface="Trebuchet MS"/>
                <a:ea typeface="Trebuchet MS"/>
                <a:cs typeface="Trebuchet MS"/>
                <a:sym typeface="Trebuchet MS"/>
              </a:defRPr>
            </a:lvl1pPr>
            <a:lvl2pPr marL="457200" marR="0" lvl="1" indent="0" algn="l" rtl="0">
              <a:spcBef>
                <a:spcPts val="0"/>
              </a:spcBef>
              <a:buNone/>
              <a:defRPr sz="1800" b="0" i="0" u="none" strike="noStrike" cap="none">
                <a:solidFill>
                  <a:schemeClr val="dk1"/>
                </a:solidFill>
                <a:latin typeface="Trebuchet MS"/>
                <a:ea typeface="Trebuchet MS"/>
                <a:cs typeface="Trebuchet MS"/>
                <a:sym typeface="Trebuchet MS"/>
              </a:defRPr>
            </a:lvl2pPr>
            <a:lvl3pPr marL="914400" marR="0" lvl="2" indent="0" algn="l" rtl="0">
              <a:spcBef>
                <a:spcPts val="0"/>
              </a:spcBef>
              <a:buNone/>
              <a:defRPr sz="1800" b="0" i="0" u="none" strike="noStrike" cap="none">
                <a:solidFill>
                  <a:schemeClr val="dk1"/>
                </a:solidFill>
                <a:latin typeface="Trebuchet MS"/>
                <a:ea typeface="Trebuchet MS"/>
                <a:cs typeface="Trebuchet MS"/>
                <a:sym typeface="Trebuchet MS"/>
              </a:defRPr>
            </a:lvl3pPr>
            <a:lvl4pPr marL="1371600" marR="0" lvl="3" indent="0" algn="l" rtl="0">
              <a:spcBef>
                <a:spcPts val="0"/>
              </a:spcBef>
              <a:buNone/>
              <a:defRPr sz="1800" b="0" i="0" u="none" strike="noStrike" cap="none">
                <a:solidFill>
                  <a:schemeClr val="dk1"/>
                </a:solidFill>
                <a:latin typeface="Trebuchet MS"/>
                <a:ea typeface="Trebuchet MS"/>
                <a:cs typeface="Trebuchet MS"/>
                <a:sym typeface="Trebuchet MS"/>
              </a:defRPr>
            </a:lvl4pPr>
            <a:lvl5pPr marL="1828800" marR="0" lvl="4" indent="0" algn="l" rtl="0">
              <a:spcBef>
                <a:spcPts val="0"/>
              </a:spcBef>
              <a:buNone/>
              <a:defRPr sz="1800" b="0" i="0" u="none" strike="noStrike" cap="none">
                <a:solidFill>
                  <a:schemeClr val="dk1"/>
                </a:solidFill>
                <a:latin typeface="Trebuchet MS"/>
                <a:ea typeface="Trebuchet MS"/>
                <a:cs typeface="Trebuchet MS"/>
                <a:sym typeface="Trebuchet MS"/>
              </a:defRPr>
            </a:lvl5pPr>
            <a:lvl6pPr marL="2286000" marR="0" lvl="5" indent="0" algn="l" rtl="0">
              <a:spcBef>
                <a:spcPts val="0"/>
              </a:spcBef>
              <a:buNone/>
              <a:defRPr sz="1800" b="0" i="0" u="none" strike="noStrike" cap="none">
                <a:solidFill>
                  <a:schemeClr val="dk1"/>
                </a:solidFill>
                <a:latin typeface="Trebuchet MS"/>
                <a:ea typeface="Trebuchet MS"/>
                <a:cs typeface="Trebuchet MS"/>
                <a:sym typeface="Trebuchet MS"/>
              </a:defRPr>
            </a:lvl6pPr>
            <a:lvl7pPr marL="2743200" marR="0" lvl="6" indent="0" algn="l" rtl="0">
              <a:spcBef>
                <a:spcPts val="0"/>
              </a:spcBef>
              <a:buNone/>
              <a:defRPr sz="1800" b="0" i="0" u="none" strike="noStrike" cap="none">
                <a:solidFill>
                  <a:schemeClr val="dk1"/>
                </a:solidFill>
                <a:latin typeface="Trebuchet MS"/>
                <a:ea typeface="Trebuchet MS"/>
                <a:cs typeface="Trebuchet MS"/>
                <a:sym typeface="Trebuchet MS"/>
              </a:defRPr>
            </a:lvl7pPr>
            <a:lvl8pPr marL="3200400" marR="0" lvl="7" indent="0" algn="l" rtl="0">
              <a:spcBef>
                <a:spcPts val="0"/>
              </a:spcBef>
              <a:buNone/>
              <a:defRPr sz="1800" b="0" i="0" u="none" strike="noStrike" cap="none">
                <a:solidFill>
                  <a:schemeClr val="dk1"/>
                </a:solidFill>
                <a:latin typeface="Trebuchet MS"/>
                <a:ea typeface="Trebuchet MS"/>
                <a:cs typeface="Trebuchet MS"/>
                <a:sym typeface="Trebuchet MS"/>
              </a:defRPr>
            </a:lvl8pPr>
            <a:lvl9pPr marL="3657600" marR="0" lvl="8" indent="0" algn="l" rtl="0">
              <a:spcBef>
                <a:spcPts val="0"/>
              </a:spcBef>
              <a:buNone/>
              <a:defRPr sz="1800" b="0" i="0" u="none" strike="noStrike" cap="none">
                <a:solidFill>
                  <a:schemeClr val="dk1"/>
                </a:solidFill>
                <a:latin typeface="Trebuchet MS"/>
                <a:ea typeface="Trebuchet MS"/>
                <a:cs typeface="Trebuchet MS"/>
                <a:sym typeface="Trebuchet MS"/>
              </a:defRPr>
            </a:lvl9pPr>
          </a:lstStyle>
          <a:p>
            <a:endParaRPr/>
          </a:p>
        </p:txBody>
      </p:sp>
      <p:sp>
        <p:nvSpPr>
          <p:cNvPr id="65" name="Shape 65"/>
          <p:cNvSpPr txBox="1">
            <a:spLocks noGrp="1"/>
          </p:cNvSpPr>
          <p:nvPr>
            <p:ph type="sldNum" idx="12"/>
          </p:nvPr>
        </p:nvSpPr>
        <p:spPr>
          <a:xfrm>
            <a:off x="3810000" y="6172200"/>
            <a:ext cx="1828800" cy="365125"/>
          </a:xfrm>
          <a:prstGeom prst="rect">
            <a:avLst/>
          </a:prstGeom>
          <a:noFill/>
          <a:ln>
            <a:noFill/>
          </a:ln>
        </p:spPr>
        <p:txBody>
          <a:bodyPr lIns="91425" tIns="45700" rIns="91425" bIns="45700" anchor="ctr" anchorCtr="0">
            <a:noAutofit/>
          </a:bodyPr>
          <a:lstStyle/>
          <a:p>
            <a:pPr marL="0" marR="0" lvl="0" indent="0" algn="ctr" rtl="0">
              <a:spcBef>
                <a:spcPts val="0"/>
              </a:spcBef>
              <a:buSzPct val="25000"/>
              <a:buNone/>
            </a:pPr>
            <a:fld id="{00000000-1234-1234-1234-123412341234}" type="slidenum">
              <a:rPr lang="en-US" sz="1200" b="1">
                <a:solidFill>
                  <a:srgbClr val="77DECC"/>
                </a:solidFill>
                <a:latin typeface="Trebuchet MS"/>
                <a:ea typeface="Trebuchet MS"/>
                <a:cs typeface="Trebuchet MS"/>
                <a:sym typeface="Trebuchet MS"/>
              </a:rPr>
              <a:t>‹#›</a:t>
            </a:fld>
            <a:endParaRPr lang="en-US" sz="1200" b="1">
              <a:solidFill>
                <a:srgbClr val="77DECC"/>
              </a:solidFill>
              <a:latin typeface="Trebuchet MS"/>
              <a:ea typeface="Trebuchet MS"/>
              <a:cs typeface="Trebuchet MS"/>
              <a:sym typeface="Trebuchet MS"/>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cSld name="Объект с подписью">
    <p:spTree>
      <p:nvGrpSpPr>
        <p:cNvPr id="1" name="Shape 66"/>
        <p:cNvGrpSpPr/>
        <p:nvPr/>
      </p:nvGrpSpPr>
      <p:grpSpPr>
        <a:xfrm>
          <a:off x="0" y="0"/>
          <a:ext cx="0" cy="0"/>
          <a:chOff x="0" y="0"/>
          <a:chExt cx="0" cy="0"/>
        </a:xfrm>
      </p:grpSpPr>
      <p:sp>
        <p:nvSpPr>
          <p:cNvPr id="67" name="Shape 67"/>
          <p:cNvSpPr txBox="1">
            <a:spLocks noGrp="1"/>
          </p:cNvSpPr>
          <p:nvPr>
            <p:ph type="title"/>
          </p:nvPr>
        </p:nvSpPr>
        <p:spPr>
          <a:xfrm>
            <a:off x="839095" y="2209800"/>
            <a:ext cx="3636085" cy="1258493"/>
          </a:xfrm>
          <a:prstGeom prst="rect">
            <a:avLst/>
          </a:prstGeom>
          <a:noFill/>
          <a:ln>
            <a:noFill/>
          </a:ln>
        </p:spPr>
        <p:txBody>
          <a:bodyPr lIns="91425" tIns="91425" rIns="91425" bIns="91425" anchor="b" anchorCtr="0"/>
          <a:lstStyle>
            <a:lvl1pPr marL="228600" marR="0" lvl="0" indent="-1015" algn="l" rtl="0">
              <a:spcBef>
                <a:spcPts val="0"/>
              </a:spcBef>
              <a:buClr>
                <a:srgbClr val="1A695C"/>
              </a:buClr>
              <a:buSzPct val="128000"/>
              <a:buFont typeface="Georgia"/>
              <a:buChar char="*"/>
              <a:defRPr sz="2800" b="1" i="0" u="none" strike="noStrike" cap="none">
                <a:solidFill>
                  <a:schemeClr val="dk1"/>
                </a:solidFill>
                <a:latin typeface="Trebuchet MS"/>
                <a:ea typeface="Trebuchet MS"/>
                <a:cs typeface="Trebuchet MS"/>
                <a:sym typeface="Trebuchet MS"/>
              </a:defRPr>
            </a:lvl1pPr>
            <a:lvl2pPr marL="0" marR="0" lvl="1" indent="0" algn="l" rtl="0">
              <a:spcBef>
                <a:spcPts val="0"/>
              </a:spcBef>
              <a:buNone/>
              <a:defRPr sz="1800" b="0" i="0" u="none" strike="noStrike" cap="none">
                <a:solidFill>
                  <a:schemeClr val="dk2"/>
                </a:solidFill>
              </a:defRPr>
            </a:lvl2pPr>
            <a:lvl3pPr marL="0" marR="0" lvl="2" indent="0" algn="l" rtl="0">
              <a:spcBef>
                <a:spcPts val="0"/>
              </a:spcBef>
              <a:buNone/>
              <a:defRPr sz="1800" b="0" i="0" u="none" strike="noStrike" cap="none">
                <a:solidFill>
                  <a:schemeClr val="dk2"/>
                </a:solidFill>
              </a:defRPr>
            </a:lvl3pPr>
            <a:lvl4pPr marL="0" marR="0" lvl="3" indent="0" algn="l" rtl="0">
              <a:spcBef>
                <a:spcPts val="0"/>
              </a:spcBef>
              <a:buNone/>
              <a:defRPr sz="1800" b="0" i="0" u="none" strike="noStrike" cap="none">
                <a:solidFill>
                  <a:schemeClr val="dk2"/>
                </a:solidFill>
              </a:defRPr>
            </a:lvl4pPr>
            <a:lvl5pPr marL="0" marR="0" lvl="4" indent="0" algn="l" rtl="0">
              <a:spcBef>
                <a:spcPts val="0"/>
              </a:spcBef>
              <a:buNone/>
              <a:defRPr sz="1800" b="0" i="0" u="none" strike="noStrike" cap="none">
                <a:solidFill>
                  <a:schemeClr val="dk2"/>
                </a:solidFill>
              </a:defRPr>
            </a:lvl5pPr>
            <a:lvl6pPr marL="0" marR="0" lvl="5" indent="0" algn="l" rtl="0">
              <a:spcBef>
                <a:spcPts val="0"/>
              </a:spcBef>
              <a:buNone/>
              <a:defRPr sz="1800" b="0" i="0" u="none" strike="noStrike" cap="none">
                <a:solidFill>
                  <a:schemeClr val="dk2"/>
                </a:solidFill>
              </a:defRPr>
            </a:lvl6pPr>
            <a:lvl7pPr marL="0" marR="0" lvl="6" indent="0" algn="l" rtl="0">
              <a:spcBef>
                <a:spcPts val="0"/>
              </a:spcBef>
              <a:buNone/>
              <a:defRPr sz="1800" b="0" i="0" u="none" strike="noStrike" cap="none">
                <a:solidFill>
                  <a:schemeClr val="dk2"/>
                </a:solidFill>
              </a:defRPr>
            </a:lvl7pPr>
            <a:lvl8pPr marL="0" marR="0" lvl="7" indent="0" algn="l" rtl="0">
              <a:spcBef>
                <a:spcPts val="0"/>
              </a:spcBef>
              <a:buNone/>
              <a:defRPr sz="1800" b="0" i="0" u="none" strike="noStrike" cap="none">
                <a:solidFill>
                  <a:schemeClr val="dk2"/>
                </a:solidFill>
              </a:defRPr>
            </a:lvl8pPr>
            <a:lvl9pPr marL="0" marR="0" lvl="8" indent="0" algn="l" rtl="0">
              <a:spcBef>
                <a:spcPts val="0"/>
              </a:spcBef>
              <a:buNone/>
              <a:defRPr sz="1800" b="0" i="0" u="none" strike="noStrike" cap="none">
                <a:solidFill>
                  <a:schemeClr val="dk2"/>
                </a:solidFill>
              </a:defRPr>
            </a:lvl9pPr>
          </a:lstStyle>
          <a:p>
            <a:endParaRPr/>
          </a:p>
        </p:txBody>
      </p:sp>
      <p:sp>
        <p:nvSpPr>
          <p:cNvPr id="68" name="Shape 68"/>
          <p:cNvSpPr txBox="1">
            <a:spLocks noGrp="1"/>
          </p:cNvSpPr>
          <p:nvPr>
            <p:ph type="body" idx="1"/>
          </p:nvPr>
        </p:nvSpPr>
        <p:spPr>
          <a:xfrm>
            <a:off x="4593514" y="731520"/>
            <a:ext cx="4017085" cy="4894729"/>
          </a:xfrm>
          <a:prstGeom prst="rect">
            <a:avLst/>
          </a:prstGeom>
          <a:noFill/>
          <a:ln>
            <a:noFill/>
          </a:ln>
        </p:spPr>
        <p:txBody>
          <a:bodyPr lIns="91425" tIns="91425" rIns="91425" bIns="91425" anchor="ctr" anchorCtr="0"/>
          <a:lstStyle>
            <a:lvl1pPr marL="228600" marR="0" lvl="0" indent="-8890" algn="l" rtl="0">
              <a:spcBef>
                <a:spcPts val="440"/>
              </a:spcBef>
              <a:spcAft>
                <a:spcPts val="300"/>
              </a:spcAft>
              <a:buClr>
                <a:srgbClr val="1A695C"/>
              </a:buClr>
              <a:buSzPct val="130000"/>
              <a:buFont typeface="Georgia"/>
              <a:buChar char="*"/>
              <a:defRPr sz="2200" b="0" i="0" u="none" strike="noStrike" cap="none">
                <a:solidFill>
                  <a:srgbClr val="35CDB4"/>
                </a:solidFill>
                <a:latin typeface="Trebuchet MS"/>
                <a:ea typeface="Trebuchet MS"/>
                <a:cs typeface="Trebuchet MS"/>
                <a:sym typeface="Trebuchet MS"/>
              </a:defRPr>
            </a:lvl1pPr>
            <a:lvl2pPr marL="548640" marR="0" lvl="1" indent="-27940" algn="l" rtl="0">
              <a:spcBef>
                <a:spcPts val="400"/>
              </a:spcBef>
              <a:spcAft>
                <a:spcPts val="300"/>
              </a:spcAft>
              <a:buClr>
                <a:srgbClr val="1A695C"/>
              </a:buClr>
              <a:buSzPct val="129999"/>
              <a:buFont typeface="Georgia"/>
              <a:buChar char="*"/>
              <a:defRPr sz="2000" b="0" i="0" u="none" strike="noStrike" cap="none">
                <a:solidFill>
                  <a:srgbClr val="35CDB4"/>
                </a:solidFill>
                <a:latin typeface="Trebuchet MS"/>
                <a:ea typeface="Trebuchet MS"/>
                <a:cs typeface="Trebuchet MS"/>
                <a:sym typeface="Trebuchet MS"/>
              </a:defRPr>
            </a:lvl2pPr>
            <a:lvl3pPr marL="822960" marR="0" lvl="2" indent="-39370" algn="l" rtl="0">
              <a:spcBef>
                <a:spcPts val="360"/>
              </a:spcBef>
              <a:spcAft>
                <a:spcPts val="300"/>
              </a:spcAft>
              <a:buClr>
                <a:srgbClr val="1A695C"/>
              </a:buClr>
              <a:buSzPct val="129999"/>
              <a:buFont typeface="Georgia"/>
              <a:buChar char="*"/>
              <a:defRPr sz="1800" b="0" i="0" u="none" strike="noStrike" cap="none">
                <a:solidFill>
                  <a:srgbClr val="35CDB4"/>
                </a:solidFill>
                <a:latin typeface="Trebuchet MS"/>
                <a:ea typeface="Trebuchet MS"/>
                <a:cs typeface="Trebuchet MS"/>
                <a:sym typeface="Trebuchet MS"/>
              </a:defRPr>
            </a:lvl3pPr>
            <a:lvl4pPr marL="1097280" marR="0" lvl="3" indent="-50800" algn="l" rtl="0">
              <a:spcBef>
                <a:spcPts val="320"/>
              </a:spcBef>
              <a:spcAft>
                <a:spcPts val="300"/>
              </a:spcAft>
              <a:buClr>
                <a:srgbClr val="1A695C"/>
              </a:buClr>
              <a:buSzPct val="129999"/>
              <a:buFont typeface="Georgia"/>
              <a:buChar char="*"/>
              <a:defRPr sz="1600" b="0" i="0" u="none" strike="noStrike" cap="none">
                <a:solidFill>
                  <a:srgbClr val="35CDB4"/>
                </a:solidFill>
                <a:latin typeface="Trebuchet MS"/>
                <a:ea typeface="Trebuchet MS"/>
                <a:cs typeface="Trebuchet MS"/>
                <a:sym typeface="Trebuchet MS"/>
              </a:defRPr>
            </a:lvl4pPr>
            <a:lvl5pPr marL="1389888" marR="0" lvl="4" indent="-67818" algn="l" rtl="0">
              <a:spcBef>
                <a:spcPts val="280"/>
              </a:spcBef>
              <a:spcAft>
                <a:spcPts val="300"/>
              </a:spcAft>
              <a:buClr>
                <a:srgbClr val="1A695C"/>
              </a:buClr>
              <a:buSzPct val="130000"/>
              <a:buFont typeface="Georgia"/>
              <a:buChar char="*"/>
              <a:defRPr sz="1400" b="0" i="0" u="none" strike="noStrike" cap="none">
                <a:solidFill>
                  <a:srgbClr val="35CDB4"/>
                </a:solidFill>
                <a:latin typeface="Trebuchet MS"/>
                <a:ea typeface="Trebuchet MS"/>
                <a:cs typeface="Trebuchet MS"/>
                <a:sym typeface="Trebuchet MS"/>
              </a:defRPr>
            </a:lvl5pPr>
            <a:lvl6pPr marL="1664207" marR="0" lvl="5" indent="-25907" algn="l" rtl="0">
              <a:spcBef>
                <a:spcPts val="400"/>
              </a:spcBef>
              <a:spcAft>
                <a:spcPts val="300"/>
              </a:spcAft>
              <a:buClr>
                <a:srgbClr val="1A695C"/>
              </a:buClr>
              <a:buSzPct val="129999"/>
              <a:buFont typeface="Georgia"/>
              <a:buChar char="*"/>
              <a:defRPr sz="2000" b="0" i="0" u="none" strike="noStrike" cap="none">
                <a:solidFill>
                  <a:srgbClr val="35CDB4"/>
                </a:solidFill>
                <a:latin typeface="Trebuchet MS"/>
                <a:ea typeface="Trebuchet MS"/>
                <a:cs typeface="Trebuchet MS"/>
                <a:sym typeface="Trebuchet MS"/>
              </a:defRPr>
            </a:lvl6pPr>
            <a:lvl7pPr marL="1965960" marR="0" lvl="6" indent="-22860" algn="l" rtl="0">
              <a:spcBef>
                <a:spcPts val="400"/>
              </a:spcBef>
              <a:spcAft>
                <a:spcPts val="300"/>
              </a:spcAft>
              <a:buClr>
                <a:srgbClr val="1A695C"/>
              </a:buClr>
              <a:buSzPct val="129999"/>
              <a:buFont typeface="Georgia"/>
              <a:buChar char="*"/>
              <a:defRPr sz="2000" b="0" i="0" u="none" strike="noStrike" cap="none">
                <a:solidFill>
                  <a:srgbClr val="35CDB4"/>
                </a:solidFill>
                <a:latin typeface="Trebuchet MS"/>
                <a:ea typeface="Trebuchet MS"/>
                <a:cs typeface="Trebuchet MS"/>
                <a:sym typeface="Trebuchet MS"/>
              </a:defRPr>
            </a:lvl7pPr>
            <a:lvl8pPr marL="2286000" marR="0" lvl="7" indent="-25400" algn="l" rtl="0">
              <a:spcBef>
                <a:spcPts val="400"/>
              </a:spcBef>
              <a:spcAft>
                <a:spcPts val="300"/>
              </a:spcAft>
              <a:buClr>
                <a:srgbClr val="1A695C"/>
              </a:buClr>
              <a:buSzPct val="129999"/>
              <a:buFont typeface="Georgia"/>
              <a:buChar char="*"/>
              <a:defRPr sz="2000" b="0" i="0" u="none" strike="noStrike" cap="none">
                <a:solidFill>
                  <a:srgbClr val="35CDB4"/>
                </a:solidFill>
                <a:latin typeface="Trebuchet MS"/>
                <a:ea typeface="Trebuchet MS"/>
                <a:cs typeface="Trebuchet MS"/>
                <a:sym typeface="Trebuchet MS"/>
              </a:defRPr>
            </a:lvl8pPr>
            <a:lvl9pPr marL="2587752" marR="0" lvl="8" indent="-22351" algn="l" rtl="0">
              <a:spcBef>
                <a:spcPts val="400"/>
              </a:spcBef>
              <a:spcAft>
                <a:spcPts val="300"/>
              </a:spcAft>
              <a:buClr>
                <a:srgbClr val="1A695C"/>
              </a:buClr>
              <a:buSzPct val="129999"/>
              <a:buFont typeface="Georgia"/>
              <a:buChar char="*"/>
              <a:defRPr sz="2000" b="0" i="0" u="none" strike="noStrike" cap="none">
                <a:solidFill>
                  <a:srgbClr val="35CDB4"/>
                </a:solidFill>
                <a:latin typeface="Trebuchet MS"/>
                <a:ea typeface="Trebuchet MS"/>
                <a:cs typeface="Trebuchet MS"/>
                <a:sym typeface="Trebuchet MS"/>
              </a:defRPr>
            </a:lvl9pPr>
          </a:lstStyle>
          <a:p>
            <a:endParaRPr/>
          </a:p>
        </p:txBody>
      </p:sp>
      <p:sp>
        <p:nvSpPr>
          <p:cNvPr id="69" name="Shape 69"/>
          <p:cNvSpPr txBox="1">
            <a:spLocks noGrp="1"/>
          </p:cNvSpPr>
          <p:nvPr>
            <p:ph type="body" idx="2"/>
          </p:nvPr>
        </p:nvSpPr>
        <p:spPr>
          <a:xfrm>
            <a:off x="1075765" y="3497801"/>
            <a:ext cx="3388659" cy="2139518"/>
          </a:xfrm>
          <a:prstGeom prst="rect">
            <a:avLst/>
          </a:prstGeom>
          <a:noFill/>
          <a:ln>
            <a:noFill/>
          </a:ln>
        </p:spPr>
        <p:txBody>
          <a:bodyPr lIns="91425" tIns="91425" rIns="91425" bIns="91425" anchor="t" anchorCtr="0"/>
          <a:lstStyle>
            <a:lvl1pPr marL="0" marR="0" lvl="0" indent="0" algn="l" rtl="0">
              <a:spcBef>
                <a:spcPts val="280"/>
              </a:spcBef>
              <a:spcAft>
                <a:spcPts val="300"/>
              </a:spcAft>
              <a:buClr>
                <a:srgbClr val="1A695C"/>
              </a:buClr>
              <a:buFont typeface="Georgia"/>
              <a:buNone/>
              <a:defRPr sz="1400" b="0" i="0" u="none" strike="noStrike" cap="none">
                <a:solidFill>
                  <a:srgbClr val="35CDB4"/>
                </a:solidFill>
                <a:latin typeface="Trebuchet MS"/>
                <a:ea typeface="Trebuchet MS"/>
                <a:cs typeface="Trebuchet MS"/>
                <a:sym typeface="Trebuchet MS"/>
              </a:defRPr>
            </a:lvl1pPr>
            <a:lvl2pPr marL="457200" marR="0" lvl="1" indent="0" algn="l" rtl="0">
              <a:spcBef>
                <a:spcPts val="240"/>
              </a:spcBef>
              <a:spcAft>
                <a:spcPts val="300"/>
              </a:spcAft>
              <a:buClr>
                <a:srgbClr val="1A695C"/>
              </a:buClr>
              <a:buFont typeface="Georgia"/>
              <a:buNone/>
              <a:defRPr sz="1200" b="0" i="0" u="none" strike="noStrike" cap="none">
                <a:solidFill>
                  <a:srgbClr val="35CDB4"/>
                </a:solidFill>
                <a:latin typeface="Trebuchet MS"/>
                <a:ea typeface="Trebuchet MS"/>
                <a:cs typeface="Trebuchet MS"/>
                <a:sym typeface="Trebuchet MS"/>
              </a:defRPr>
            </a:lvl2pPr>
            <a:lvl3pPr marL="914400" marR="0" lvl="2" indent="0" algn="l" rtl="0">
              <a:spcBef>
                <a:spcPts val="200"/>
              </a:spcBef>
              <a:spcAft>
                <a:spcPts val="300"/>
              </a:spcAft>
              <a:buClr>
                <a:srgbClr val="1A695C"/>
              </a:buClr>
              <a:buFont typeface="Georgia"/>
              <a:buNone/>
              <a:defRPr sz="1000" b="0" i="0" u="none" strike="noStrike" cap="none">
                <a:solidFill>
                  <a:srgbClr val="35CDB4"/>
                </a:solidFill>
                <a:latin typeface="Trebuchet MS"/>
                <a:ea typeface="Trebuchet MS"/>
                <a:cs typeface="Trebuchet MS"/>
                <a:sym typeface="Trebuchet MS"/>
              </a:defRPr>
            </a:lvl3pPr>
            <a:lvl4pPr marL="1371600" marR="0" lvl="3" indent="0" algn="l" rtl="0">
              <a:spcBef>
                <a:spcPts val="180"/>
              </a:spcBef>
              <a:spcAft>
                <a:spcPts val="300"/>
              </a:spcAft>
              <a:buClr>
                <a:srgbClr val="1A695C"/>
              </a:buClr>
              <a:buFont typeface="Georgia"/>
              <a:buNone/>
              <a:defRPr sz="900" b="0" i="0" u="none" strike="noStrike" cap="none">
                <a:solidFill>
                  <a:srgbClr val="35CDB4"/>
                </a:solidFill>
                <a:latin typeface="Trebuchet MS"/>
                <a:ea typeface="Trebuchet MS"/>
                <a:cs typeface="Trebuchet MS"/>
                <a:sym typeface="Trebuchet MS"/>
              </a:defRPr>
            </a:lvl4pPr>
            <a:lvl5pPr marL="1828800" marR="0" lvl="4" indent="0" algn="l" rtl="0">
              <a:spcBef>
                <a:spcPts val="180"/>
              </a:spcBef>
              <a:spcAft>
                <a:spcPts val="300"/>
              </a:spcAft>
              <a:buClr>
                <a:srgbClr val="1A695C"/>
              </a:buClr>
              <a:buFont typeface="Georgia"/>
              <a:buNone/>
              <a:defRPr sz="900" b="0" i="0" u="none" strike="noStrike" cap="none">
                <a:solidFill>
                  <a:srgbClr val="35CDB4"/>
                </a:solidFill>
                <a:latin typeface="Trebuchet MS"/>
                <a:ea typeface="Trebuchet MS"/>
                <a:cs typeface="Trebuchet MS"/>
                <a:sym typeface="Trebuchet MS"/>
              </a:defRPr>
            </a:lvl5pPr>
            <a:lvl6pPr marL="2286000" marR="0" lvl="5" indent="0" algn="l" rtl="0">
              <a:spcBef>
                <a:spcPts val="180"/>
              </a:spcBef>
              <a:spcAft>
                <a:spcPts val="300"/>
              </a:spcAft>
              <a:buClr>
                <a:srgbClr val="1A695C"/>
              </a:buClr>
              <a:buFont typeface="Georgia"/>
              <a:buNone/>
              <a:defRPr sz="900" b="0" i="0" u="none" strike="noStrike" cap="none">
                <a:solidFill>
                  <a:srgbClr val="35CDB4"/>
                </a:solidFill>
                <a:latin typeface="Trebuchet MS"/>
                <a:ea typeface="Trebuchet MS"/>
                <a:cs typeface="Trebuchet MS"/>
                <a:sym typeface="Trebuchet MS"/>
              </a:defRPr>
            </a:lvl6pPr>
            <a:lvl7pPr marL="2743200" marR="0" lvl="6" indent="0" algn="l" rtl="0">
              <a:spcBef>
                <a:spcPts val="180"/>
              </a:spcBef>
              <a:spcAft>
                <a:spcPts val="300"/>
              </a:spcAft>
              <a:buClr>
                <a:srgbClr val="1A695C"/>
              </a:buClr>
              <a:buFont typeface="Georgia"/>
              <a:buNone/>
              <a:defRPr sz="900" b="0" i="0" u="none" strike="noStrike" cap="none">
                <a:solidFill>
                  <a:srgbClr val="35CDB4"/>
                </a:solidFill>
                <a:latin typeface="Trebuchet MS"/>
                <a:ea typeface="Trebuchet MS"/>
                <a:cs typeface="Trebuchet MS"/>
                <a:sym typeface="Trebuchet MS"/>
              </a:defRPr>
            </a:lvl7pPr>
            <a:lvl8pPr marL="3200400" marR="0" lvl="7" indent="0" algn="l" rtl="0">
              <a:spcBef>
                <a:spcPts val="180"/>
              </a:spcBef>
              <a:spcAft>
                <a:spcPts val="300"/>
              </a:spcAft>
              <a:buClr>
                <a:srgbClr val="1A695C"/>
              </a:buClr>
              <a:buFont typeface="Georgia"/>
              <a:buNone/>
              <a:defRPr sz="900" b="0" i="0" u="none" strike="noStrike" cap="none">
                <a:solidFill>
                  <a:srgbClr val="35CDB4"/>
                </a:solidFill>
                <a:latin typeface="Trebuchet MS"/>
                <a:ea typeface="Trebuchet MS"/>
                <a:cs typeface="Trebuchet MS"/>
                <a:sym typeface="Trebuchet MS"/>
              </a:defRPr>
            </a:lvl8pPr>
            <a:lvl9pPr marL="3657600" marR="0" lvl="8" indent="0" algn="l" rtl="0">
              <a:spcBef>
                <a:spcPts val="180"/>
              </a:spcBef>
              <a:spcAft>
                <a:spcPts val="300"/>
              </a:spcAft>
              <a:buClr>
                <a:srgbClr val="1A695C"/>
              </a:buClr>
              <a:buFont typeface="Georgia"/>
              <a:buNone/>
              <a:defRPr sz="900" b="0" i="0" u="none" strike="noStrike" cap="none">
                <a:solidFill>
                  <a:srgbClr val="35CDB4"/>
                </a:solidFill>
                <a:latin typeface="Trebuchet MS"/>
                <a:ea typeface="Trebuchet MS"/>
                <a:cs typeface="Trebuchet MS"/>
                <a:sym typeface="Trebuchet MS"/>
              </a:defRPr>
            </a:lvl9pPr>
          </a:lstStyle>
          <a:p>
            <a:endParaRPr/>
          </a:p>
        </p:txBody>
      </p:sp>
      <p:sp>
        <p:nvSpPr>
          <p:cNvPr id="70" name="Shape 70"/>
          <p:cNvSpPr txBox="1">
            <a:spLocks noGrp="1"/>
          </p:cNvSpPr>
          <p:nvPr>
            <p:ph type="dt" idx="10"/>
          </p:nvPr>
        </p:nvSpPr>
        <p:spPr>
          <a:xfrm>
            <a:off x="6172200" y="6172200"/>
            <a:ext cx="2514599" cy="365125"/>
          </a:xfrm>
          <a:prstGeom prst="rect">
            <a:avLst/>
          </a:prstGeom>
          <a:noFill/>
          <a:ln>
            <a:noFill/>
          </a:ln>
        </p:spPr>
        <p:txBody>
          <a:bodyPr lIns="91425" tIns="91425" rIns="91425" bIns="91425" anchor="ctr" anchorCtr="0"/>
          <a:lstStyle>
            <a:lvl1pPr marL="0" marR="0" lvl="0" indent="0" algn="r" rtl="0">
              <a:spcBef>
                <a:spcPts val="0"/>
              </a:spcBef>
              <a:buNone/>
              <a:defRPr sz="1100" b="1">
                <a:solidFill>
                  <a:srgbClr val="77DECC"/>
                </a:solidFill>
                <a:latin typeface="Trebuchet MS"/>
                <a:ea typeface="Trebuchet MS"/>
                <a:cs typeface="Trebuchet MS"/>
                <a:sym typeface="Trebuchet MS"/>
              </a:defRPr>
            </a:lvl1pPr>
            <a:lvl2pPr marL="457200" marR="0" lvl="1" indent="0" algn="l" rtl="0">
              <a:spcBef>
                <a:spcPts val="0"/>
              </a:spcBef>
              <a:buNone/>
              <a:defRPr sz="1800" b="0" i="0" u="none" strike="noStrike" cap="none">
                <a:solidFill>
                  <a:schemeClr val="dk1"/>
                </a:solidFill>
                <a:latin typeface="Trebuchet MS"/>
                <a:ea typeface="Trebuchet MS"/>
                <a:cs typeface="Trebuchet MS"/>
                <a:sym typeface="Trebuchet MS"/>
              </a:defRPr>
            </a:lvl2pPr>
            <a:lvl3pPr marL="914400" marR="0" lvl="2" indent="0" algn="l" rtl="0">
              <a:spcBef>
                <a:spcPts val="0"/>
              </a:spcBef>
              <a:buNone/>
              <a:defRPr sz="1800" b="0" i="0" u="none" strike="noStrike" cap="none">
                <a:solidFill>
                  <a:schemeClr val="dk1"/>
                </a:solidFill>
                <a:latin typeface="Trebuchet MS"/>
                <a:ea typeface="Trebuchet MS"/>
                <a:cs typeface="Trebuchet MS"/>
                <a:sym typeface="Trebuchet MS"/>
              </a:defRPr>
            </a:lvl3pPr>
            <a:lvl4pPr marL="1371600" marR="0" lvl="3" indent="0" algn="l" rtl="0">
              <a:spcBef>
                <a:spcPts val="0"/>
              </a:spcBef>
              <a:buNone/>
              <a:defRPr sz="1800" b="0" i="0" u="none" strike="noStrike" cap="none">
                <a:solidFill>
                  <a:schemeClr val="dk1"/>
                </a:solidFill>
                <a:latin typeface="Trebuchet MS"/>
                <a:ea typeface="Trebuchet MS"/>
                <a:cs typeface="Trebuchet MS"/>
                <a:sym typeface="Trebuchet MS"/>
              </a:defRPr>
            </a:lvl4pPr>
            <a:lvl5pPr marL="1828800" marR="0" lvl="4" indent="0" algn="l" rtl="0">
              <a:spcBef>
                <a:spcPts val="0"/>
              </a:spcBef>
              <a:buNone/>
              <a:defRPr sz="1800" b="0" i="0" u="none" strike="noStrike" cap="none">
                <a:solidFill>
                  <a:schemeClr val="dk1"/>
                </a:solidFill>
                <a:latin typeface="Trebuchet MS"/>
                <a:ea typeface="Trebuchet MS"/>
                <a:cs typeface="Trebuchet MS"/>
                <a:sym typeface="Trebuchet MS"/>
              </a:defRPr>
            </a:lvl5pPr>
            <a:lvl6pPr marL="2286000" marR="0" lvl="5" indent="0" algn="l" rtl="0">
              <a:spcBef>
                <a:spcPts val="0"/>
              </a:spcBef>
              <a:buNone/>
              <a:defRPr sz="1800" b="0" i="0" u="none" strike="noStrike" cap="none">
                <a:solidFill>
                  <a:schemeClr val="dk1"/>
                </a:solidFill>
                <a:latin typeface="Trebuchet MS"/>
                <a:ea typeface="Trebuchet MS"/>
                <a:cs typeface="Trebuchet MS"/>
                <a:sym typeface="Trebuchet MS"/>
              </a:defRPr>
            </a:lvl6pPr>
            <a:lvl7pPr marL="2743200" marR="0" lvl="6" indent="0" algn="l" rtl="0">
              <a:spcBef>
                <a:spcPts val="0"/>
              </a:spcBef>
              <a:buNone/>
              <a:defRPr sz="1800" b="0" i="0" u="none" strike="noStrike" cap="none">
                <a:solidFill>
                  <a:schemeClr val="dk1"/>
                </a:solidFill>
                <a:latin typeface="Trebuchet MS"/>
                <a:ea typeface="Trebuchet MS"/>
                <a:cs typeface="Trebuchet MS"/>
                <a:sym typeface="Trebuchet MS"/>
              </a:defRPr>
            </a:lvl7pPr>
            <a:lvl8pPr marL="3200400" marR="0" lvl="7" indent="0" algn="l" rtl="0">
              <a:spcBef>
                <a:spcPts val="0"/>
              </a:spcBef>
              <a:buNone/>
              <a:defRPr sz="1800" b="0" i="0" u="none" strike="noStrike" cap="none">
                <a:solidFill>
                  <a:schemeClr val="dk1"/>
                </a:solidFill>
                <a:latin typeface="Trebuchet MS"/>
                <a:ea typeface="Trebuchet MS"/>
                <a:cs typeface="Trebuchet MS"/>
                <a:sym typeface="Trebuchet MS"/>
              </a:defRPr>
            </a:lvl8pPr>
            <a:lvl9pPr marL="3657600" marR="0" lvl="8" indent="0" algn="l" rtl="0">
              <a:spcBef>
                <a:spcPts val="0"/>
              </a:spcBef>
              <a:buNone/>
              <a:defRPr sz="1800" b="0" i="0" u="none" strike="noStrike" cap="none">
                <a:solidFill>
                  <a:schemeClr val="dk1"/>
                </a:solidFill>
                <a:latin typeface="Trebuchet MS"/>
                <a:ea typeface="Trebuchet MS"/>
                <a:cs typeface="Trebuchet MS"/>
                <a:sym typeface="Trebuchet MS"/>
              </a:defRPr>
            </a:lvl9pPr>
          </a:lstStyle>
          <a:p>
            <a:endParaRPr/>
          </a:p>
        </p:txBody>
      </p:sp>
      <p:sp>
        <p:nvSpPr>
          <p:cNvPr id="71" name="Shape 71"/>
          <p:cNvSpPr txBox="1">
            <a:spLocks noGrp="1"/>
          </p:cNvSpPr>
          <p:nvPr>
            <p:ph type="ftr" idx="11"/>
          </p:nvPr>
        </p:nvSpPr>
        <p:spPr>
          <a:xfrm>
            <a:off x="457199" y="6172200"/>
            <a:ext cx="3352800" cy="365125"/>
          </a:xfrm>
          <a:prstGeom prst="rect">
            <a:avLst/>
          </a:prstGeom>
          <a:noFill/>
          <a:ln>
            <a:noFill/>
          </a:ln>
        </p:spPr>
        <p:txBody>
          <a:bodyPr lIns="91425" tIns="91425" rIns="91425" bIns="91425" anchor="ctr" anchorCtr="0"/>
          <a:lstStyle>
            <a:lvl1pPr marL="0" marR="0" lvl="0" indent="0" algn="l" rtl="0">
              <a:spcBef>
                <a:spcPts val="0"/>
              </a:spcBef>
              <a:buNone/>
              <a:defRPr sz="1100" b="1">
                <a:solidFill>
                  <a:srgbClr val="77DECC"/>
                </a:solidFill>
                <a:latin typeface="Trebuchet MS"/>
                <a:ea typeface="Trebuchet MS"/>
                <a:cs typeface="Trebuchet MS"/>
                <a:sym typeface="Trebuchet MS"/>
              </a:defRPr>
            </a:lvl1pPr>
            <a:lvl2pPr marL="457200" marR="0" lvl="1" indent="0" algn="l" rtl="0">
              <a:spcBef>
                <a:spcPts val="0"/>
              </a:spcBef>
              <a:buNone/>
              <a:defRPr sz="1800" b="0" i="0" u="none" strike="noStrike" cap="none">
                <a:solidFill>
                  <a:schemeClr val="dk1"/>
                </a:solidFill>
                <a:latin typeface="Trebuchet MS"/>
                <a:ea typeface="Trebuchet MS"/>
                <a:cs typeface="Trebuchet MS"/>
                <a:sym typeface="Trebuchet MS"/>
              </a:defRPr>
            </a:lvl2pPr>
            <a:lvl3pPr marL="914400" marR="0" lvl="2" indent="0" algn="l" rtl="0">
              <a:spcBef>
                <a:spcPts val="0"/>
              </a:spcBef>
              <a:buNone/>
              <a:defRPr sz="1800" b="0" i="0" u="none" strike="noStrike" cap="none">
                <a:solidFill>
                  <a:schemeClr val="dk1"/>
                </a:solidFill>
                <a:latin typeface="Trebuchet MS"/>
                <a:ea typeface="Trebuchet MS"/>
                <a:cs typeface="Trebuchet MS"/>
                <a:sym typeface="Trebuchet MS"/>
              </a:defRPr>
            </a:lvl3pPr>
            <a:lvl4pPr marL="1371600" marR="0" lvl="3" indent="0" algn="l" rtl="0">
              <a:spcBef>
                <a:spcPts val="0"/>
              </a:spcBef>
              <a:buNone/>
              <a:defRPr sz="1800" b="0" i="0" u="none" strike="noStrike" cap="none">
                <a:solidFill>
                  <a:schemeClr val="dk1"/>
                </a:solidFill>
                <a:latin typeface="Trebuchet MS"/>
                <a:ea typeface="Trebuchet MS"/>
                <a:cs typeface="Trebuchet MS"/>
                <a:sym typeface="Trebuchet MS"/>
              </a:defRPr>
            </a:lvl4pPr>
            <a:lvl5pPr marL="1828800" marR="0" lvl="4" indent="0" algn="l" rtl="0">
              <a:spcBef>
                <a:spcPts val="0"/>
              </a:spcBef>
              <a:buNone/>
              <a:defRPr sz="1800" b="0" i="0" u="none" strike="noStrike" cap="none">
                <a:solidFill>
                  <a:schemeClr val="dk1"/>
                </a:solidFill>
                <a:latin typeface="Trebuchet MS"/>
                <a:ea typeface="Trebuchet MS"/>
                <a:cs typeface="Trebuchet MS"/>
                <a:sym typeface="Trebuchet MS"/>
              </a:defRPr>
            </a:lvl5pPr>
            <a:lvl6pPr marL="2286000" marR="0" lvl="5" indent="0" algn="l" rtl="0">
              <a:spcBef>
                <a:spcPts val="0"/>
              </a:spcBef>
              <a:buNone/>
              <a:defRPr sz="1800" b="0" i="0" u="none" strike="noStrike" cap="none">
                <a:solidFill>
                  <a:schemeClr val="dk1"/>
                </a:solidFill>
                <a:latin typeface="Trebuchet MS"/>
                <a:ea typeface="Trebuchet MS"/>
                <a:cs typeface="Trebuchet MS"/>
                <a:sym typeface="Trebuchet MS"/>
              </a:defRPr>
            </a:lvl6pPr>
            <a:lvl7pPr marL="2743200" marR="0" lvl="6" indent="0" algn="l" rtl="0">
              <a:spcBef>
                <a:spcPts val="0"/>
              </a:spcBef>
              <a:buNone/>
              <a:defRPr sz="1800" b="0" i="0" u="none" strike="noStrike" cap="none">
                <a:solidFill>
                  <a:schemeClr val="dk1"/>
                </a:solidFill>
                <a:latin typeface="Trebuchet MS"/>
                <a:ea typeface="Trebuchet MS"/>
                <a:cs typeface="Trebuchet MS"/>
                <a:sym typeface="Trebuchet MS"/>
              </a:defRPr>
            </a:lvl7pPr>
            <a:lvl8pPr marL="3200400" marR="0" lvl="7" indent="0" algn="l" rtl="0">
              <a:spcBef>
                <a:spcPts val="0"/>
              </a:spcBef>
              <a:buNone/>
              <a:defRPr sz="1800" b="0" i="0" u="none" strike="noStrike" cap="none">
                <a:solidFill>
                  <a:schemeClr val="dk1"/>
                </a:solidFill>
                <a:latin typeface="Trebuchet MS"/>
                <a:ea typeface="Trebuchet MS"/>
                <a:cs typeface="Trebuchet MS"/>
                <a:sym typeface="Trebuchet MS"/>
              </a:defRPr>
            </a:lvl8pPr>
            <a:lvl9pPr marL="3657600" marR="0" lvl="8" indent="0" algn="l" rtl="0">
              <a:spcBef>
                <a:spcPts val="0"/>
              </a:spcBef>
              <a:buNone/>
              <a:defRPr sz="1800" b="0" i="0" u="none" strike="noStrike" cap="none">
                <a:solidFill>
                  <a:schemeClr val="dk1"/>
                </a:solidFill>
                <a:latin typeface="Trebuchet MS"/>
                <a:ea typeface="Trebuchet MS"/>
                <a:cs typeface="Trebuchet MS"/>
                <a:sym typeface="Trebuchet MS"/>
              </a:defRPr>
            </a:lvl9pPr>
          </a:lstStyle>
          <a:p>
            <a:endParaRPr/>
          </a:p>
        </p:txBody>
      </p:sp>
      <p:sp>
        <p:nvSpPr>
          <p:cNvPr id="72" name="Shape 72"/>
          <p:cNvSpPr txBox="1">
            <a:spLocks noGrp="1"/>
          </p:cNvSpPr>
          <p:nvPr>
            <p:ph type="sldNum" idx="12"/>
          </p:nvPr>
        </p:nvSpPr>
        <p:spPr>
          <a:xfrm>
            <a:off x="3810000" y="6172200"/>
            <a:ext cx="1828800" cy="365125"/>
          </a:xfrm>
          <a:prstGeom prst="rect">
            <a:avLst/>
          </a:prstGeom>
          <a:noFill/>
          <a:ln>
            <a:noFill/>
          </a:ln>
        </p:spPr>
        <p:txBody>
          <a:bodyPr lIns="91425" tIns="45700" rIns="91425" bIns="45700" anchor="ctr" anchorCtr="0">
            <a:noAutofit/>
          </a:bodyPr>
          <a:lstStyle/>
          <a:p>
            <a:pPr marL="0" marR="0" lvl="0" indent="0" algn="ctr" rtl="0">
              <a:spcBef>
                <a:spcPts val="0"/>
              </a:spcBef>
              <a:buSzPct val="25000"/>
              <a:buNone/>
            </a:pPr>
            <a:fld id="{00000000-1234-1234-1234-123412341234}" type="slidenum">
              <a:rPr lang="en-US" sz="1200" b="1">
                <a:solidFill>
                  <a:srgbClr val="77DECC"/>
                </a:solidFill>
                <a:latin typeface="Trebuchet MS"/>
                <a:ea typeface="Trebuchet MS"/>
                <a:cs typeface="Trebuchet MS"/>
                <a:sym typeface="Trebuchet MS"/>
              </a:rPr>
              <a:t>‹#›</a:t>
            </a:fld>
            <a:endParaRPr lang="en-US" sz="1200" b="1">
              <a:solidFill>
                <a:srgbClr val="77DECC"/>
              </a:solidFill>
              <a:latin typeface="Trebuchet MS"/>
              <a:ea typeface="Trebuchet MS"/>
              <a:cs typeface="Trebuchet MS"/>
              <a:sym typeface="Trebuchet MS"/>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cSld name="Рисунок с подписью">
    <p:spTree>
      <p:nvGrpSpPr>
        <p:cNvPr id="1" name="Shape 73"/>
        <p:cNvGrpSpPr/>
        <p:nvPr/>
      </p:nvGrpSpPr>
      <p:grpSpPr>
        <a:xfrm>
          <a:off x="0" y="0"/>
          <a:ext cx="0" cy="0"/>
          <a:chOff x="0" y="0"/>
          <a:chExt cx="0" cy="0"/>
        </a:xfrm>
      </p:grpSpPr>
      <p:sp>
        <p:nvSpPr>
          <p:cNvPr id="74" name="Shape 74"/>
          <p:cNvSpPr/>
          <p:nvPr/>
        </p:nvSpPr>
        <p:spPr>
          <a:xfrm>
            <a:off x="0" y="3866919"/>
            <a:ext cx="9144000" cy="2991080"/>
          </a:xfrm>
          <a:prstGeom prst="rect">
            <a:avLst/>
          </a:prstGeom>
          <a:gradFill>
            <a:gsLst>
              <a:gs pos="0">
                <a:srgbClr val="248D7B">
                  <a:alpha val="91764"/>
                </a:srgbClr>
              </a:gs>
              <a:gs pos="37000">
                <a:srgbClr val="248D7B">
                  <a:alpha val="76862"/>
                </a:srgbClr>
              </a:gs>
              <a:gs pos="100000">
                <a:srgbClr val="248D7B">
                  <a:alpha val="80000"/>
                </a:srgbClr>
              </a:gs>
            </a:gsLst>
            <a:path path="circle">
              <a:fillToRect l="50000" t="50000" r="50000" b="50000"/>
            </a:path>
            <a:tileRect/>
          </a:gradFill>
          <a:ln>
            <a:noFill/>
          </a:ln>
        </p:spPr>
        <p:txBody>
          <a:bodyPr lIns="91425" tIns="45700" rIns="91425" bIns="45700" anchor="ctr" anchorCtr="0">
            <a:noAutofit/>
          </a:bodyPr>
          <a:lstStyle/>
          <a:p>
            <a:pPr marL="0" marR="0" lvl="0" indent="0" algn="ctr" rtl="0">
              <a:spcBef>
                <a:spcPts val="0"/>
              </a:spcBef>
              <a:buNone/>
            </a:pPr>
            <a:endParaRPr sz="1800">
              <a:solidFill>
                <a:schemeClr val="lt1"/>
              </a:solidFill>
              <a:latin typeface="Trebuchet MS"/>
              <a:ea typeface="Trebuchet MS"/>
              <a:cs typeface="Trebuchet MS"/>
              <a:sym typeface="Trebuchet MS"/>
            </a:endParaRPr>
          </a:p>
        </p:txBody>
      </p:sp>
      <p:sp>
        <p:nvSpPr>
          <p:cNvPr id="75" name="Shape 75"/>
          <p:cNvSpPr/>
          <p:nvPr/>
        </p:nvSpPr>
        <p:spPr>
          <a:xfrm>
            <a:off x="0" y="0"/>
            <a:ext cx="9144000" cy="3866919"/>
          </a:xfrm>
          <a:prstGeom prst="rect">
            <a:avLst/>
          </a:prstGeom>
          <a:gradFill>
            <a:gsLst>
              <a:gs pos="0">
                <a:srgbClr val="248D7B">
                  <a:alpha val="89803"/>
                </a:srgbClr>
              </a:gs>
              <a:gs pos="48000">
                <a:srgbClr val="248D7B">
                  <a:alpha val="62745"/>
                </a:srgbClr>
              </a:gs>
              <a:gs pos="100000">
                <a:srgbClr val="248D7B">
                  <a:alpha val="80000"/>
                </a:srgbClr>
              </a:gs>
            </a:gsLst>
            <a:path path="circle">
              <a:fillToRect l="50000" t="50000" r="50000" b="50000"/>
            </a:path>
            <a:tileRect/>
          </a:gradFill>
          <a:ln>
            <a:noFill/>
          </a:ln>
        </p:spPr>
        <p:txBody>
          <a:bodyPr lIns="91425" tIns="45700" rIns="91425" bIns="45700" anchor="ctr" anchorCtr="0">
            <a:noAutofit/>
          </a:bodyPr>
          <a:lstStyle/>
          <a:p>
            <a:pPr marL="0" marR="0" lvl="0" indent="0" algn="ctr" rtl="0">
              <a:spcBef>
                <a:spcPts val="0"/>
              </a:spcBef>
              <a:buNone/>
            </a:pPr>
            <a:endParaRPr sz="1800">
              <a:solidFill>
                <a:schemeClr val="lt1"/>
              </a:solidFill>
              <a:latin typeface="Trebuchet MS"/>
              <a:ea typeface="Trebuchet MS"/>
              <a:cs typeface="Trebuchet MS"/>
              <a:sym typeface="Trebuchet MS"/>
            </a:endParaRPr>
          </a:p>
        </p:txBody>
      </p:sp>
      <p:sp>
        <p:nvSpPr>
          <p:cNvPr id="76" name="Shape 76"/>
          <p:cNvSpPr/>
          <p:nvPr/>
        </p:nvSpPr>
        <p:spPr>
          <a:xfrm>
            <a:off x="0" y="2652310"/>
            <a:ext cx="9144000" cy="2286000"/>
          </a:xfrm>
          <a:prstGeom prst="rect">
            <a:avLst/>
          </a:prstGeom>
          <a:gradFill>
            <a:gsLst>
              <a:gs pos="0">
                <a:srgbClr val="248D7B">
                  <a:alpha val="0"/>
                </a:srgbClr>
              </a:gs>
              <a:gs pos="29000">
                <a:srgbClr val="248D7B">
                  <a:alpha val="29803"/>
                </a:srgbClr>
              </a:gs>
              <a:gs pos="45000">
                <a:srgbClr val="248D7B">
                  <a:alpha val="40000"/>
                </a:srgbClr>
              </a:gs>
              <a:gs pos="55000">
                <a:srgbClr val="248D7B">
                  <a:alpha val="25882"/>
                </a:srgbClr>
              </a:gs>
              <a:gs pos="65000">
                <a:srgbClr val="248D7B">
                  <a:alpha val="60000"/>
                </a:srgbClr>
              </a:gs>
              <a:gs pos="100000">
                <a:srgbClr val="248D7B">
                  <a:alpha val="0"/>
                </a:srgbClr>
              </a:gs>
            </a:gsLst>
            <a:lin ang="5400000" scaled="0"/>
          </a:gradFill>
          <a:ln>
            <a:noFill/>
          </a:ln>
        </p:spPr>
        <p:txBody>
          <a:bodyPr lIns="91425" tIns="45700" rIns="91425" bIns="45700" anchor="ctr" anchorCtr="0">
            <a:noAutofit/>
          </a:bodyPr>
          <a:lstStyle/>
          <a:p>
            <a:pPr marL="0" marR="0" lvl="0" indent="0" algn="ctr" rtl="0">
              <a:spcBef>
                <a:spcPts val="0"/>
              </a:spcBef>
              <a:buNone/>
            </a:pPr>
            <a:endParaRPr sz="1800">
              <a:solidFill>
                <a:schemeClr val="lt1"/>
              </a:solidFill>
              <a:latin typeface="Trebuchet MS"/>
              <a:ea typeface="Trebuchet MS"/>
              <a:cs typeface="Trebuchet MS"/>
              <a:sym typeface="Trebuchet MS"/>
            </a:endParaRPr>
          </a:p>
        </p:txBody>
      </p:sp>
      <p:sp>
        <p:nvSpPr>
          <p:cNvPr id="77" name="Shape 77"/>
          <p:cNvSpPr/>
          <p:nvPr/>
        </p:nvSpPr>
        <p:spPr>
          <a:xfrm>
            <a:off x="0" y="1600200"/>
            <a:ext cx="9144000" cy="5105399"/>
          </a:xfrm>
          <a:prstGeom prst="ellipse">
            <a:avLst/>
          </a:prstGeom>
          <a:gradFill>
            <a:gsLst>
              <a:gs pos="0">
                <a:schemeClr val="lt1"/>
              </a:gs>
              <a:gs pos="54000">
                <a:srgbClr val="248D7B">
                  <a:alpha val="0"/>
                </a:srgbClr>
              </a:gs>
              <a:gs pos="100000">
                <a:srgbClr val="248D7B">
                  <a:alpha val="0"/>
                </a:srgbClr>
              </a:gs>
            </a:gsLst>
            <a:path path="circle">
              <a:fillToRect l="50000" t="50000" r="50000" b="50000"/>
            </a:path>
            <a:tileRect/>
          </a:gradFill>
          <a:ln>
            <a:noFill/>
          </a:ln>
        </p:spPr>
        <p:txBody>
          <a:bodyPr lIns="91425" tIns="45700" rIns="91425" bIns="45700" anchor="ctr" anchorCtr="0">
            <a:noAutofit/>
          </a:bodyPr>
          <a:lstStyle/>
          <a:p>
            <a:pPr marL="0" marR="0" lvl="0" indent="0" algn="ctr" rtl="0">
              <a:spcBef>
                <a:spcPts val="0"/>
              </a:spcBef>
              <a:buNone/>
            </a:pPr>
            <a:endParaRPr sz="1800">
              <a:solidFill>
                <a:schemeClr val="lt1"/>
              </a:solidFill>
              <a:latin typeface="Trebuchet MS"/>
              <a:ea typeface="Trebuchet MS"/>
              <a:cs typeface="Trebuchet MS"/>
              <a:sym typeface="Trebuchet MS"/>
            </a:endParaRPr>
          </a:p>
        </p:txBody>
      </p:sp>
      <p:sp>
        <p:nvSpPr>
          <p:cNvPr id="78" name="Shape 78"/>
          <p:cNvSpPr>
            <a:spLocks noGrp="1"/>
          </p:cNvSpPr>
          <p:nvPr>
            <p:ph type="pic" idx="2"/>
          </p:nvPr>
        </p:nvSpPr>
        <p:spPr>
          <a:xfrm>
            <a:off x="4475175" y="1143000"/>
            <a:ext cx="4114800" cy="3127805"/>
          </a:xfrm>
          <a:prstGeom prst="roundRect">
            <a:avLst>
              <a:gd name="adj" fmla="val 4230"/>
            </a:avLst>
          </a:prstGeom>
          <a:solidFill>
            <a:srgbClr val="207E6E"/>
          </a:solidFill>
          <a:ln>
            <a:noFill/>
          </a:ln>
          <a:effectLst>
            <a:reflection stA="23000" endA="300" endPos="28000" sy="-100000" algn="bl" rotWithShape="0"/>
          </a:effectLst>
        </p:spPr>
        <p:txBody>
          <a:bodyPr lIns="91425" tIns="91425" rIns="91425" bIns="91425" anchor="t" anchorCtr="0"/>
          <a:lstStyle>
            <a:lvl1pPr marL="0" marR="0" lvl="0" indent="0" algn="ctr" rtl="0">
              <a:spcBef>
                <a:spcPts val="400"/>
              </a:spcBef>
              <a:spcAft>
                <a:spcPts val="300"/>
              </a:spcAft>
              <a:buClr>
                <a:srgbClr val="1A695C"/>
              </a:buClr>
              <a:buFont typeface="Georgia"/>
              <a:buNone/>
              <a:defRPr sz="2000" b="0" i="0" u="none" strike="noStrike" cap="none">
                <a:solidFill>
                  <a:srgbClr val="35CDB4"/>
                </a:solidFill>
                <a:latin typeface="Trebuchet MS"/>
                <a:ea typeface="Trebuchet MS"/>
                <a:cs typeface="Trebuchet MS"/>
                <a:sym typeface="Trebuchet MS"/>
              </a:defRPr>
            </a:lvl1pPr>
            <a:lvl2pPr marL="457200" marR="0" lvl="1" indent="0" algn="l" rtl="0">
              <a:spcBef>
                <a:spcPts val="560"/>
              </a:spcBef>
              <a:spcAft>
                <a:spcPts val="300"/>
              </a:spcAft>
              <a:buClr>
                <a:srgbClr val="1A695C"/>
              </a:buClr>
              <a:buFont typeface="Georgia"/>
              <a:buNone/>
              <a:defRPr sz="2800" b="0" i="0" u="none" strike="noStrike" cap="none">
                <a:solidFill>
                  <a:srgbClr val="35CDB4"/>
                </a:solidFill>
                <a:latin typeface="Trebuchet MS"/>
                <a:ea typeface="Trebuchet MS"/>
                <a:cs typeface="Trebuchet MS"/>
                <a:sym typeface="Trebuchet MS"/>
              </a:defRPr>
            </a:lvl2pPr>
            <a:lvl3pPr marL="914400" marR="0" lvl="2" indent="0" algn="l" rtl="0">
              <a:spcBef>
                <a:spcPts val="480"/>
              </a:spcBef>
              <a:spcAft>
                <a:spcPts val="300"/>
              </a:spcAft>
              <a:buClr>
                <a:srgbClr val="1A695C"/>
              </a:buClr>
              <a:buFont typeface="Georgia"/>
              <a:buNone/>
              <a:defRPr sz="2400" b="0" i="0" u="none" strike="noStrike" cap="none">
                <a:solidFill>
                  <a:srgbClr val="35CDB4"/>
                </a:solidFill>
                <a:latin typeface="Trebuchet MS"/>
                <a:ea typeface="Trebuchet MS"/>
                <a:cs typeface="Trebuchet MS"/>
                <a:sym typeface="Trebuchet MS"/>
              </a:defRPr>
            </a:lvl3pPr>
            <a:lvl4pPr marL="1371600" marR="0" lvl="3" indent="0" algn="l" rtl="0">
              <a:spcBef>
                <a:spcPts val="400"/>
              </a:spcBef>
              <a:spcAft>
                <a:spcPts val="300"/>
              </a:spcAft>
              <a:buClr>
                <a:srgbClr val="1A695C"/>
              </a:buClr>
              <a:buFont typeface="Georgia"/>
              <a:buNone/>
              <a:defRPr sz="2000" b="0" i="0" u="none" strike="noStrike" cap="none">
                <a:solidFill>
                  <a:srgbClr val="35CDB4"/>
                </a:solidFill>
                <a:latin typeface="Trebuchet MS"/>
                <a:ea typeface="Trebuchet MS"/>
                <a:cs typeface="Trebuchet MS"/>
                <a:sym typeface="Trebuchet MS"/>
              </a:defRPr>
            </a:lvl4pPr>
            <a:lvl5pPr marL="1828800" marR="0" lvl="4" indent="0" algn="l" rtl="0">
              <a:spcBef>
                <a:spcPts val="400"/>
              </a:spcBef>
              <a:spcAft>
                <a:spcPts val="300"/>
              </a:spcAft>
              <a:buClr>
                <a:srgbClr val="1A695C"/>
              </a:buClr>
              <a:buFont typeface="Georgia"/>
              <a:buNone/>
              <a:defRPr sz="2000" b="0" i="0" u="none" strike="noStrike" cap="none">
                <a:solidFill>
                  <a:srgbClr val="35CDB4"/>
                </a:solidFill>
                <a:latin typeface="Trebuchet MS"/>
                <a:ea typeface="Trebuchet MS"/>
                <a:cs typeface="Trebuchet MS"/>
                <a:sym typeface="Trebuchet MS"/>
              </a:defRPr>
            </a:lvl5pPr>
            <a:lvl6pPr marL="2286000" marR="0" lvl="5" indent="0" algn="l" rtl="0">
              <a:spcBef>
                <a:spcPts val="400"/>
              </a:spcBef>
              <a:spcAft>
                <a:spcPts val="300"/>
              </a:spcAft>
              <a:buClr>
                <a:srgbClr val="1A695C"/>
              </a:buClr>
              <a:buFont typeface="Georgia"/>
              <a:buNone/>
              <a:defRPr sz="2000" b="0" i="0" u="none" strike="noStrike" cap="none">
                <a:solidFill>
                  <a:srgbClr val="35CDB4"/>
                </a:solidFill>
                <a:latin typeface="Trebuchet MS"/>
                <a:ea typeface="Trebuchet MS"/>
                <a:cs typeface="Trebuchet MS"/>
                <a:sym typeface="Trebuchet MS"/>
              </a:defRPr>
            </a:lvl6pPr>
            <a:lvl7pPr marL="2743200" marR="0" lvl="6" indent="0" algn="l" rtl="0">
              <a:spcBef>
                <a:spcPts val="400"/>
              </a:spcBef>
              <a:spcAft>
                <a:spcPts val="300"/>
              </a:spcAft>
              <a:buClr>
                <a:srgbClr val="1A695C"/>
              </a:buClr>
              <a:buFont typeface="Georgia"/>
              <a:buNone/>
              <a:defRPr sz="2000" b="0" i="0" u="none" strike="noStrike" cap="none">
                <a:solidFill>
                  <a:srgbClr val="35CDB4"/>
                </a:solidFill>
                <a:latin typeface="Trebuchet MS"/>
                <a:ea typeface="Trebuchet MS"/>
                <a:cs typeface="Trebuchet MS"/>
                <a:sym typeface="Trebuchet MS"/>
              </a:defRPr>
            </a:lvl7pPr>
            <a:lvl8pPr marL="3200400" marR="0" lvl="7" indent="0" algn="l" rtl="0">
              <a:spcBef>
                <a:spcPts val="400"/>
              </a:spcBef>
              <a:spcAft>
                <a:spcPts val="300"/>
              </a:spcAft>
              <a:buClr>
                <a:srgbClr val="1A695C"/>
              </a:buClr>
              <a:buFont typeface="Georgia"/>
              <a:buNone/>
              <a:defRPr sz="2000" b="0" i="0" u="none" strike="noStrike" cap="none">
                <a:solidFill>
                  <a:srgbClr val="35CDB4"/>
                </a:solidFill>
                <a:latin typeface="Trebuchet MS"/>
                <a:ea typeface="Trebuchet MS"/>
                <a:cs typeface="Trebuchet MS"/>
                <a:sym typeface="Trebuchet MS"/>
              </a:defRPr>
            </a:lvl8pPr>
            <a:lvl9pPr marL="3657600" marR="0" lvl="8" indent="0" algn="l" rtl="0">
              <a:spcBef>
                <a:spcPts val="400"/>
              </a:spcBef>
              <a:spcAft>
                <a:spcPts val="300"/>
              </a:spcAft>
              <a:buClr>
                <a:srgbClr val="1A695C"/>
              </a:buClr>
              <a:buFont typeface="Georgia"/>
              <a:buNone/>
              <a:defRPr sz="2000" b="0" i="0" u="none" strike="noStrike" cap="none">
                <a:solidFill>
                  <a:srgbClr val="35CDB4"/>
                </a:solidFill>
                <a:latin typeface="Trebuchet MS"/>
                <a:ea typeface="Trebuchet MS"/>
                <a:cs typeface="Trebuchet MS"/>
                <a:sym typeface="Trebuchet MS"/>
              </a:defRPr>
            </a:lvl9pPr>
          </a:lstStyle>
          <a:p>
            <a:endParaRPr/>
          </a:p>
        </p:txBody>
      </p:sp>
      <p:sp>
        <p:nvSpPr>
          <p:cNvPr id="79" name="Shape 79"/>
          <p:cNvSpPr txBox="1">
            <a:spLocks noGrp="1"/>
          </p:cNvSpPr>
          <p:nvPr>
            <p:ph type="body" idx="1"/>
          </p:nvPr>
        </p:nvSpPr>
        <p:spPr>
          <a:xfrm>
            <a:off x="877887" y="1010486"/>
            <a:ext cx="3694113" cy="2163020"/>
          </a:xfrm>
          <a:prstGeom prst="rect">
            <a:avLst/>
          </a:prstGeom>
          <a:noFill/>
          <a:ln>
            <a:noFill/>
          </a:ln>
        </p:spPr>
        <p:txBody>
          <a:bodyPr lIns="91425" tIns="91425" rIns="91425" bIns="91425" anchor="b" anchorCtr="0"/>
          <a:lstStyle>
            <a:lvl1pPr marL="182880" marR="0" lvl="0" indent="-50800" algn="l" rtl="0">
              <a:spcBef>
                <a:spcPts val="320"/>
              </a:spcBef>
              <a:spcAft>
                <a:spcPts val="300"/>
              </a:spcAft>
              <a:buClr>
                <a:srgbClr val="1A695C"/>
              </a:buClr>
              <a:buSzPct val="129999"/>
              <a:buFont typeface="Georgia"/>
              <a:buChar char="*"/>
              <a:defRPr sz="1600" b="0" i="0" u="none" strike="noStrike" cap="none">
                <a:solidFill>
                  <a:srgbClr val="35CDB4"/>
                </a:solidFill>
                <a:latin typeface="Trebuchet MS"/>
                <a:ea typeface="Trebuchet MS"/>
                <a:cs typeface="Trebuchet MS"/>
                <a:sym typeface="Trebuchet MS"/>
              </a:defRPr>
            </a:lvl1pPr>
            <a:lvl2pPr marL="457200" marR="0" lvl="1" indent="0" algn="l" rtl="0">
              <a:spcBef>
                <a:spcPts val="240"/>
              </a:spcBef>
              <a:spcAft>
                <a:spcPts val="300"/>
              </a:spcAft>
              <a:buClr>
                <a:srgbClr val="1A695C"/>
              </a:buClr>
              <a:buFont typeface="Georgia"/>
              <a:buNone/>
              <a:defRPr sz="1200" b="0" i="0" u="none" strike="noStrike" cap="none">
                <a:solidFill>
                  <a:srgbClr val="35CDB4"/>
                </a:solidFill>
                <a:latin typeface="Trebuchet MS"/>
                <a:ea typeface="Trebuchet MS"/>
                <a:cs typeface="Trebuchet MS"/>
                <a:sym typeface="Trebuchet MS"/>
              </a:defRPr>
            </a:lvl2pPr>
            <a:lvl3pPr marL="914400" marR="0" lvl="2" indent="0" algn="l" rtl="0">
              <a:spcBef>
                <a:spcPts val="200"/>
              </a:spcBef>
              <a:spcAft>
                <a:spcPts val="300"/>
              </a:spcAft>
              <a:buClr>
                <a:srgbClr val="1A695C"/>
              </a:buClr>
              <a:buFont typeface="Georgia"/>
              <a:buNone/>
              <a:defRPr sz="1000" b="0" i="0" u="none" strike="noStrike" cap="none">
                <a:solidFill>
                  <a:srgbClr val="35CDB4"/>
                </a:solidFill>
                <a:latin typeface="Trebuchet MS"/>
                <a:ea typeface="Trebuchet MS"/>
                <a:cs typeface="Trebuchet MS"/>
                <a:sym typeface="Trebuchet MS"/>
              </a:defRPr>
            </a:lvl3pPr>
            <a:lvl4pPr marL="1371600" marR="0" lvl="3" indent="0" algn="l" rtl="0">
              <a:spcBef>
                <a:spcPts val="180"/>
              </a:spcBef>
              <a:spcAft>
                <a:spcPts val="300"/>
              </a:spcAft>
              <a:buClr>
                <a:srgbClr val="1A695C"/>
              </a:buClr>
              <a:buFont typeface="Georgia"/>
              <a:buNone/>
              <a:defRPr sz="900" b="0" i="0" u="none" strike="noStrike" cap="none">
                <a:solidFill>
                  <a:srgbClr val="35CDB4"/>
                </a:solidFill>
                <a:latin typeface="Trebuchet MS"/>
                <a:ea typeface="Trebuchet MS"/>
                <a:cs typeface="Trebuchet MS"/>
                <a:sym typeface="Trebuchet MS"/>
              </a:defRPr>
            </a:lvl4pPr>
            <a:lvl5pPr marL="1828800" marR="0" lvl="4" indent="0" algn="l" rtl="0">
              <a:spcBef>
                <a:spcPts val="180"/>
              </a:spcBef>
              <a:spcAft>
                <a:spcPts val="300"/>
              </a:spcAft>
              <a:buClr>
                <a:srgbClr val="1A695C"/>
              </a:buClr>
              <a:buFont typeface="Georgia"/>
              <a:buNone/>
              <a:defRPr sz="900" b="0" i="0" u="none" strike="noStrike" cap="none">
                <a:solidFill>
                  <a:srgbClr val="35CDB4"/>
                </a:solidFill>
                <a:latin typeface="Trebuchet MS"/>
                <a:ea typeface="Trebuchet MS"/>
                <a:cs typeface="Trebuchet MS"/>
                <a:sym typeface="Trebuchet MS"/>
              </a:defRPr>
            </a:lvl5pPr>
            <a:lvl6pPr marL="2286000" marR="0" lvl="5" indent="0" algn="l" rtl="0">
              <a:spcBef>
                <a:spcPts val="180"/>
              </a:spcBef>
              <a:spcAft>
                <a:spcPts val="300"/>
              </a:spcAft>
              <a:buClr>
                <a:srgbClr val="1A695C"/>
              </a:buClr>
              <a:buFont typeface="Georgia"/>
              <a:buNone/>
              <a:defRPr sz="900" b="0" i="0" u="none" strike="noStrike" cap="none">
                <a:solidFill>
                  <a:srgbClr val="35CDB4"/>
                </a:solidFill>
                <a:latin typeface="Trebuchet MS"/>
                <a:ea typeface="Trebuchet MS"/>
                <a:cs typeface="Trebuchet MS"/>
                <a:sym typeface="Trebuchet MS"/>
              </a:defRPr>
            </a:lvl6pPr>
            <a:lvl7pPr marL="2743200" marR="0" lvl="6" indent="0" algn="l" rtl="0">
              <a:spcBef>
                <a:spcPts val="180"/>
              </a:spcBef>
              <a:spcAft>
                <a:spcPts val="300"/>
              </a:spcAft>
              <a:buClr>
                <a:srgbClr val="1A695C"/>
              </a:buClr>
              <a:buFont typeface="Georgia"/>
              <a:buNone/>
              <a:defRPr sz="900" b="0" i="0" u="none" strike="noStrike" cap="none">
                <a:solidFill>
                  <a:srgbClr val="35CDB4"/>
                </a:solidFill>
                <a:latin typeface="Trebuchet MS"/>
                <a:ea typeface="Trebuchet MS"/>
                <a:cs typeface="Trebuchet MS"/>
                <a:sym typeface="Trebuchet MS"/>
              </a:defRPr>
            </a:lvl7pPr>
            <a:lvl8pPr marL="3200400" marR="0" lvl="7" indent="0" algn="l" rtl="0">
              <a:spcBef>
                <a:spcPts val="180"/>
              </a:spcBef>
              <a:spcAft>
                <a:spcPts val="300"/>
              </a:spcAft>
              <a:buClr>
                <a:srgbClr val="1A695C"/>
              </a:buClr>
              <a:buFont typeface="Georgia"/>
              <a:buNone/>
              <a:defRPr sz="900" b="0" i="0" u="none" strike="noStrike" cap="none">
                <a:solidFill>
                  <a:srgbClr val="35CDB4"/>
                </a:solidFill>
                <a:latin typeface="Trebuchet MS"/>
                <a:ea typeface="Trebuchet MS"/>
                <a:cs typeface="Trebuchet MS"/>
                <a:sym typeface="Trebuchet MS"/>
              </a:defRPr>
            </a:lvl8pPr>
            <a:lvl9pPr marL="3657600" marR="0" lvl="8" indent="0" algn="l" rtl="0">
              <a:spcBef>
                <a:spcPts val="180"/>
              </a:spcBef>
              <a:spcAft>
                <a:spcPts val="300"/>
              </a:spcAft>
              <a:buClr>
                <a:srgbClr val="1A695C"/>
              </a:buClr>
              <a:buFont typeface="Georgia"/>
              <a:buNone/>
              <a:defRPr sz="900" b="0" i="0" u="none" strike="noStrike" cap="none">
                <a:solidFill>
                  <a:srgbClr val="35CDB4"/>
                </a:solidFill>
                <a:latin typeface="Trebuchet MS"/>
                <a:ea typeface="Trebuchet MS"/>
                <a:cs typeface="Trebuchet MS"/>
                <a:sym typeface="Trebuchet MS"/>
              </a:defRPr>
            </a:lvl9pPr>
          </a:lstStyle>
          <a:p>
            <a:endParaRPr/>
          </a:p>
        </p:txBody>
      </p:sp>
      <p:sp>
        <p:nvSpPr>
          <p:cNvPr id="80" name="Shape 80"/>
          <p:cNvSpPr txBox="1">
            <a:spLocks noGrp="1"/>
          </p:cNvSpPr>
          <p:nvPr>
            <p:ph type="dt" idx="10"/>
          </p:nvPr>
        </p:nvSpPr>
        <p:spPr>
          <a:xfrm>
            <a:off x="6172200" y="6172200"/>
            <a:ext cx="2514599" cy="365125"/>
          </a:xfrm>
          <a:prstGeom prst="rect">
            <a:avLst/>
          </a:prstGeom>
          <a:noFill/>
          <a:ln>
            <a:noFill/>
          </a:ln>
        </p:spPr>
        <p:txBody>
          <a:bodyPr lIns="91425" tIns="91425" rIns="91425" bIns="91425" anchor="ctr" anchorCtr="0"/>
          <a:lstStyle>
            <a:lvl1pPr marL="0" marR="0" lvl="0" indent="0" algn="r" rtl="0">
              <a:spcBef>
                <a:spcPts val="0"/>
              </a:spcBef>
              <a:buNone/>
              <a:defRPr sz="1100" b="1">
                <a:solidFill>
                  <a:srgbClr val="77DECC"/>
                </a:solidFill>
                <a:latin typeface="Trebuchet MS"/>
                <a:ea typeface="Trebuchet MS"/>
                <a:cs typeface="Trebuchet MS"/>
                <a:sym typeface="Trebuchet MS"/>
              </a:defRPr>
            </a:lvl1pPr>
            <a:lvl2pPr marL="457200" marR="0" lvl="1" indent="0" algn="l" rtl="0">
              <a:spcBef>
                <a:spcPts val="0"/>
              </a:spcBef>
              <a:buNone/>
              <a:defRPr sz="1800" b="0" i="0" u="none" strike="noStrike" cap="none">
                <a:solidFill>
                  <a:schemeClr val="dk1"/>
                </a:solidFill>
                <a:latin typeface="Trebuchet MS"/>
                <a:ea typeface="Trebuchet MS"/>
                <a:cs typeface="Trebuchet MS"/>
                <a:sym typeface="Trebuchet MS"/>
              </a:defRPr>
            </a:lvl2pPr>
            <a:lvl3pPr marL="914400" marR="0" lvl="2" indent="0" algn="l" rtl="0">
              <a:spcBef>
                <a:spcPts val="0"/>
              </a:spcBef>
              <a:buNone/>
              <a:defRPr sz="1800" b="0" i="0" u="none" strike="noStrike" cap="none">
                <a:solidFill>
                  <a:schemeClr val="dk1"/>
                </a:solidFill>
                <a:latin typeface="Trebuchet MS"/>
                <a:ea typeface="Trebuchet MS"/>
                <a:cs typeface="Trebuchet MS"/>
                <a:sym typeface="Trebuchet MS"/>
              </a:defRPr>
            </a:lvl3pPr>
            <a:lvl4pPr marL="1371600" marR="0" lvl="3" indent="0" algn="l" rtl="0">
              <a:spcBef>
                <a:spcPts val="0"/>
              </a:spcBef>
              <a:buNone/>
              <a:defRPr sz="1800" b="0" i="0" u="none" strike="noStrike" cap="none">
                <a:solidFill>
                  <a:schemeClr val="dk1"/>
                </a:solidFill>
                <a:latin typeface="Trebuchet MS"/>
                <a:ea typeface="Trebuchet MS"/>
                <a:cs typeface="Trebuchet MS"/>
                <a:sym typeface="Trebuchet MS"/>
              </a:defRPr>
            </a:lvl4pPr>
            <a:lvl5pPr marL="1828800" marR="0" lvl="4" indent="0" algn="l" rtl="0">
              <a:spcBef>
                <a:spcPts val="0"/>
              </a:spcBef>
              <a:buNone/>
              <a:defRPr sz="1800" b="0" i="0" u="none" strike="noStrike" cap="none">
                <a:solidFill>
                  <a:schemeClr val="dk1"/>
                </a:solidFill>
                <a:latin typeface="Trebuchet MS"/>
                <a:ea typeface="Trebuchet MS"/>
                <a:cs typeface="Trebuchet MS"/>
                <a:sym typeface="Trebuchet MS"/>
              </a:defRPr>
            </a:lvl5pPr>
            <a:lvl6pPr marL="2286000" marR="0" lvl="5" indent="0" algn="l" rtl="0">
              <a:spcBef>
                <a:spcPts val="0"/>
              </a:spcBef>
              <a:buNone/>
              <a:defRPr sz="1800" b="0" i="0" u="none" strike="noStrike" cap="none">
                <a:solidFill>
                  <a:schemeClr val="dk1"/>
                </a:solidFill>
                <a:latin typeface="Trebuchet MS"/>
                <a:ea typeface="Trebuchet MS"/>
                <a:cs typeface="Trebuchet MS"/>
                <a:sym typeface="Trebuchet MS"/>
              </a:defRPr>
            </a:lvl6pPr>
            <a:lvl7pPr marL="2743200" marR="0" lvl="6" indent="0" algn="l" rtl="0">
              <a:spcBef>
                <a:spcPts val="0"/>
              </a:spcBef>
              <a:buNone/>
              <a:defRPr sz="1800" b="0" i="0" u="none" strike="noStrike" cap="none">
                <a:solidFill>
                  <a:schemeClr val="dk1"/>
                </a:solidFill>
                <a:latin typeface="Trebuchet MS"/>
                <a:ea typeface="Trebuchet MS"/>
                <a:cs typeface="Trebuchet MS"/>
                <a:sym typeface="Trebuchet MS"/>
              </a:defRPr>
            </a:lvl7pPr>
            <a:lvl8pPr marL="3200400" marR="0" lvl="7" indent="0" algn="l" rtl="0">
              <a:spcBef>
                <a:spcPts val="0"/>
              </a:spcBef>
              <a:buNone/>
              <a:defRPr sz="1800" b="0" i="0" u="none" strike="noStrike" cap="none">
                <a:solidFill>
                  <a:schemeClr val="dk1"/>
                </a:solidFill>
                <a:latin typeface="Trebuchet MS"/>
                <a:ea typeface="Trebuchet MS"/>
                <a:cs typeface="Trebuchet MS"/>
                <a:sym typeface="Trebuchet MS"/>
              </a:defRPr>
            </a:lvl8pPr>
            <a:lvl9pPr marL="3657600" marR="0" lvl="8" indent="0" algn="l" rtl="0">
              <a:spcBef>
                <a:spcPts val="0"/>
              </a:spcBef>
              <a:buNone/>
              <a:defRPr sz="1800" b="0" i="0" u="none" strike="noStrike" cap="none">
                <a:solidFill>
                  <a:schemeClr val="dk1"/>
                </a:solidFill>
                <a:latin typeface="Trebuchet MS"/>
                <a:ea typeface="Trebuchet MS"/>
                <a:cs typeface="Trebuchet MS"/>
                <a:sym typeface="Trebuchet MS"/>
              </a:defRPr>
            </a:lvl9pPr>
          </a:lstStyle>
          <a:p>
            <a:endParaRPr/>
          </a:p>
        </p:txBody>
      </p:sp>
      <p:sp>
        <p:nvSpPr>
          <p:cNvPr id="81" name="Shape 81"/>
          <p:cNvSpPr txBox="1">
            <a:spLocks noGrp="1"/>
          </p:cNvSpPr>
          <p:nvPr>
            <p:ph type="ftr" idx="11"/>
          </p:nvPr>
        </p:nvSpPr>
        <p:spPr>
          <a:xfrm>
            <a:off x="457199" y="6172200"/>
            <a:ext cx="3352800" cy="365125"/>
          </a:xfrm>
          <a:prstGeom prst="rect">
            <a:avLst/>
          </a:prstGeom>
          <a:noFill/>
          <a:ln>
            <a:noFill/>
          </a:ln>
        </p:spPr>
        <p:txBody>
          <a:bodyPr lIns="91425" tIns="91425" rIns="91425" bIns="91425" anchor="ctr" anchorCtr="0"/>
          <a:lstStyle>
            <a:lvl1pPr marL="0" marR="0" lvl="0" indent="0" algn="l" rtl="0">
              <a:spcBef>
                <a:spcPts val="0"/>
              </a:spcBef>
              <a:buNone/>
              <a:defRPr sz="1100" b="1">
                <a:solidFill>
                  <a:srgbClr val="77DECC"/>
                </a:solidFill>
                <a:latin typeface="Trebuchet MS"/>
                <a:ea typeface="Trebuchet MS"/>
                <a:cs typeface="Trebuchet MS"/>
                <a:sym typeface="Trebuchet MS"/>
              </a:defRPr>
            </a:lvl1pPr>
            <a:lvl2pPr marL="457200" marR="0" lvl="1" indent="0" algn="l" rtl="0">
              <a:spcBef>
                <a:spcPts val="0"/>
              </a:spcBef>
              <a:buNone/>
              <a:defRPr sz="1800" b="0" i="0" u="none" strike="noStrike" cap="none">
                <a:solidFill>
                  <a:schemeClr val="dk1"/>
                </a:solidFill>
                <a:latin typeface="Trebuchet MS"/>
                <a:ea typeface="Trebuchet MS"/>
                <a:cs typeface="Trebuchet MS"/>
                <a:sym typeface="Trebuchet MS"/>
              </a:defRPr>
            </a:lvl2pPr>
            <a:lvl3pPr marL="914400" marR="0" lvl="2" indent="0" algn="l" rtl="0">
              <a:spcBef>
                <a:spcPts val="0"/>
              </a:spcBef>
              <a:buNone/>
              <a:defRPr sz="1800" b="0" i="0" u="none" strike="noStrike" cap="none">
                <a:solidFill>
                  <a:schemeClr val="dk1"/>
                </a:solidFill>
                <a:latin typeface="Trebuchet MS"/>
                <a:ea typeface="Trebuchet MS"/>
                <a:cs typeface="Trebuchet MS"/>
                <a:sym typeface="Trebuchet MS"/>
              </a:defRPr>
            </a:lvl3pPr>
            <a:lvl4pPr marL="1371600" marR="0" lvl="3" indent="0" algn="l" rtl="0">
              <a:spcBef>
                <a:spcPts val="0"/>
              </a:spcBef>
              <a:buNone/>
              <a:defRPr sz="1800" b="0" i="0" u="none" strike="noStrike" cap="none">
                <a:solidFill>
                  <a:schemeClr val="dk1"/>
                </a:solidFill>
                <a:latin typeface="Trebuchet MS"/>
                <a:ea typeface="Trebuchet MS"/>
                <a:cs typeface="Trebuchet MS"/>
                <a:sym typeface="Trebuchet MS"/>
              </a:defRPr>
            </a:lvl4pPr>
            <a:lvl5pPr marL="1828800" marR="0" lvl="4" indent="0" algn="l" rtl="0">
              <a:spcBef>
                <a:spcPts val="0"/>
              </a:spcBef>
              <a:buNone/>
              <a:defRPr sz="1800" b="0" i="0" u="none" strike="noStrike" cap="none">
                <a:solidFill>
                  <a:schemeClr val="dk1"/>
                </a:solidFill>
                <a:latin typeface="Trebuchet MS"/>
                <a:ea typeface="Trebuchet MS"/>
                <a:cs typeface="Trebuchet MS"/>
                <a:sym typeface="Trebuchet MS"/>
              </a:defRPr>
            </a:lvl5pPr>
            <a:lvl6pPr marL="2286000" marR="0" lvl="5" indent="0" algn="l" rtl="0">
              <a:spcBef>
                <a:spcPts val="0"/>
              </a:spcBef>
              <a:buNone/>
              <a:defRPr sz="1800" b="0" i="0" u="none" strike="noStrike" cap="none">
                <a:solidFill>
                  <a:schemeClr val="dk1"/>
                </a:solidFill>
                <a:latin typeface="Trebuchet MS"/>
                <a:ea typeface="Trebuchet MS"/>
                <a:cs typeface="Trebuchet MS"/>
                <a:sym typeface="Trebuchet MS"/>
              </a:defRPr>
            </a:lvl6pPr>
            <a:lvl7pPr marL="2743200" marR="0" lvl="6" indent="0" algn="l" rtl="0">
              <a:spcBef>
                <a:spcPts val="0"/>
              </a:spcBef>
              <a:buNone/>
              <a:defRPr sz="1800" b="0" i="0" u="none" strike="noStrike" cap="none">
                <a:solidFill>
                  <a:schemeClr val="dk1"/>
                </a:solidFill>
                <a:latin typeface="Trebuchet MS"/>
                <a:ea typeface="Trebuchet MS"/>
                <a:cs typeface="Trebuchet MS"/>
                <a:sym typeface="Trebuchet MS"/>
              </a:defRPr>
            </a:lvl7pPr>
            <a:lvl8pPr marL="3200400" marR="0" lvl="7" indent="0" algn="l" rtl="0">
              <a:spcBef>
                <a:spcPts val="0"/>
              </a:spcBef>
              <a:buNone/>
              <a:defRPr sz="1800" b="0" i="0" u="none" strike="noStrike" cap="none">
                <a:solidFill>
                  <a:schemeClr val="dk1"/>
                </a:solidFill>
                <a:latin typeface="Trebuchet MS"/>
                <a:ea typeface="Trebuchet MS"/>
                <a:cs typeface="Trebuchet MS"/>
                <a:sym typeface="Trebuchet MS"/>
              </a:defRPr>
            </a:lvl8pPr>
            <a:lvl9pPr marL="3657600" marR="0" lvl="8" indent="0" algn="l" rtl="0">
              <a:spcBef>
                <a:spcPts val="0"/>
              </a:spcBef>
              <a:buNone/>
              <a:defRPr sz="1800" b="0" i="0" u="none" strike="noStrike" cap="none">
                <a:solidFill>
                  <a:schemeClr val="dk1"/>
                </a:solidFill>
                <a:latin typeface="Trebuchet MS"/>
                <a:ea typeface="Trebuchet MS"/>
                <a:cs typeface="Trebuchet MS"/>
                <a:sym typeface="Trebuchet MS"/>
              </a:defRPr>
            </a:lvl9pPr>
          </a:lstStyle>
          <a:p>
            <a:endParaRPr/>
          </a:p>
        </p:txBody>
      </p:sp>
      <p:sp>
        <p:nvSpPr>
          <p:cNvPr id="82" name="Shape 82"/>
          <p:cNvSpPr txBox="1">
            <a:spLocks noGrp="1"/>
          </p:cNvSpPr>
          <p:nvPr>
            <p:ph type="sldNum" idx="12"/>
          </p:nvPr>
        </p:nvSpPr>
        <p:spPr>
          <a:xfrm>
            <a:off x="3810000" y="6172200"/>
            <a:ext cx="1828800" cy="365125"/>
          </a:xfrm>
          <a:prstGeom prst="rect">
            <a:avLst/>
          </a:prstGeom>
          <a:noFill/>
          <a:ln>
            <a:noFill/>
          </a:ln>
        </p:spPr>
        <p:txBody>
          <a:bodyPr lIns="91425" tIns="45700" rIns="91425" bIns="45700" anchor="ctr" anchorCtr="0">
            <a:noAutofit/>
          </a:bodyPr>
          <a:lstStyle/>
          <a:p>
            <a:pPr marL="0" marR="0" lvl="0" indent="0" algn="ctr" rtl="0">
              <a:spcBef>
                <a:spcPts val="0"/>
              </a:spcBef>
              <a:buSzPct val="25000"/>
              <a:buNone/>
            </a:pPr>
            <a:fld id="{00000000-1234-1234-1234-123412341234}" type="slidenum">
              <a:rPr lang="en-US" sz="1200" b="1">
                <a:solidFill>
                  <a:srgbClr val="77DECC"/>
                </a:solidFill>
                <a:latin typeface="Trebuchet MS"/>
                <a:ea typeface="Trebuchet MS"/>
                <a:cs typeface="Trebuchet MS"/>
                <a:sym typeface="Trebuchet MS"/>
              </a:rPr>
              <a:t>‹#›</a:t>
            </a:fld>
            <a:endParaRPr lang="en-US" sz="1200" b="1">
              <a:solidFill>
                <a:srgbClr val="77DECC"/>
              </a:solidFill>
              <a:latin typeface="Trebuchet MS"/>
              <a:ea typeface="Trebuchet MS"/>
              <a:cs typeface="Trebuchet MS"/>
              <a:sym typeface="Trebuchet MS"/>
            </a:endParaRPr>
          </a:p>
        </p:txBody>
      </p:sp>
      <p:sp>
        <p:nvSpPr>
          <p:cNvPr id="83" name="Shape 83"/>
          <p:cNvSpPr txBox="1">
            <a:spLocks noGrp="1"/>
          </p:cNvSpPr>
          <p:nvPr>
            <p:ph type="title"/>
          </p:nvPr>
        </p:nvSpPr>
        <p:spPr>
          <a:xfrm>
            <a:off x="727268" y="4464421"/>
            <a:ext cx="6383538" cy="1143000"/>
          </a:xfrm>
          <a:prstGeom prst="rect">
            <a:avLst/>
          </a:prstGeom>
          <a:noFill/>
          <a:ln>
            <a:noFill/>
          </a:ln>
        </p:spPr>
        <p:txBody>
          <a:bodyPr lIns="91425" tIns="91425" rIns="91425" bIns="91425" anchor="b" anchorCtr="0"/>
          <a:lstStyle>
            <a:lvl1pPr marL="320040" marR="0" lvl="0" indent="53847" algn="l" rtl="0">
              <a:spcBef>
                <a:spcPts val="0"/>
              </a:spcBef>
              <a:buClr>
                <a:srgbClr val="1A695C"/>
              </a:buClr>
              <a:buSzPct val="128000"/>
              <a:buFont typeface="Georgia"/>
              <a:buChar char="*"/>
              <a:defRPr sz="4600" b="1" i="0" u="none" strike="noStrike" cap="none">
                <a:solidFill>
                  <a:schemeClr val="dk1"/>
                </a:solidFill>
                <a:latin typeface="Trebuchet MS"/>
                <a:ea typeface="Trebuchet MS"/>
                <a:cs typeface="Trebuchet MS"/>
                <a:sym typeface="Trebuchet MS"/>
              </a:defRPr>
            </a:lvl1pPr>
            <a:lvl2pPr marL="0" marR="0" lvl="1" indent="0" algn="l" rtl="0">
              <a:spcBef>
                <a:spcPts val="0"/>
              </a:spcBef>
              <a:buNone/>
              <a:defRPr sz="1800" b="0" i="0" u="none" strike="noStrike" cap="none">
                <a:solidFill>
                  <a:schemeClr val="dk2"/>
                </a:solidFill>
              </a:defRPr>
            </a:lvl2pPr>
            <a:lvl3pPr marL="0" marR="0" lvl="2" indent="0" algn="l" rtl="0">
              <a:spcBef>
                <a:spcPts val="0"/>
              </a:spcBef>
              <a:buNone/>
              <a:defRPr sz="1800" b="0" i="0" u="none" strike="noStrike" cap="none">
                <a:solidFill>
                  <a:schemeClr val="dk2"/>
                </a:solidFill>
              </a:defRPr>
            </a:lvl3pPr>
            <a:lvl4pPr marL="0" marR="0" lvl="3" indent="0" algn="l" rtl="0">
              <a:spcBef>
                <a:spcPts val="0"/>
              </a:spcBef>
              <a:buNone/>
              <a:defRPr sz="1800" b="0" i="0" u="none" strike="noStrike" cap="none">
                <a:solidFill>
                  <a:schemeClr val="dk2"/>
                </a:solidFill>
              </a:defRPr>
            </a:lvl4pPr>
            <a:lvl5pPr marL="0" marR="0" lvl="4" indent="0" algn="l" rtl="0">
              <a:spcBef>
                <a:spcPts val="0"/>
              </a:spcBef>
              <a:buNone/>
              <a:defRPr sz="1800" b="0" i="0" u="none" strike="noStrike" cap="none">
                <a:solidFill>
                  <a:schemeClr val="dk2"/>
                </a:solidFill>
              </a:defRPr>
            </a:lvl5pPr>
            <a:lvl6pPr marL="0" marR="0" lvl="5" indent="0" algn="l" rtl="0">
              <a:spcBef>
                <a:spcPts val="0"/>
              </a:spcBef>
              <a:buNone/>
              <a:defRPr sz="1800" b="0" i="0" u="none" strike="noStrike" cap="none">
                <a:solidFill>
                  <a:schemeClr val="dk2"/>
                </a:solidFill>
              </a:defRPr>
            </a:lvl6pPr>
            <a:lvl7pPr marL="0" marR="0" lvl="6" indent="0" algn="l" rtl="0">
              <a:spcBef>
                <a:spcPts val="0"/>
              </a:spcBef>
              <a:buNone/>
              <a:defRPr sz="1800" b="0" i="0" u="none" strike="noStrike" cap="none">
                <a:solidFill>
                  <a:schemeClr val="dk2"/>
                </a:solidFill>
              </a:defRPr>
            </a:lvl7pPr>
            <a:lvl8pPr marL="0" marR="0" lvl="7" indent="0" algn="l" rtl="0">
              <a:spcBef>
                <a:spcPts val="0"/>
              </a:spcBef>
              <a:buNone/>
              <a:defRPr sz="1800" b="0" i="0" u="none" strike="noStrike" cap="none">
                <a:solidFill>
                  <a:schemeClr val="dk2"/>
                </a:solidFill>
              </a:defRPr>
            </a:lvl8pPr>
            <a:lvl9pPr marL="0" marR="0" lvl="8" indent="0" algn="l" rtl="0">
              <a:spcBef>
                <a:spcPts val="0"/>
              </a:spcBef>
              <a:buNone/>
              <a:defRPr sz="1800" b="0" i="0" u="none" strike="noStrike" cap="none">
                <a:solidFill>
                  <a:schemeClr val="dk2"/>
                </a:solidFill>
              </a:defRPr>
            </a:lvl9pPr>
          </a:lstStyle>
          <a:p>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a:gsLst>
            <a:gs pos="0">
              <a:srgbClr val="18A288"/>
            </a:gs>
            <a:gs pos="60000">
              <a:srgbClr val="5CC1AE"/>
            </a:gs>
            <a:gs pos="100000">
              <a:srgbClr val="21826F"/>
            </a:gs>
          </a:gsLst>
          <a:path path="circle">
            <a:fillToRect l="50000" t="50000" r="50000" b="50000"/>
          </a:path>
          <a:tileRect/>
        </a:gradFill>
        <a:effectLst/>
      </p:bgPr>
    </p:bg>
    <p:spTree>
      <p:nvGrpSpPr>
        <p:cNvPr id="1" name="Shape 5"/>
        <p:cNvGrpSpPr/>
        <p:nvPr/>
      </p:nvGrpSpPr>
      <p:grpSpPr>
        <a:xfrm>
          <a:off x="0" y="0"/>
          <a:ext cx="0" cy="0"/>
          <a:chOff x="0" y="0"/>
          <a:chExt cx="0" cy="0"/>
        </a:xfrm>
      </p:grpSpPr>
      <p:sp>
        <p:nvSpPr>
          <p:cNvPr id="6" name="Shape 6"/>
          <p:cNvSpPr/>
          <p:nvPr/>
        </p:nvSpPr>
        <p:spPr>
          <a:xfrm>
            <a:off x="0" y="5105400"/>
            <a:ext cx="9144000" cy="1752600"/>
          </a:xfrm>
          <a:prstGeom prst="rect">
            <a:avLst/>
          </a:prstGeom>
          <a:gradFill>
            <a:gsLst>
              <a:gs pos="0">
                <a:srgbClr val="248D7B">
                  <a:alpha val="90980"/>
                </a:srgbClr>
              </a:gs>
              <a:gs pos="37000">
                <a:srgbClr val="248D7B">
                  <a:alpha val="75686"/>
                </a:srgbClr>
              </a:gs>
              <a:gs pos="100000">
                <a:srgbClr val="248D7B">
                  <a:alpha val="78823"/>
                </a:srgbClr>
              </a:gs>
            </a:gsLst>
            <a:path path="circle">
              <a:fillToRect l="50000" t="50000" r="50000" b="50000"/>
            </a:path>
            <a:tileRect/>
          </a:gradFill>
          <a:ln>
            <a:noFill/>
          </a:ln>
        </p:spPr>
        <p:txBody>
          <a:bodyPr lIns="91425" tIns="45700" rIns="91425" bIns="45700" anchor="ctr" anchorCtr="0">
            <a:noAutofit/>
          </a:bodyPr>
          <a:lstStyle/>
          <a:p>
            <a:pPr marL="0" marR="0" lvl="0" indent="0" algn="ctr" rtl="0">
              <a:spcBef>
                <a:spcPts val="0"/>
              </a:spcBef>
              <a:buNone/>
            </a:pPr>
            <a:endParaRPr sz="1800" b="0" i="0" u="none" strike="noStrike" cap="none">
              <a:solidFill>
                <a:schemeClr val="lt1"/>
              </a:solidFill>
              <a:latin typeface="Trebuchet MS"/>
              <a:ea typeface="Trebuchet MS"/>
              <a:cs typeface="Trebuchet MS"/>
              <a:sym typeface="Trebuchet MS"/>
            </a:endParaRPr>
          </a:p>
        </p:txBody>
      </p:sp>
      <p:sp>
        <p:nvSpPr>
          <p:cNvPr id="7" name="Shape 7"/>
          <p:cNvSpPr/>
          <p:nvPr/>
        </p:nvSpPr>
        <p:spPr>
          <a:xfrm>
            <a:off x="0" y="0"/>
            <a:ext cx="9144000" cy="5105399"/>
          </a:xfrm>
          <a:prstGeom prst="rect">
            <a:avLst/>
          </a:prstGeom>
          <a:gradFill>
            <a:gsLst>
              <a:gs pos="0">
                <a:srgbClr val="248D7B">
                  <a:alpha val="88627"/>
                </a:srgbClr>
              </a:gs>
              <a:gs pos="48000">
                <a:srgbClr val="248D7B">
                  <a:alpha val="61960"/>
                </a:srgbClr>
              </a:gs>
              <a:gs pos="100000">
                <a:srgbClr val="248D7B">
                  <a:alpha val="78823"/>
                </a:srgbClr>
              </a:gs>
            </a:gsLst>
            <a:path path="circle">
              <a:fillToRect l="50000" t="50000" r="50000" b="50000"/>
            </a:path>
            <a:tileRect/>
          </a:gradFill>
          <a:ln>
            <a:noFill/>
          </a:ln>
        </p:spPr>
        <p:txBody>
          <a:bodyPr lIns="91425" tIns="45700" rIns="91425" bIns="45700" anchor="ctr" anchorCtr="0">
            <a:noAutofit/>
          </a:bodyPr>
          <a:lstStyle/>
          <a:p>
            <a:pPr marL="0" marR="0" lvl="0" indent="0" algn="ctr" rtl="0">
              <a:spcBef>
                <a:spcPts val="0"/>
              </a:spcBef>
              <a:buNone/>
            </a:pPr>
            <a:endParaRPr sz="1800" b="0" i="0" u="none" strike="noStrike" cap="none">
              <a:solidFill>
                <a:schemeClr val="lt1"/>
              </a:solidFill>
              <a:latin typeface="Trebuchet MS"/>
              <a:ea typeface="Trebuchet MS"/>
              <a:cs typeface="Trebuchet MS"/>
              <a:sym typeface="Trebuchet MS"/>
            </a:endParaRPr>
          </a:p>
        </p:txBody>
      </p:sp>
      <p:sp>
        <p:nvSpPr>
          <p:cNvPr id="8" name="Shape 8"/>
          <p:cNvSpPr/>
          <p:nvPr/>
        </p:nvSpPr>
        <p:spPr>
          <a:xfrm>
            <a:off x="0" y="3768303"/>
            <a:ext cx="9144000" cy="2286000"/>
          </a:xfrm>
          <a:prstGeom prst="rect">
            <a:avLst/>
          </a:prstGeom>
          <a:gradFill>
            <a:gsLst>
              <a:gs pos="0">
                <a:srgbClr val="248D7B">
                  <a:alpha val="0"/>
                </a:srgbClr>
              </a:gs>
              <a:gs pos="29000">
                <a:srgbClr val="248D7B">
                  <a:alpha val="29803"/>
                </a:srgbClr>
              </a:gs>
              <a:gs pos="45000">
                <a:srgbClr val="248D7B">
                  <a:alpha val="40000"/>
                </a:srgbClr>
              </a:gs>
              <a:gs pos="55000">
                <a:srgbClr val="248D7B">
                  <a:alpha val="25882"/>
                </a:srgbClr>
              </a:gs>
              <a:gs pos="65000">
                <a:srgbClr val="248D7B">
                  <a:alpha val="60000"/>
                </a:srgbClr>
              </a:gs>
              <a:gs pos="100000">
                <a:srgbClr val="248D7B">
                  <a:alpha val="0"/>
                </a:srgbClr>
              </a:gs>
            </a:gsLst>
            <a:lin ang="5400000" scaled="0"/>
          </a:gradFill>
          <a:ln>
            <a:noFill/>
          </a:ln>
        </p:spPr>
        <p:txBody>
          <a:bodyPr lIns="91425" tIns="45700" rIns="91425" bIns="45700" anchor="ctr" anchorCtr="0">
            <a:noAutofit/>
          </a:bodyPr>
          <a:lstStyle/>
          <a:p>
            <a:pPr marL="0" marR="0" lvl="0" indent="0" algn="ctr" rtl="0">
              <a:spcBef>
                <a:spcPts val="0"/>
              </a:spcBef>
              <a:buNone/>
            </a:pPr>
            <a:endParaRPr sz="1800" b="0" i="0" u="none" strike="noStrike" cap="none">
              <a:solidFill>
                <a:schemeClr val="lt1"/>
              </a:solidFill>
              <a:latin typeface="Trebuchet MS"/>
              <a:ea typeface="Trebuchet MS"/>
              <a:cs typeface="Trebuchet MS"/>
              <a:sym typeface="Trebuchet MS"/>
            </a:endParaRPr>
          </a:p>
        </p:txBody>
      </p:sp>
      <p:sp>
        <p:nvSpPr>
          <p:cNvPr id="9" name="Shape 9"/>
          <p:cNvSpPr/>
          <p:nvPr/>
        </p:nvSpPr>
        <p:spPr>
          <a:xfrm>
            <a:off x="0" y="1600200"/>
            <a:ext cx="9144000" cy="5105399"/>
          </a:xfrm>
          <a:prstGeom prst="ellipse">
            <a:avLst/>
          </a:prstGeom>
          <a:gradFill>
            <a:gsLst>
              <a:gs pos="0">
                <a:schemeClr val="lt1"/>
              </a:gs>
              <a:gs pos="56000">
                <a:srgbClr val="248D7B">
                  <a:alpha val="0"/>
                </a:srgbClr>
              </a:gs>
              <a:gs pos="100000">
                <a:srgbClr val="248D7B">
                  <a:alpha val="0"/>
                </a:srgbClr>
              </a:gs>
            </a:gsLst>
            <a:path path="circle">
              <a:fillToRect l="50000" t="50000" r="50000" b="50000"/>
            </a:path>
            <a:tileRect/>
          </a:gradFill>
          <a:ln>
            <a:noFill/>
          </a:ln>
        </p:spPr>
        <p:txBody>
          <a:bodyPr lIns="91425" tIns="45700" rIns="91425" bIns="45700" anchor="ctr" anchorCtr="0">
            <a:noAutofit/>
          </a:bodyPr>
          <a:lstStyle/>
          <a:p>
            <a:pPr marL="0" marR="0" lvl="0" indent="0" algn="ctr" rtl="0">
              <a:spcBef>
                <a:spcPts val="0"/>
              </a:spcBef>
              <a:buNone/>
            </a:pPr>
            <a:endParaRPr sz="1800" b="0" i="0" u="none" strike="noStrike" cap="none">
              <a:solidFill>
                <a:schemeClr val="lt1"/>
              </a:solidFill>
              <a:latin typeface="Trebuchet MS"/>
              <a:ea typeface="Trebuchet MS"/>
              <a:cs typeface="Trebuchet MS"/>
              <a:sym typeface="Trebuchet MS"/>
            </a:endParaRPr>
          </a:p>
        </p:txBody>
      </p:sp>
      <p:sp>
        <p:nvSpPr>
          <p:cNvPr id="10" name="Shape 10"/>
          <p:cNvSpPr txBox="1">
            <a:spLocks noGrp="1"/>
          </p:cNvSpPr>
          <p:nvPr>
            <p:ph type="title"/>
          </p:nvPr>
        </p:nvSpPr>
        <p:spPr>
          <a:xfrm>
            <a:off x="1793289" y="4372167"/>
            <a:ext cx="6512510" cy="1143000"/>
          </a:xfrm>
          <a:prstGeom prst="rect">
            <a:avLst/>
          </a:prstGeom>
          <a:noFill/>
          <a:ln>
            <a:noFill/>
          </a:ln>
        </p:spPr>
        <p:txBody>
          <a:bodyPr lIns="91425" tIns="91425" rIns="91425" bIns="91425" anchor="t" anchorCtr="0"/>
          <a:lstStyle>
            <a:lvl1pPr marL="320040" marR="0" lvl="0" indent="53847" algn="r" rtl="0">
              <a:spcBef>
                <a:spcPts val="0"/>
              </a:spcBef>
              <a:buClr>
                <a:srgbClr val="1A695C"/>
              </a:buClr>
              <a:buSzPct val="128000"/>
              <a:buFont typeface="Georgia"/>
              <a:buChar char="*"/>
              <a:defRPr sz="4600" b="1" i="0" u="none" strike="noStrike" cap="none">
                <a:solidFill>
                  <a:schemeClr val="dk1"/>
                </a:solidFill>
                <a:latin typeface="Trebuchet MS"/>
                <a:ea typeface="Trebuchet MS"/>
                <a:cs typeface="Trebuchet MS"/>
                <a:sym typeface="Trebuchet MS"/>
              </a:defRPr>
            </a:lvl1pPr>
            <a:lvl2pPr marL="0" marR="0" lvl="1" indent="0" algn="l" rtl="0">
              <a:spcBef>
                <a:spcPts val="0"/>
              </a:spcBef>
              <a:buNone/>
              <a:defRPr sz="1800" b="0" i="0" u="none" strike="noStrike" cap="none">
                <a:solidFill>
                  <a:schemeClr val="dk2"/>
                </a:solidFill>
              </a:defRPr>
            </a:lvl2pPr>
            <a:lvl3pPr marL="0" marR="0" lvl="2" indent="0" algn="l" rtl="0">
              <a:spcBef>
                <a:spcPts val="0"/>
              </a:spcBef>
              <a:buNone/>
              <a:defRPr sz="1800" b="0" i="0" u="none" strike="noStrike" cap="none">
                <a:solidFill>
                  <a:schemeClr val="dk2"/>
                </a:solidFill>
              </a:defRPr>
            </a:lvl3pPr>
            <a:lvl4pPr marL="0" marR="0" lvl="3" indent="0" algn="l" rtl="0">
              <a:spcBef>
                <a:spcPts val="0"/>
              </a:spcBef>
              <a:buNone/>
              <a:defRPr sz="1800" b="0" i="0" u="none" strike="noStrike" cap="none">
                <a:solidFill>
                  <a:schemeClr val="dk2"/>
                </a:solidFill>
              </a:defRPr>
            </a:lvl4pPr>
            <a:lvl5pPr marL="0" marR="0" lvl="4" indent="0" algn="l" rtl="0">
              <a:spcBef>
                <a:spcPts val="0"/>
              </a:spcBef>
              <a:buNone/>
              <a:defRPr sz="1800" b="0" i="0" u="none" strike="noStrike" cap="none">
                <a:solidFill>
                  <a:schemeClr val="dk2"/>
                </a:solidFill>
              </a:defRPr>
            </a:lvl5pPr>
            <a:lvl6pPr marL="0" marR="0" lvl="5" indent="0" algn="l" rtl="0">
              <a:spcBef>
                <a:spcPts val="0"/>
              </a:spcBef>
              <a:buNone/>
              <a:defRPr sz="1800" b="0" i="0" u="none" strike="noStrike" cap="none">
                <a:solidFill>
                  <a:schemeClr val="dk2"/>
                </a:solidFill>
              </a:defRPr>
            </a:lvl6pPr>
            <a:lvl7pPr marL="0" marR="0" lvl="6" indent="0" algn="l" rtl="0">
              <a:spcBef>
                <a:spcPts val="0"/>
              </a:spcBef>
              <a:buNone/>
              <a:defRPr sz="1800" b="0" i="0" u="none" strike="noStrike" cap="none">
                <a:solidFill>
                  <a:schemeClr val="dk2"/>
                </a:solidFill>
              </a:defRPr>
            </a:lvl7pPr>
            <a:lvl8pPr marL="0" marR="0" lvl="7" indent="0" algn="l" rtl="0">
              <a:spcBef>
                <a:spcPts val="0"/>
              </a:spcBef>
              <a:buNone/>
              <a:defRPr sz="1800" b="0" i="0" u="none" strike="noStrike" cap="none">
                <a:solidFill>
                  <a:schemeClr val="dk2"/>
                </a:solidFill>
              </a:defRPr>
            </a:lvl8pPr>
            <a:lvl9pPr marL="0" marR="0" lvl="8" indent="0" algn="l" rtl="0">
              <a:spcBef>
                <a:spcPts val="0"/>
              </a:spcBef>
              <a:buNone/>
              <a:defRPr sz="1800" b="0" i="0" u="none" strike="noStrike" cap="none">
                <a:solidFill>
                  <a:schemeClr val="dk2"/>
                </a:solidFill>
              </a:defRPr>
            </a:lvl9pPr>
          </a:lstStyle>
          <a:p>
            <a:endParaRPr/>
          </a:p>
        </p:txBody>
      </p:sp>
      <p:sp>
        <p:nvSpPr>
          <p:cNvPr id="11" name="Shape 11"/>
          <p:cNvSpPr txBox="1">
            <a:spLocks noGrp="1"/>
          </p:cNvSpPr>
          <p:nvPr>
            <p:ph type="body" idx="1"/>
          </p:nvPr>
        </p:nvSpPr>
        <p:spPr>
          <a:xfrm>
            <a:off x="1143000" y="732260"/>
            <a:ext cx="6400799" cy="3474719"/>
          </a:xfrm>
          <a:prstGeom prst="rect">
            <a:avLst/>
          </a:prstGeom>
          <a:noFill/>
          <a:ln>
            <a:noFill/>
          </a:ln>
        </p:spPr>
        <p:txBody>
          <a:bodyPr lIns="91425" tIns="91425" rIns="91425" bIns="91425" anchor="t" anchorCtr="0"/>
          <a:lstStyle>
            <a:lvl1pPr marL="228600" marR="0" lvl="0" indent="-8890" algn="l" rtl="0">
              <a:spcBef>
                <a:spcPts val="440"/>
              </a:spcBef>
              <a:spcAft>
                <a:spcPts val="300"/>
              </a:spcAft>
              <a:buClr>
                <a:srgbClr val="1A695C"/>
              </a:buClr>
              <a:buSzPct val="130000"/>
              <a:buFont typeface="Georgia"/>
              <a:buChar char="*"/>
              <a:defRPr sz="2200" b="0" i="0" u="none" strike="noStrike" cap="none">
                <a:solidFill>
                  <a:srgbClr val="35CDB4"/>
                </a:solidFill>
                <a:latin typeface="Trebuchet MS"/>
                <a:ea typeface="Trebuchet MS"/>
                <a:cs typeface="Trebuchet MS"/>
                <a:sym typeface="Trebuchet MS"/>
              </a:defRPr>
            </a:lvl1pPr>
            <a:lvl2pPr marL="548640" marR="0" lvl="1" indent="-27940" algn="l" rtl="0">
              <a:spcBef>
                <a:spcPts val="400"/>
              </a:spcBef>
              <a:spcAft>
                <a:spcPts val="300"/>
              </a:spcAft>
              <a:buClr>
                <a:srgbClr val="1A695C"/>
              </a:buClr>
              <a:buSzPct val="129999"/>
              <a:buFont typeface="Georgia"/>
              <a:buChar char="*"/>
              <a:defRPr sz="2000" b="0" i="0" u="none" strike="noStrike" cap="none">
                <a:solidFill>
                  <a:srgbClr val="35CDB4"/>
                </a:solidFill>
                <a:latin typeface="Trebuchet MS"/>
                <a:ea typeface="Trebuchet MS"/>
                <a:cs typeface="Trebuchet MS"/>
                <a:sym typeface="Trebuchet MS"/>
              </a:defRPr>
            </a:lvl2pPr>
            <a:lvl3pPr marL="822960" marR="0" lvl="2" indent="-39370" algn="l" rtl="0">
              <a:spcBef>
                <a:spcPts val="360"/>
              </a:spcBef>
              <a:spcAft>
                <a:spcPts val="300"/>
              </a:spcAft>
              <a:buClr>
                <a:srgbClr val="1A695C"/>
              </a:buClr>
              <a:buSzPct val="129999"/>
              <a:buFont typeface="Georgia"/>
              <a:buChar char="*"/>
              <a:defRPr sz="1800" b="0" i="0" u="none" strike="noStrike" cap="none">
                <a:solidFill>
                  <a:srgbClr val="35CDB4"/>
                </a:solidFill>
                <a:latin typeface="Trebuchet MS"/>
                <a:ea typeface="Trebuchet MS"/>
                <a:cs typeface="Trebuchet MS"/>
                <a:sym typeface="Trebuchet MS"/>
              </a:defRPr>
            </a:lvl3pPr>
            <a:lvl4pPr marL="1097280" marR="0" lvl="3" indent="-50800" algn="l" rtl="0">
              <a:spcBef>
                <a:spcPts val="320"/>
              </a:spcBef>
              <a:spcAft>
                <a:spcPts val="300"/>
              </a:spcAft>
              <a:buClr>
                <a:srgbClr val="1A695C"/>
              </a:buClr>
              <a:buSzPct val="129999"/>
              <a:buFont typeface="Georgia"/>
              <a:buChar char="*"/>
              <a:defRPr sz="1600" b="0" i="0" u="none" strike="noStrike" cap="none">
                <a:solidFill>
                  <a:srgbClr val="35CDB4"/>
                </a:solidFill>
                <a:latin typeface="Trebuchet MS"/>
                <a:ea typeface="Trebuchet MS"/>
                <a:cs typeface="Trebuchet MS"/>
                <a:sym typeface="Trebuchet MS"/>
              </a:defRPr>
            </a:lvl4pPr>
            <a:lvl5pPr marL="1389888" marR="0" lvl="4" indent="-67818" algn="l" rtl="0">
              <a:spcBef>
                <a:spcPts val="280"/>
              </a:spcBef>
              <a:spcAft>
                <a:spcPts val="300"/>
              </a:spcAft>
              <a:buClr>
                <a:srgbClr val="1A695C"/>
              </a:buClr>
              <a:buSzPct val="130000"/>
              <a:buFont typeface="Georgia"/>
              <a:buChar char="*"/>
              <a:defRPr sz="1400" b="0" i="0" u="none" strike="noStrike" cap="none">
                <a:solidFill>
                  <a:srgbClr val="35CDB4"/>
                </a:solidFill>
                <a:latin typeface="Trebuchet MS"/>
                <a:ea typeface="Trebuchet MS"/>
                <a:cs typeface="Trebuchet MS"/>
                <a:sym typeface="Trebuchet MS"/>
              </a:defRPr>
            </a:lvl5pPr>
            <a:lvl6pPr marL="1664207" marR="0" lvl="5" indent="-75437" algn="l" rtl="0">
              <a:spcBef>
                <a:spcPts val="280"/>
              </a:spcBef>
              <a:spcAft>
                <a:spcPts val="300"/>
              </a:spcAft>
              <a:buClr>
                <a:srgbClr val="1A695C"/>
              </a:buClr>
              <a:buSzPct val="130000"/>
              <a:buFont typeface="Georgia"/>
              <a:buChar char="*"/>
              <a:defRPr sz="1400" b="0" i="0" u="none" strike="noStrike" cap="none">
                <a:solidFill>
                  <a:srgbClr val="35CDB4"/>
                </a:solidFill>
                <a:latin typeface="Trebuchet MS"/>
                <a:ea typeface="Trebuchet MS"/>
                <a:cs typeface="Trebuchet MS"/>
                <a:sym typeface="Trebuchet MS"/>
              </a:defRPr>
            </a:lvl6pPr>
            <a:lvl7pPr marL="1965960" marR="0" lvl="6" indent="-72389" algn="l" rtl="0">
              <a:spcBef>
                <a:spcPts val="280"/>
              </a:spcBef>
              <a:spcAft>
                <a:spcPts val="300"/>
              </a:spcAft>
              <a:buClr>
                <a:srgbClr val="1A695C"/>
              </a:buClr>
              <a:buSzPct val="130000"/>
              <a:buFont typeface="Georgia"/>
              <a:buChar char="*"/>
              <a:defRPr sz="1400" b="0" i="0" u="none" strike="noStrike" cap="none">
                <a:solidFill>
                  <a:srgbClr val="35CDB4"/>
                </a:solidFill>
                <a:latin typeface="Trebuchet MS"/>
                <a:ea typeface="Trebuchet MS"/>
                <a:cs typeface="Trebuchet MS"/>
                <a:sym typeface="Trebuchet MS"/>
              </a:defRPr>
            </a:lvl7pPr>
            <a:lvl8pPr marL="2286000" marR="0" lvl="7" indent="-74929" algn="l" rtl="0">
              <a:spcBef>
                <a:spcPts val="280"/>
              </a:spcBef>
              <a:spcAft>
                <a:spcPts val="300"/>
              </a:spcAft>
              <a:buClr>
                <a:srgbClr val="1A695C"/>
              </a:buClr>
              <a:buSzPct val="130000"/>
              <a:buFont typeface="Georgia"/>
              <a:buChar char="*"/>
              <a:defRPr sz="1400" b="0" i="0" u="none" strike="noStrike" cap="none">
                <a:solidFill>
                  <a:srgbClr val="35CDB4"/>
                </a:solidFill>
                <a:latin typeface="Trebuchet MS"/>
                <a:ea typeface="Trebuchet MS"/>
                <a:cs typeface="Trebuchet MS"/>
                <a:sym typeface="Trebuchet MS"/>
              </a:defRPr>
            </a:lvl8pPr>
            <a:lvl9pPr marL="2587752" marR="0" lvl="8" indent="-71881" algn="l" rtl="0">
              <a:spcBef>
                <a:spcPts val="280"/>
              </a:spcBef>
              <a:spcAft>
                <a:spcPts val="300"/>
              </a:spcAft>
              <a:buClr>
                <a:srgbClr val="1A695C"/>
              </a:buClr>
              <a:buSzPct val="130000"/>
              <a:buFont typeface="Georgia"/>
              <a:buChar char="*"/>
              <a:defRPr sz="1400" b="0" i="0" u="none" strike="noStrike" cap="none">
                <a:solidFill>
                  <a:srgbClr val="35CDB4"/>
                </a:solidFill>
                <a:latin typeface="Trebuchet MS"/>
                <a:ea typeface="Trebuchet MS"/>
                <a:cs typeface="Trebuchet MS"/>
                <a:sym typeface="Trebuchet MS"/>
              </a:defRPr>
            </a:lvl9pPr>
          </a:lstStyle>
          <a:p>
            <a:endParaRPr/>
          </a:p>
        </p:txBody>
      </p:sp>
      <p:sp>
        <p:nvSpPr>
          <p:cNvPr id="12" name="Shape 12"/>
          <p:cNvSpPr txBox="1">
            <a:spLocks noGrp="1"/>
          </p:cNvSpPr>
          <p:nvPr>
            <p:ph type="dt" idx="10"/>
          </p:nvPr>
        </p:nvSpPr>
        <p:spPr>
          <a:xfrm>
            <a:off x="6172200" y="6172200"/>
            <a:ext cx="2514599" cy="365125"/>
          </a:xfrm>
          <a:prstGeom prst="rect">
            <a:avLst/>
          </a:prstGeom>
          <a:noFill/>
          <a:ln>
            <a:noFill/>
          </a:ln>
        </p:spPr>
        <p:txBody>
          <a:bodyPr lIns="91425" tIns="91425" rIns="91425" bIns="91425" anchor="ctr" anchorCtr="0"/>
          <a:lstStyle>
            <a:lvl1pPr marL="0" marR="0" lvl="0" indent="0" algn="r" rtl="0">
              <a:spcBef>
                <a:spcPts val="0"/>
              </a:spcBef>
              <a:buNone/>
              <a:defRPr sz="1100" b="1" i="0" u="none" strike="noStrike" cap="none">
                <a:solidFill>
                  <a:srgbClr val="77DECC"/>
                </a:solidFill>
                <a:latin typeface="Trebuchet MS"/>
                <a:ea typeface="Trebuchet MS"/>
                <a:cs typeface="Trebuchet MS"/>
                <a:sym typeface="Trebuchet MS"/>
              </a:defRPr>
            </a:lvl1pPr>
            <a:lvl2pPr marL="457200" marR="0" lvl="1" indent="0" algn="l" rtl="0">
              <a:spcBef>
                <a:spcPts val="0"/>
              </a:spcBef>
              <a:buNone/>
              <a:defRPr sz="1800" b="0" i="0" u="none" strike="noStrike" cap="none">
                <a:solidFill>
                  <a:schemeClr val="dk1"/>
                </a:solidFill>
                <a:latin typeface="Trebuchet MS"/>
                <a:ea typeface="Trebuchet MS"/>
                <a:cs typeface="Trebuchet MS"/>
                <a:sym typeface="Trebuchet MS"/>
              </a:defRPr>
            </a:lvl2pPr>
            <a:lvl3pPr marL="914400" marR="0" lvl="2" indent="0" algn="l" rtl="0">
              <a:spcBef>
                <a:spcPts val="0"/>
              </a:spcBef>
              <a:buNone/>
              <a:defRPr sz="1800" b="0" i="0" u="none" strike="noStrike" cap="none">
                <a:solidFill>
                  <a:schemeClr val="dk1"/>
                </a:solidFill>
                <a:latin typeface="Trebuchet MS"/>
                <a:ea typeface="Trebuchet MS"/>
                <a:cs typeface="Trebuchet MS"/>
                <a:sym typeface="Trebuchet MS"/>
              </a:defRPr>
            </a:lvl3pPr>
            <a:lvl4pPr marL="1371600" marR="0" lvl="3" indent="0" algn="l" rtl="0">
              <a:spcBef>
                <a:spcPts val="0"/>
              </a:spcBef>
              <a:buNone/>
              <a:defRPr sz="1800" b="0" i="0" u="none" strike="noStrike" cap="none">
                <a:solidFill>
                  <a:schemeClr val="dk1"/>
                </a:solidFill>
                <a:latin typeface="Trebuchet MS"/>
                <a:ea typeface="Trebuchet MS"/>
                <a:cs typeface="Trebuchet MS"/>
                <a:sym typeface="Trebuchet MS"/>
              </a:defRPr>
            </a:lvl4pPr>
            <a:lvl5pPr marL="1828800" marR="0" lvl="4" indent="0" algn="l" rtl="0">
              <a:spcBef>
                <a:spcPts val="0"/>
              </a:spcBef>
              <a:buNone/>
              <a:defRPr sz="1800" b="0" i="0" u="none" strike="noStrike" cap="none">
                <a:solidFill>
                  <a:schemeClr val="dk1"/>
                </a:solidFill>
                <a:latin typeface="Trebuchet MS"/>
                <a:ea typeface="Trebuchet MS"/>
                <a:cs typeface="Trebuchet MS"/>
                <a:sym typeface="Trebuchet MS"/>
              </a:defRPr>
            </a:lvl5pPr>
            <a:lvl6pPr marL="2286000" marR="0" lvl="5" indent="0" algn="l" rtl="0">
              <a:spcBef>
                <a:spcPts val="0"/>
              </a:spcBef>
              <a:buNone/>
              <a:defRPr sz="1800" b="0" i="0" u="none" strike="noStrike" cap="none">
                <a:solidFill>
                  <a:schemeClr val="dk1"/>
                </a:solidFill>
                <a:latin typeface="Trebuchet MS"/>
                <a:ea typeface="Trebuchet MS"/>
                <a:cs typeface="Trebuchet MS"/>
                <a:sym typeface="Trebuchet MS"/>
              </a:defRPr>
            </a:lvl6pPr>
            <a:lvl7pPr marL="2743200" marR="0" lvl="6" indent="0" algn="l" rtl="0">
              <a:spcBef>
                <a:spcPts val="0"/>
              </a:spcBef>
              <a:buNone/>
              <a:defRPr sz="1800" b="0" i="0" u="none" strike="noStrike" cap="none">
                <a:solidFill>
                  <a:schemeClr val="dk1"/>
                </a:solidFill>
                <a:latin typeface="Trebuchet MS"/>
                <a:ea typeface="Trebuchet MS"/>
                <a:cs typeface="Trebuchet MS"/>
                <a:sym typeface="Trebuchet MS"/>
              </a:defRPr>
            </a:lvl7pPr>
            <a:lvl8pPr marL="3200400" marR="0" lvl="7" indent="0" algn="l" rtl="0">
              <a:spcBef>
                <a:spcPts val="0"/>
              </a:spcBef>
              <a:buNone/>
              <a:defRPr sz="1800" b="0" i="0" u="none" strike="noStrike" cap="none">
                <a:solidFill>
                  <a:schemeClr val="dk1"/>
                </a:solidFill>
                <a:latin typeface="Trebuchet MS"/>
                <a:ea typeface="Trebuchet MS"/>
                <a:cs typeface="Trebuchet MS"/>
                <a:sym typeface="Trebuchet MS"/>
              </a:defRPr>
            </a:lvl8pPr>
            <a:lvl9pPr marL="3657600" marR="0" lvl="8" indent="0" algn="l" rtl="0">
              <a:spcBef>
                <a:spcPts val="0"/>
              </a:spcBef>
              <a:buNone/>
              <a:defRPr sz="1800" b="0" i="0" u="none" strike="noStrike" cap="none">
                <a:solidFill>
                  <a:schemeClr val="dk1"/>
                </a:solidFill>
                <a:latin typeface="Trebuchet MS"/>
                <a:ea typeface="Trebuchet MS"/>
                <a:cs typeface="Trebuchet MS"/>
                <a:sym typeface="Trebuchet MS"/>
              </a:defRPr>
            </a:lvl9pPr>
          </a:lstStyle>
          <a:p>
            <a:endParaRPr/>
          </a:p>
        </p:txBody>
      </p:sp>
      <p:sp>
        <p:nvSpPr>
          <p:cNvPr id="13" name="Shape 13"/>
          <p:cNvSpPr txBox="1">
            <a:spLocks noGrp="1"/>
          </p:cNvSpPr>
          <p:nvPr>
            <p:ph type="ftr" idx="11"/>
          </p:nvPr>
        </p:nvSpPr>
        <p:spPr>
          <a:xfrm>
            <a:off x="457199" y="6172200"/>
            <a:ext cx="3352800" cy="365125"/>
          </a:xfrm>
          <a:prstGeom prst="rect">
            <a:avLst/>
          </a:prstGeom>
          <a:noFill/>
          <a:ln>
            <a:noFill/>
          </a:ln>
        </p:spPr>
        <p:txBody>
          <a:bodyPr lIns="91425" tIns="91425" rIns="91425" bIns="91425" anchor="ctr" anchorCtr="0"/>
          <a:lstStyle>
            <a:lvl1pPr marL="0" marR="0" lvl="0" indent="0" algn="l" rtl="0">
              <a:spcBef>
                <a:spcPts val="0"/>
              </a:spcBef>
              <a:buNone/>
              <a:defRPr sz="1100" b="1" i="0" u="none" strike="noStrike" cap="none">
                <a:solidFill>
                  <a:srgbClr val="77DECC"/>
                </a:solidFill>
                <a:latin typeface="Trebuchet MS"/>
                <a:ea typeface="Trebuchet MS"/>
                <a:cs typeface="Trebuchet MS"/>
                <a:sym typeface="Trebuchet MS"/>
              </a:defRPr>
            </a:lvl1pPr>
            <a:lvl2pPr marL="457200" marR="0" lvl="1" indent="0" algn="l" rtl="0">
              <a:spcBef>
                <a:spcPts val="0"/>
              </a:spcBef>
              <a:buNone/>
              <a:defRPr sz="1800" b="0" i="0" u="none" strike="noStrike" cap="none">
                <a:solidFill>
                  <a:schemeClr val="dk1"/>
                </a:solidFill>
                <a:latin typeface="Trebuchet MS"/>
                <a:ea typeface="Trebuchet MS"/>
                <a:cs typeface="Trebuchet MS"/>
                <a:sym typeface="Trebuchet MS"/>
              </a:defRPr>
            </a:lvl2pPr>
            <a:lvl3pPr marL="914400" marR="0" lvl="2" indent="0" algn="l" rtl="0">
              <a:spcBef>
                <a:spcPts val="0"/>
              </a:spcBef>
              <a:buNone/>
              <a:defRPr sz="1800" b="0" i="0" u="none" strike="noStrike" cap="none">
                <a:solidFill>
                  <a:schemeClr val="dk1"/>
                </a:solidFill>
                <a:latin typeface="Trebuchet MS"/>
                <a:ea typeface="Trebuchet MS"/>
                <a:cs typeface="Trebuchet MS"/>
                <a:sym typeface="Trebuchet MS"/>
              </a:defRPr>
            </a:lvl3pPr>
            <a:lvl4pPr marL="1371600" marR="0" lvl="3" indent="0" algn="l" rtl="0">
              <a:spcBef>
                <a:spcPts val="0"/>
              </a:spcBef>
              <a:buNone/>
              <a:defRPr sz="1800" b="0" i="0" u="none" strike="noStrike" cap="none">
                <a:solidFill>
                  <a:schemeClr val="dk1"/>
                </a:solidFill>
                <a:latin typeface="Trebuchet MS"/>
                <a:ea typeface="Trebuchet MS"/>
                <a:cs typeface="Trebuchet MS"/>
                <a:sym typeface="Trebuchet MS"/>
              </a:defRPr>
            </a:lvl4pPr>
            <a:lvl5pPr marL="1828800" marR="0" lvl="4" indent="0" algn="l" rtl="0">
              <a:spcBef>
                <a:spcPts val="0"/>
              </a:spcBef>
              <a:buNone/>
              <a:defRPr sz="1800" b="0" i="0" u="none" strike="noStrike" cap="none">
                <a:solidFill>
                  <a:schemeClr val="dk1"/>
                </a:solidFill>
                <a:latin typeface="Trebuchet MS"/>
                <a:ea typeface="Trebuchet MS"/>
                <a:cs typeface="Trebuchet MS"/>
                <a:sym typeface="Trebuchet MS"/>
              </a:defRPr>
            </a:lvl5pPr>
            <a:lvl6pPr marL="2286000" marR="0" lvl="5" indent="0" algn="l" rtl="0">
              <a:spcBef>
                <a:spcPts val="0"/>
              </a:spcBef>
              <a:buNone/>
              <a:defRPr sz="1800" b="0" i="0" u="none" strike="noStrike" cap="none">
                <a:solidFill>
                  <a:schemeClr val="dk1"/>
                </a:solidFill>
                <a:latin typeface="Trebuchet MS"/>
                <a:ea typeface="Trebuchet MS"/>
                <a:cs typeface="Trebuchet MS"/>
                <a:sym typeface="Trebuchet MS"/>
              </a:defRPr>
            </a:lvl6pPr>
            <a:lvl7pPr marL="2743200" marR="0" lvl="6" indent="0" algn="l" rtl="0">
              <a:spcBef>
                <a:spcPts val="0"/>
              </a:spcBef>
              <a:buNone/>
              <a:defRPr sz="1800" b="0" i="0" u="none" strike="noStrike" cap="none">
                <a:solidFill>
                  <a:schemeClr val="dk1"/>
                </a:solidFill>
                <a:latin typeface="Trebuchet MS"/>
                <a:ea typeface="Trebuchet MS"/>
                <a:cs typeface="Trebuchet MS"/>
                <a:sym typeface="Trebuchet MS"/>
              </a:defRPr>
            </a:lvl7pPr>
            <a:lvl8pPr marL="3200400" marR="0" lvl="7" indent="0" algn="l" rtl="0">
              <a:spcBef>
                <a:spcPts val="0"/>
              </a:spcBef>
              <a:buNone/>
              <a:defRPr sz="1800" b="0" i="0" u="none" strike="noStrike" cap="none">
                <a:solidFill>
                  <a:schemeClr val="dk1"/>
                </a:solidFill>
                <a:latin typeface="Trebuchet MS"/>
                <a:ea typeface="Trebuchet MS"/>
                <a:cs typeface="Trebuchet MS"/>
                <a:sym typeface="Trebuchet MS"/>
              </a:defRPr>
            </a:lvl8pPr>
            <a:lvl9pPr marL="3657600" marR="0" lvl="8" indent="0" algn="l" rtl="0">
              <a:spcBef>
                <a:spcPts val="0"/>
              </a:spcBef>
              <a:buNone/>
              <a:defRPr sz="1800" b="0" i="0" u="none" strike="noStrike" cap="none">
                <a:solidFill>
                  <a:schemeClr val="dk1"/>
                </a:solidFill>
                <a:latin typeface="Trebuchet MS"/>
                <a:ea typeface="Trebuchet MS"/>
                <a:cs typeface="Trebuchet MS"/>
                <a:sym typeface="Trebuchet MS"/>
              </a:defRPr>
            </a:lvl9pPr>
          </a:lstStyle>
          <a:p>
            <a:endParaRPr/>
          </a:p>
        </p:txBody>
      </p:sp>
      <p:sp>
        <p:nvSpPr>
          <p:cNvPr id="14" name="Shape 14"/>
          <p:cNvSpPr txBox="1">
            <a:spLocks noGrp="1"/>
          </p:cNvSpPr>
          <p:nvPr>
            <p:ph type="sldNum" idx="12"/>
          </p:nvPr>
        </p:nvSpPr>
        <p:spPr>
          <a:xfrm>
            <a:off x="3810000" y="6172200"/>
            <a:ext cx="1828800" cy="365125"/>
          </a:xfrm>
          <a:prstGeom prst="rect">
            <a:avLst/>
          </a:prstGeom>
          <a:noFill/>
          <a:ln>
            <a:noFill/>
          </a:ln>
        </p:spPr>
        <p:txBody>
          <a:bodyPr lIns="91425" tIns="45700" rIns="91425" bIns="45700" anchor="ctr" anchorCtr="0">
            <a:noAutofit/>
          </a:bodyPr>
          <a:lstStyle/>
          <a:p>
            <a:pPr marL="0" marR="0" lvl="0" indent="0" algn="ctr" rtl="0">
              <a:spcBef>
                <a:spcPts val="0"/>
              </a:spcBef>
              <a:buSzPct val="25000"/>
              <a:buNone/>
            </a:pPr>
            <a:fld id="{00000000-1234-1234-1234-123412341234}" type="slidenum">
              <a:rPr lang="en-US" sz="1200" b="1" i="0" u="none" strike="noStrike" cap="none">
                <a:solidFill>
                  <a:srgbClr val="77DECC"/>
                </a:solidFill>
                <a:latin typeface="Trebuchet MS"/>
                <a:ea typeface="Trebuchet MS"/>
                <a:cs typeface="Trebuchet MS"/>
                <a:sym typeface="Trebuchet MS"/>
              </a:rPr>
              <a:t>‹#›</a:t>
            </a:fld>
            <a:endParaRPr lang="en-US" sz="1200" b="1" i="0" u="none" strike="noStrike" cap="none">
              <a:solidFill>
                <a:srgbClr val="77DECC"/>
              </a:solidFill>
              <a:latin typeface="Trebuchet MS"/>
              <a:ea typeface="Trebuchet MS"/>
              <a:cs typeface="Trebuchet MS"/>
              <a:sym typeface="Trebuchet MS"/>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p:titleStyle>
    <p:body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notesSlide" Target="../notesSlides/notesSlide9.xml"/><Relationship Id="rId1" Type="http://schemas.openxmlformats.org/officeDocument/2006/relationships/slideLayout" Target="../slideLayouts/slideLayout1.xml"/><Relationship Id="rId4" Type="http://schemas.openxmlformats.org/officeDocument/2006/relationships/image" Target="../media/image16.jpeg"/></Relationships>
</file>

<file path=ppt/slides/_rels/slide12.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jp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11.xml"/><Relationship Id="rId1" Type="http://schemas.openxmlformats.org/officeDocument/2006/relationships/slideLayout" Target="../slideLayouts/slideLayout1.xml"/><Relationship Id="rId5" Type="http://schemas.openxmlformats.org/officeDocument/2006/relationships/image" Target="../media/image21.jpeg"/><Relationship Id="rId4" Type="http://schemas.openxmlformats.org/officeDocument/2006/relationships/hyperlink" Target="https://en.wikipedia.org/wiki/Stonehenge"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5.xml"/><Relationship Id="rId1" Type="http://schemas.openxmlformats.org/officeDocument/2006/relationships/slideLayout" Target="../slideLayouts/slideLayout1.xml"/><Relationship Id="rId4" Type="http://schemas.openxmlformats.org/officeDocument/2006/relationships/image" Target="../media/image7.jpeg"/></Relationships>
</file>

<file path=ppt/slides/_rels/slide6.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6.xml"/><Relationship Id="rId1" Type="http://schemas.openxmlformats.org/officeDocument/2006/relationships/slideLayout" Target="../slideLayouts/slideLayout1.xml"/><Relationship Id="rId4" Type="http://schemas.openxmlformats.org/officeDocument/2006/relationships/image" Target="../media/image9.jpeg"/></Relationships>
</file>

<file path=ppt/slides/_rels/slide7.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8.xml"/><Relationship Id="rId1" Type="http://schemas.openxmlformats.org/officeDocument/2006/relationships/slideLayout" Target="../slideLayouts/slideLayout1.xml"/><Relationship Id="rId4" Type="http://schemas.openxmlformats.org/officeDocument/2006/relationships/image" Target="../media/image12.jpeg"/></Relationships>
</file>

<file path=ppt/slides/_rels/slide9.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45"/>
        <p:cNvGrpSpPr/>
        <p:nvPr/>
      </p:nvGrpSpPr>
      <p:grpSpPr>
        <a:xfrm>
          <a:off x="0" y="0"/>
          <a:ext cx="0" cy="0"/>
          <a:chOff x="0" y="0"/>
          <a:chExt cx="0" cy="0"/>
        </a:xfrm>
      </p:grpSpPr>
      <p:sp>
        <p:nvSpPr>
          <p:cNvPr id="151" name="Shape 151"/>
          <p:cNvSpPr txBox="1"/>
          <p:nvPr/>
        </p:nvSpPr>
        <p:spPr>
          <a:xfrm>
            <a:off x="4139350" y="2282966"/>
            <a:ext cx="4796999" cy="2578499"/>
          </a:xfrm>
          <a:prstGeom prst="rect">
            <a:avLst/>
          </a:prstGeom>
          <a:noFill/>
          <a:ln>
            <a:noFill/>
          </a:ln>
        </p:spPr>
        <p:txBody>
          <a:bodyPr lIns="91425" tIns="91425" rIns="91425" bIns="91425" anchor="ctr" anchorCtr="0">
            <a:noAutofit/>
          </a:bodyPr>
          <a:lstStyle/>
          <a:p>
            <a:pPr lvl="0" algn="just" rtl="0">
              <a:spcBef>
                <a:spcPts val="0"/>
              </a:spcBef>
              <a:buNone/>
            </a:pPr>
            <a:endParaRPr lang="en-US" dirty="0">
              <a:solidFill>
                <a:srgbClr val="FFFFFF"/>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pic>
        <p:nvPicPr>
          <p:cNvPr id="152" name="Shape 152" descr="4f5dd7835cefe.jpg"/>
          <p:cNvPicPr preferRelativeResize="0"/>
          <p:nvPr/>
        </p:nvPicPr>
        <p:blipFill>
          <a:blip r:embed="rId3" cstate="email">
            <a:alphaModFix/>
            <a:extLst>
              <a:ext uri="{28A0092B-C50C-407E-A947-70E740481C1C}">
                <a14:useLocalDpi xmlns:a14="http://schemas.microsoft.com/office/drawing/2010/main"/>
              </a:ext>
            </a:extLst>
          </a:blip>
          <a:stretch>
            <a:fillRect/>
          </a:stretch>
        </p:blipFill>
        <p:spPr>
          <a:xfrm>
            <a:off x="0" y="0"/>
            <a:ext cx="9144000" cy="6857999"/>
          </a:xfrm>
          <a:prstGeom prst="rect">
            <a:avLst/>
          </a:prstGeom>
          <a:ln>
            <a:noFill/>
          </a:ln>
          <a:effectLst>
            <a:outerShdw blurRad="292100" dist="139700" dir="2700000" algn="tl" rotWithShape="0">
              <a:srgbClr val="333333">
                <a:alpha val="65000"/>
              </a:srgbClr>
            </a:outerShdw>
          </a:effectLst>
        </p:spPr>
      </p:pic>
      <p:pic>
        <p:nvPicPr>
          <p:cNvPr id="153" name="Shape 153" descr="great-pyramid-of-giza1-1024x768.jpg"/>
          <p:cNvPicPr preferRelativeResize="0"/>
          <p:nvPr/>
        </p:nvPicPr>
        <p:blipFill>
          <a:blip r:embed="rId4" cstate="email">
            <a:alphaModFix/>
            <a:extLst>
              <a:ext uri="{28A0092B-C50C-407E-A947-70E740481C1C}">
                <a14:useLocalDpi xmlns:a14="http://schemas.microsoft.com/office/drawing/2010/main"/>
              </a:ext>
            </a:extLst>
          </a:blip>
          <a:stretch>
            <a:fillRect/>
          </a:stretch>
        </p:blipFill>
        <p:spPr>
          <a:xfrm>
            <a:off x="238411" y="5085184"/>
            <a:ext cx="2533389" cy="1734377"/>
          </a:xfrm>
          <a:prstGeom prst="rect">
            <a:avLst/>
          </a:prstGeom>
          <a:ln>
            <a:noFill/>
          </a:ln>
          <a:effectLst>
            <a:softEdge rad="112500"/>
          </a:effectLst>
        </p:spPr>
      </p:pic>
      <p:sp>
        <p:nvSpPr>
          <p:cNvPr id="149" name="Shape 149"/>
          <p:cNvSpPr txBox="1"/>
          <p:nvPr/>
        </p:nvSpPr>
        <p:spPr>
          <a:xfrm>
            <a:off x="348160" y="165679"/>
            <a:ext cx="5628246" cy="715800"/>
          </a:xfrm>
          <a:prstGeom prst="rect">
            <a:avLst/>
          </a:prstGeom>
          <a:noFill/>
          <a:ln>
            <a:noFill/>
          </a:ln>
        </p:spPr>
        <p:txBody>
          <a:bodyPr lIns="91425" tIns="91425" rIns="91425" bIns="91425" anchor="ctr" anchorCtr="0">
            <a:noAutofit/>
          </a:bodyPr>
          <a:lstStyle/>
          <a:p>
            <a:pPr lvl="0"/>
            <a:r>
              <a:rPr lang="en-US" sz="3600" b="1" dirty="0" smtClean="0">
                <a:solidFill>
                  <a:srgbClr val="FFFF99"/>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Pyramids of Cheops</a:t>
            </a:r>
            <a:endParaRPr lang="en-US" sz="3600" b="1" dirty="0">
              <a:solidFill>
                <a:srgbClr val="FFFF99"/>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sp>
        <p:nvSpPr>
          <p:cNvPr id="2" name="Прямоугольник 1"/>
          <p:cNvSpPr/>
          <p:nvPr/>
        </p:nvSpPr>
        <p:spPr>
          <a:xfrm>
            <a:off x="348161" y="860772"/>
            <a:ext cx="8592990" cy="1938992"/>
          </a:xfrm>
          <a:prstGeom prst="rect">
            <a:avLst/>
          </a:prstGeom>
        </p:spPr>
        <p:txBody>
          <a:bodyPr wrap="square">
            <a:spAutoFit/>
          </a:bodyPr>
          <a:lstStyle/>
          <a:p>
            <a:pPr algn="just"/>
            <a:r>
              <a:rPr lang="en-US" sz="2400" dirty="0">
                <a:solidFill>
                  <a:srgbClr val="FFFF99"/>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The Egyptian pyramids are ancient pyramid-shaped masonry structures located in Egypt</a:t>
            </a:r>
            <a:r>
              <a:rPr lang="en-US" sz="2400" dirty="0" smtClean="0">
                <a:solidFill>
                  <a:srgbClr val="FFFF99"/>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a:t>
            </a:r>
            <a:r>
              <a:rPr lang="en-US" sz="2400" dirty="0">
                <a:solidFill>
                  <a:srgbClr val="FFFF99"/>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The most famous Egyptian pyramids are those found at Giza, on the outskirts of Cairo. Several of the Giza pyramids are counted among the largest structures ever built.</a:t>
            </a:r>
            <a:endParaRPr lang="ru-RU" sz="2400" dirty="0">
              <a:solidFill>
                <a:srgbClr val="FFFF99"/>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a:p>
            <a:pPr algn="just"/>
            <a:endParaRPr lang="ru-RU" sz="2400" dirty="0">
              <a:solidFill>
                <a:srgbClr val="FFFF99"/>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sp>
        <p:nvSpPr>
          <p:cNvPr id="3" name="Прямоугольник 2"/>
          <p:cNvSpPr/>
          <p:nvPr/>
        </p:nvSpPr>
        <p:spPr>
          <a:xfrm>
            <a:off x="2286000" y="2951947"/>
            <a:ext cx="4572000" cy="307777"/>
          </a:xfrm>
          <a:prstGeom prst="rect">
            <a:avLst/>
          </a:prstGeom>
        </p:spPr>
        <p:txBody>
          <a:bodyPr>
            <a:spAutoFit/>
          </a:bodyPr>
          <a:lstStyle/>
          <a:p>
            <a:endParaRPr lang="ru-RU"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0" y="27654"/>
            <a:ext cx="9144000" cy="6830346"/>
          </a:xfrm>
          <a:prstGeom prst="rect">
            <a:avLst/>
          </a:prstGeom>
        </p:spPr>
      </p:pic>
      <p:sp>
        <p:nvSpPr>
          <p:cNvPr id="2" name="Прямоугольник 1"/>
          <p:cNvSpPr/>
          <p:nvPr/>
        </p:nvSpPr>
        <p:spPr>
          <a:xfrm>
            <a:off x="327754" y="4725144"/>
            <a:ext cx="8424936" cy="1938992"/>
          </a:xfrm>
          <a:prstGeom prst="rect">
            <a:avLst/>
          </a:prstGeom>
        </p:spPr>
        <p:txBody>
          <a:bodyPr wrap="square">
            <a:spAutoFit/>
          </a:bodyPr>
          <a:lstStyle/>
          <a:p>
            <a:pPr algn="just"/>
            <a:r>
              <a:rPr lang="en-US" sz="2400" dirty="0">
                <a:solidFill>
                  <a:srgbClr val="FFFFCC"/>
                </a:solidFill>
                <a:latin typeface="Times New Roman" panose="02020603050405020304" pitchFamily="18" charset="0"/>
                <a:cs typeface="Times New Roman" panose="02020603050405020304" pitchFamily="18" charset="0"/>
              </a:rPr>
              <a:t>was the capital city of the Khmer Empire, which flourished from approximately the 9th to 15th centuries. Angkor was a megacity supporting at least 0.1% of the global population during 1010-1220. The city houses the magnificent Angkor </a:t>
            </a:r>
            <a:r>
              <a:rPr lang="en-US" sz="2400" dirty="0" err="1">
                <a:solidFill>
                  <a:srgbClr val="FFFFCC"/>
                </a:solidFill>
                <a:latin typeface="Times New Roman" panose="02020603050405020304" pitchFamily="18" charset="0"/>
                <a:cs typeface="Times New Roman" panose="02020603050405020304" pitchFamily="18" charset="0"/>
              </a:rPr>
              <a:t>Wat</a:t>
            </a:r>
            <a:r>
              <a:rPr lang="en-US" sz="2400" dirty="0">
                <a:solidFill>
                  <a:srgbClr val="FFFFCC"/>
                </a:solidFill>
                <a:latin typeface="Times New Roman" panose="02020603050405020304" pitchFamily="18" charset="0"/>
                <a:cs typeface="Times New Roman" panose="02020603050405020304" pitchFamily="18" charset="0"/>
              </a:rPr>
              <a:t>, one of Cambodia's popular tourist attractions.</a:t>
            </a:r>
            <a:endParaRPr lang="ru-RU" sz="2400" dirty="0">
              <a:solidFill>
                <a:srgbClr val="FFFFCC"/>
              </a:solidFill>
              <a:latin typeface="Times New Roman" panose="02020603050405020304" pitchFamily="18" charset="0"/>
              <a:cs typeface="Times New Roman" panose="02020603050405020304" pitchFamily="18" charset="0"/>
            </a:endParaRPr>
          </a:p>
        </p:txBody>
      </p:sp>
      <p:sp>
        <p:nvSpPr>
          <p:cNvPr id="4" name="Прямоугольник 3"/>
          <p:cNvSpPr/>
          <p:nvPr/>
        </p:nvSpPr>
        <p:spPr>
          <a:xfrm>
            <a:off x="467544" y="216521"/>
            <a:ext cx="1697901" cy="646331"/>
          </a:xfrm>
          <a:prstGeom prst="rect">
            <a:avLst/>
          </a:prstGeom>
        </p:spPr>
        <p:txBody>
          <a:bodyPr wrap="none">
            <a:spAutoFit/>
          </a:bodyPr>
          <a:lstStyle/>
          <a:p>
            <a:r>
              <a:rPr lang="en-US" sz="3600" b="1" dirty="0">
                <a:solidFill>
                  <a:srgbClr val="FFFFCC"/>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Angkor</a:t>
            </a:r>
            <a:endParaRPr lang="ru-RU" sz="3600" b="1" dirty="0">
              <a:solidFill>
                <a:srgbClr val="FFFFCC"/>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57545169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278"/>
        <p:cNvGrpSpPr/>
        <p:nvPr/>
      </p:nvGrpSpPr>
      <p:grpSpPr>
        <a:xfrm>
          <a:off x="0" y="0"/>
          <a:ext cx="0" cy="0"/>
          <a:chOff x="0" y="0"/>
          <a:chExt cx="0" cy="0"/>
        </a:xfrm>
      </p:grpSpPr>
      <p:pic>
        <p:nvPicPr>
          <p:cNvPr id="282" name="Shape 282" descr="Statui_na_Ostrove_Pashi_3.jpg"/>
          <p:cNvPicPr preferRelativeResize="0"/>
          <p:nvPr/>
        </p:nvPicPr>
        <p:blipFill>
          <a:blip r:embed="rId3">
            <a:alphaModFix/>
          </a:blip>
          <a:stretch>
            <a:fillRect/>
          </a:stretch>
        </p:blipFill>
        <p:spPr>
          <a:xfrm>
            <a:off x="0" y="-71048"/>
            <a:ext cx="9144000" cy="6997628"/>
          </a:xfrm>
          <a:prstGeom prst="rect">
            <a:avLst/>
          </a:prstGeom>
          <a:noFill/>
          <a:ln>
            <a:noFill/>
          </a:ln>
        </p:spPr>
      </p:pic>
      <p:sp>
        <p:nvSpPr>
          <p:cNvPr id="2" name="Прямоугольник 1"/>
          <p:cNvSpPr/>
          <p:nvPr/>
        </p:nvSpPr>
        <p:spPr>
          <a:xfrm>
            <a:off x="179512" y="816317"/>
            <a:ext cx="7089945" cy="1384995"/>
          </a:xfrm>
          <a:prstGeom prst="rect">
            <a:avLst/>
          </a:prstGeom>
        </p:spPr>
        <p:txBody>
          <a:bodyPr wrap="square">
            <a:spAutoFit/>
          </a:bodyPr>
          <a:lstStyle/>
          <a:p>
            <a:pPr algn="just"/>
            <a:r>
              <a:rPr lang="en-US" sz="2800" dirty="0">
                <a:solidFill>
                  <a:srgbClr val="FFFFCC"/>
                </a:solidFill>
                <a:latin typeface="Times New Roman" panose="02020603050405020304" pitchFamily="18" charset="0"/>
                <a:cs typeface="Times New Roman" panose="02020603050405020304" pitchFamily="18" charset="0"/>
              </a:rPr>
              <a:t>are monolithic human figures carved by the Rapa Nui people on Easter Island in eastern Polynesia between the years 1250 and 1500.</a:t>
            </a:r>
            <a:endParaRPr lang="ru-RU" sz="2800" dirty="0">
              <a:solidFill>
                <a:srgbClr val="FFFFCC"/>
              </a:solidFill>
              <a:latin typeface="Times New Roman" panose="02020603050405020304" pitchFamily="18" charset="0"/>
              <a:cs typeface="Times New Roman" panose="02020603050405020304" pitchFamily="18" charset="0"/>
            </a:endParaRPr>
          </a:p>
        </p:txBody>
      </p:sp>
      <p:sp>
        <p:nvSpPr>
          <p:cNvPr id="3" name="Прямоугольник 2"/>
          <p:cNvSpPr/>
          <p:nvPr/>
        </p:nvSpPr>
        <p:spPr>
          <a:xfrm>
            <a:off x="179512" y="46876"/>
            <a:ext cx="1558120" cy="769441"/>
          </a:xfrm>
          <a:prstGeom prst="rect">
            <a:avLst/>
          </a:prstGeom>
        </p:spPr>
        <p:txBody>
          <a:bodyPr wrap="square">
            <a:spAutoFit/>
          </a:bodyPr>
          <a:lstStyle/>
          <a:p>
            <a:r>
              <a:rPr lang="en-US" sz="4400" b="1" dirty="0" err="1">
                <a:solidFill>
                  <a:srgbClr val="FFFFCC"/>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Moai</a:t>
            </a:r>
            <a:r>
              <a:rPr lang="en-US" sz="4400" b="1" dirty="0">
                <a:solidFill>
                  <a:srgbClr val="FFFFFF"/>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endParaRPr lang="ru-RU" sz="4400" b="1" dirty="0">
              <a:solidFill>
                <a:srgbClr val="FFFFFF"/>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pic>
        <p:nvPicPr>
          <p:cNvPr id="281" name="Shape 281" descr="фото Великаны с острова Пасхи 2.jpg"/>
          <p:cNvPicPr preferRelativeResize="0"/>
          <p:nvPr/>
        </p:nvPicPr>
        <p:blipFill>
          <a:blip r:embed="rId4" cstate="email">
            <a:alphaModFix/>
            <a:extLst>
              <a:ext uri="{28A0092B-C50C-407E-A947-70E740481C1C}">
                <a14:useLocalDpi xmlns:a14="http://schemas.microsoft.com/office/drawing/2010/main"/>
              </a:ext>
            </a:extLst>
          </a:blip>
          <a:stretch>
            <a:fillRect/>
          </a:stretch>
        </p:blipFill>
        <p:spPr>
          <a:xfrm>
            <a:off x="179512" y="4438576"/>
            <a:ext cx="3225899" cy="2419424"/>
          </a:xfrm>
          <a:prstGeom prst="rect">
            <a:avLst/>
          </a:prstGeom>
          <a:ln>
            <a:noFill/>
          </a:ln>
          <a:effectLst>
            <a:softEdge rad="112500"/>
          </a:effectLst>
        </p:spPr>
      </p:pic>
    </p:spTree>
    <p:extLst>
      <p:ext uri="{BB962C8B-B14F-4D97-AF65-F5344CB8AC3E}">
        <p14:creationId xmlns:p14="http://schemas.microsoft.com/office/powerpoint/2010/main" val="398238303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286"/>
        <p:cNvGrpSpPr/>
        <p:nvPr/>
      </p:nvGrpSpPr>
      <p:grpSpPr>
        <a:xfrm>
          <a:off x="0" y="0"/>
          <a:ext cx="0" cy="0"/>
          <a:chOff x="0" y="0"/>
          <a:chExt cx="0" cy="0"/>
        </a:xfrm>
      </p:grpSpPr>
      <p:pic>
        <p:nvPicPr>
          <p:cNvPr id="287" name="Shape 287" descr="Hram-Vasiliya.jpg"/>
          <p:cNvPicPr preferRelativeResize="0"/>
          <p:nvPr/>
        </p:nvPicPr>
        <p:blipFill rotWithShape="1">
          <a:blip r:embed="rId3" cstate="email">
            <a:alphaModFix/>
            <a:extLst>
              <a:ext uri="{28A0092B-C50C-407E-A947-70E740481C1C}">
                <a14:useLocalDpi xmlns:a14="http://schemas.microsoft.com/office/drawing/2010/main"/>
              </a:ext>
            </a:extLst>
          </a:blip>
          <a:srcRect/>
          <a:stretch/>
        </p:blipFill>
        <p:spPr>
          <a:xfrm>
            <a:off x="0" y="-6836"/>
            <a:ext cx="9144000" cy="6858000"/>
          </a:xfrm>
          <a:prstGeom prst="rect">
            <a:avLst/>
          </a:prstGeom>
          <a:noFill/>
          <a:ln>
            <a:noFill/>
          </a:ln>
        </p:spPr>
      </p:pic>
      <p:sp>
        <p:nvSpPr>
          <p:cNvPr id="2" name="Прямоугольник 1"/>
          <p:cNvSpPr/>
          <p:nvPr/>
        </p:nvSpPr>
        <p:spPr>
          <a:xfrm>
            <a:off x="827584" y="98040"/>
            <a:ext cx="3324949" cy="954107"/>
          </a:xfrm>
          <a:prstGeom prst="rect">
            <a:avLst/>
          </a:prstGeom>
        </p:spPr>
        <p:txBody>
          <a:bodyPr wrap="none">
            <a:spAutoFit/>
          </a:bodyPr>
          <a:lstStyle/>
          <a:p>
            <a:pPr algn="ctr"/>
            <a:r>
              <a:rPr lang="en-US" sz="2800" b="1" dirty="0">
                <a:solidFill>
                  <a:srgbClr val="FFFFFF"/>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The Cathedral </a:t>
            </a:r>
            <a:endParaRPr lang="en-US" sz="2800" b="1" dirty="0" smtClean="0">
              <a:solidFill>
                <a:srgbClr val="FFFFFF"/>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a:p>
            <a:pPr algn="ctr"/>
            <a:r>
              <a:rPr lang="en-US" sz="2800" b="1" dirty="0" smtClean="0">
                <a:solidFill>
                  <a:srgbClr val="FFFFFF"/>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of </a:t>
            </a:r>
            <a:r>
              <a:rPr lang="en-US" sz="2800" b="1" dirty="0" err="1">
                <a:solidFill>
                  <a:srgbClr val="FFFFFF"/>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Vasily</a:t>
            </a:r>
            <a:r>
              <a:rPr lang="en-US" sz="2800" b="1" dirty="0">
                <a:solidFill>
                  <a:srgbClr val="FFFFFF"/>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the Blessed</a:t>
            </a:r>
            <a:endParaRPr lang="ru-RU" sz="2800" b="1" dirty="0">
              <a:solidFill>
                <a:srgbClr val="FFFFFF"/>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sp>
        <p:nvSpPr>
          <p:cNvPr id="3" name="Прямоугольник 2"/>
          <p:cNvSpPr/>
          <p:nvPr/>
        </p:nvSpPr>
        <p:spPr>
          <a:xfrm>
            <a:off x="4788024" y="104125"/>
            <a:ext cx="4139952" cy="4401205"/>
          </a:xfrm>
          <a:prstGeom prst="rect">
            <a:avLst/>
          </a:prstGeom>
        </p:spPr>
        <p:txBody>
          <a:bodyPr wrap="square">
            <a:spAutoFit/>
          </a:bodyPr>
          <a:lstStyle/>
          <a:p>
            <a:pPr algn="just"/>
            <a:r>
              <a:rPr lang="en-US" sz="2000" dirty="0" smtClean="0">
                <a:solidFill>
                  <a:srgbClr val="FFFFFF"/>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commonly </a:t>
            </a:r>
            <a:r>
              <a:rPr lang="en-US" sz="2000" dirty="0">
                <a:solidFill>
                  <a:srgbClr val="FFFFFF"/>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known as Saint Basil's Cathedral, is a church in the Red Square in Moscow, Russia. The building, now a museum, is officially known as the Cathedral of the Intercession of the Most Holy </a:t>
            </a:r>
            <a:r>
              <a:rPr lang="en-US" sz="2000" dirty="0" err="1">
                <a:solidFill>
                  <a:srgbClr val="FFFFFF"/>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Theotokos</a:t>
            </a:r>
            <a:r>
              <a:rPr lang="en-US" sz="2000" dirty="0">
                <a:solidFill>
                  <a:srgbClr val="FFFFFF"/>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on the Moat </a:t>
            </a:r>
            <a:r>
              <a:rPr lang="en-US" sz="2000" dirty="0" smtClean="0">
                <a:solidFill>
                  <a:srgbClr val="FFFFFF"/>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It </a:t>
            </a:r>
            <a:r>
              <a:rPr lang="en-US" sz="2000" dirty="0">
                <a:solidFill>
                  <a:srgbClr val="FFFFFF"/>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was built from 1555–61 on orders from Ivan the Terrible and commemorates the capture of Kazan and Astrakhan. A world-famous landmark</a:t>
            </a:r>
            <a:r>
              <a:rPr lang="en-US" sz="2000" dirty="0" smtClean="0">
                <a:solidFill>
                  <a:srgbClr val="FFFFFF"/>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en-US" sz="2000" dirty="0">
                <a:solidFill>
                  <a:srgbClr val="FFFFFF"/>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it was the city's tallest building until the completion of the Ivan the Great Bell Tower in 1600</a:t>
            </a:r>
            <a:r>
              <a:rPr lang="en-US" sz="2000" dirty="0" smtClean="0">
                <a:solidFill>
                  <a:srgbClr val="FFFFFF"/>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a:t>
            </a:r>
            <a:endParaRPr lang="ru-RU" sz="2000" dirty="0">
              <a:solidFill>
                <a:srgbClr val="FFFFFF"/>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79154145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Рисунок 8"/>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8384" y="43508"/>
            <a:ext cx="9144000" cy="6932747"/>
          </a:xfrm>
          <a:prstGeom prst="rect">
            <a:avLst/>
          </a:prstGeom>
        </p:spPr>
      </p:pic>
      <p:pic>
        <p:nvPicPr>
          <p:cNvPr id="8" name="Рисунок 7"/>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392772" y="4694214"/>
            <a:ext cx="1586228" cy="1979337"/>
          </a:xfrm>
          <a:prstGeom prst="rect">
            <a:avLst/>
          </a:prstGeom>
          <a:ln>
            <a:noFill/>
          </a:ln>
          <a:effectLst>
            <a:softEdge rad="112500"/>
          </a:effectLst>
        </p:spPr>
      </p:pic>
      <p:sp>
        <p:nvSpPr>
          <p:cNvPr id="10" name="Прямоугольник 9"/>
          <p:cNvSpPr/>
          <p:nvPr/>
        </p:nvSpPr>
        <p:spPr>
          <a:xfrm>
            <a:off x="6400800" y="310907"/>
            <a:ext cx="2473247" cy="4401205"/>
          </a:xfrm>
          <a:prstGeom prst="rect">
            <a:avLst/>
          </a:prstGeom>
        </p:spPr>
        <p:txBody>
          <a:bodyPr wrap="square">
            <a:spAutoFit/>
          </a:bodyPr>
          <a:lstStyle/>
          <a:p>
            <a:pPr algn="just"/>
            <a:r>
              <a:rPr lang="en-US" sz="2000" dirty="0">
                <a:solidFill>
                  <a:srgbClr val="FFFFCC"/>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is a nineteenth-century Romanesque Revival palace on a rugged hill above the village of </a:t>
            </a:r>
            <a:r>
              <a:rPr lang="en-US" sz="2000" dirty="0" err="1">
                <a:solidFill>
                  <a:srgbClr val="FFFFCC"/>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Hohenschwangau</a:t>
            </a:r>
            <a:r>
              <a:rPr lang="en-US" sz="2000" dirty="0">
                <a:solidFill>
                  <a:srgbClr val="FFFFCC"/>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near </a:t>
            </a:r>
            <a:r>
              <a:rPr lang="en-US" sz="2000" dirty="0" err="1">
                <a:solidFill>
                  <a:srgbClr val="FFFFCC"/>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Füssen</a:t>
            </a:r>
            <a:r>
              <a:rPr lang="en-US" sz="2000" dirty="0">
                <a:solidFill>
                  <a:srgbClr val="FFFFCC"/>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in southwest Bavaria, Germany. The palace was commissioned by Ludwig II of Bavaria as a retreat and as a homage to Richard Wagner.</a:t>
            </a:r>
            <a:endParaRPr lang="ru-RU" sz="2000" dirty="0">
              <a:solidFill>
                <a:srgbClr val="FFFFCC"/>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sp>
        <p:nvSpPr>
          <p:cNvPr id="11" name="Прямоугольник 10"/>
          <p:cNvSpPr/>
          <p:nvPr/>
        </p:nvSpPr>
        <p:spPr>
          <a:xfrm>
            <a:off x="537500" y="323753"/>
            <a:ext cx="4209807" cy="584775"/>
          </a:xfrm>
          <a:prstGeom prst="rect">
            <a:avLst/>
          </a:prstGeom>
        </p:spPr>
        <p:txBody>
          <a:bodyPr wrap="none">
            <a:spAutoFit/>
          </a:bodyPr>
          <a:lstStyle/>
          <a:p>
            <a:r>
              <a:rPr lang="en-US" sz="3200" b="1" dirty="0" err="1">
                <a:solidFill>
                  <a:srgbClr val="FFFFCC"/>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Neuschwanstein</a:t>
            </a:r>
            <a:r>
              <a:rPr lang="en-US" sz="3200" b="1" dirty="0">
                <a:solidFill>
                  <a:srgbClr val="FFFFCC"/>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Castle</a:t>
            </a:r>
            <a:endParaRPr lang="ru-RU" sz="3200" b="1" dirty="0">
              <a:solidFill>
                <a:srgbClr val="FFFFCC"/>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83421705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04"/>
        <p:cNvGrpSpPr/>
        <p:nvPr/>
      </p:nvGrpSpPr>
      <p:grpSpPr>
        <a:xfrm>
          <a:off x="0" y="0"/>
          <a:ext cx="0" cy="0"/>
          <a:chOff x="0" y="0"/>
          <a:chExt cx="0" cy="0"/>
        </a:xfrm>
      </p:grpSpPr>
      <p:pic>
        <p:nvPicPr>
          <p:cNvPr id="2" name="Рисунок 1"/>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0" y="-14355"/>
            <a:ext cx="9144000" cy="6872356"/>
          </a:xfrm>
          <a:prstGeom prst="rect">
            <a:avLst/>
          </a:prstGeom>
        </p:spPr>
      </p:pic>
      <p:sp>
        <p:nvSpPr>
          <p:cNvPr id="8" name="Shape 110"/>
          <p:cNvSpPr txBox="1"/>
          <p:nvPr/>
        </p:nvSpPr>
        <p:spPr>
          <a:xfrm>
            <a:off x="285945" y="5289609"/>
            <a:ext cx="8553008" cy="1384995"/>
          </a:xfrm>
          <a:prstGeom prst="rect">
            <a:avLst/>
          </a:prstGeom>
          <a:noFill/>
          <a:ln>
            <a:noFill/>
          </a:ln>
        </p:spPr>
        <p:txBody>
          <a:bodyPr lIns="91425" tIns="45700" rIns="91425" bIns="45700" anchor="t" anchorCtr="0">
            <a:noAutofit/>
          </a:bodyPr>
          <a:lstStyle/>
          <a:p>
            <a:pPr marL="0" marR="0" lvl="0" indent="0" algn="just" rtl="0">
              <a:spcBef>
                <a:spcPts val="0"/>
              </a:spcBef>
              <a:buSzPct val="25000"/>
              <a:buNone/>
            </a:pPr>
            <a:r>
              <a:rPr lang="en-US" sz="1800" b="1" dirty="0">
                <a:solidFill>
                  <a:srgbClr val="FFFFFF"/>
                </a:solidFill>
                <a:effectLst>
                  <a:outerShdw blurRad="38100" dist="38100" dir="2700000" algn="tl">
                    <a:srgbClr val="000000">
                      <a:alpha val="43137"/>
                    </a:srgbClr>
                  </a:outerShdw>
                </a:effectLst>
                <a:latin typeface="Times New Roman" panose="02020603050405020304" pitchFamily="18" charset="0"/>
                <a:ea typeface="Trebuchet MS"/>
                <a:cs typeface="Times New Roman" panose="02020603050405020304" pitchFamily="18" charset="0"/>
                <a:sym typeface="Trebuchet MS"/>
              </a:rPr>
              <a:t>Stonehenge</a:t>
            </a:r>
            <a:r>
              <a:rPr lang="en-US" sz="1800" dirty="0">
                <a:solidFill>
                  <a:srgbClr val="FFFFFF"/>
                </a:solidFill>
                <a:effectLst>
                  <a:outerShdw blurRad="38100" dist="38100" dir="2700000" algn="tl">
                    <a:srgbClr val="000000">
                      <a:alpha val="43137"/>
                    </a:srgbClr>
                  </a:outerShdw>
                </a:effectLst>
                <a:latin typeface="Times New Roman" panose="02020603050405020304" pitchFamily="18" charset="0"/>
                <a:ea typeface="Trebuchet MS"/>
                <a:cs typeface="Times New Roman" panose="02020603050405020304" pitchFamily="18" charset="0"/>
                <a:sym typeface="Trebuchet MS"/>
              </a:rPr>
              <a:t> is a prehistoric monument located in Wiltshire, England, about 2 miles (3 km) west of Amesbury and 8 miles (13 km) north of </a:t>
            </a:r>
            <a:r>
              <a:rPr lang="en-US" sz="1800" u="sng" dirty="0">
                <a:solidFill>
                  <a:srgbClr val="FFFFFF"/>
                </a:solidFill>
                <a:effectLst>
                  <a:outerShdw blurRad="38100" dist="38100" dir="2700000" algn="tl">
                    <a:srgbClr val="000000">
                      <a:alpha val="43137"/>
                    </a:srgbClr>
                  </a:outerShdw>
                </a:effectLst>
                <a:latin typeface="Times New Roman" panose="02020603050405020304" pitchFamily="18" charset="0"/>
                <a:ea typeface="Trebuchet MS"/>
                <a:cs typeface="Times New Roman" panose="02020603050405020304" pitchFamily="18" charset="0"/>
                <a:sym typeface="Trebuchet MS"/>
              </a:rPr>
              <a:t>Salisbury </a:t>
            </a:r>
            <a:r>
              <a:rPr lang="en-US" sz="1800" dirty="0">
                <a:solidFill>
                  <a:srgbClr val="FFFFFF"/>
                </a:solidFill>
                <a:effectLst>
                  <a:outerShdw blurRad="38100" dist="38100" dir="2700000" algn="tl">
                    <a:srgbClr val="000000">
                      <a:alpha val="43137"/>
                    </a:srgbClr>
                  </a:outerShdw>
                </a:effectLst>
                <a:latin typeface="Times New Roman" panose="02020603050405020304" pitchFamily="18" charset="0"/>
                <a:ea typeface="Trebuchet MS"/>
                <a:cs typeface="Times New Roman" panose="02020603050405020304" pitchFamily="18" charset="0"/>
                <a:sym typeface="Trebuchet MS"/>
              </a:rPr>
              <a:t>. One of the most famous sites in the world, Stonehenge is the remains of a ring of standing stones  set within earthworks. It is in the middle of the most dense complex of Neolithic and Bronze. Age monuments in England, including several hundred burial mounds.</a:t>
            </a:r>
          </a:p>
        </p:txBody>
      </p:sp>
      <p:sp>
        <p:nvSpPr>
          <p:cNvPr id="108" name="Shape 108"/>
          <p:cNvSpPr txBox="1"/>
          <p:nvPr/>
        </p:nvSpPr>
        <p:spPr>
          <a:xfrm>
            <a:off x="287162" y="1133409"/>
            <a:ext cx="3447599" cy="276899"/>
          </a:xfrm>
          <a:prstGeom prst="rect">
            <a:avLst/>
          </a:prstGeom>
          <a:noFill/>
          <a:ln>
            <a:noFill/>
          </a:ln>
        </p:spPr>
        <p:txBody>
          <a:bodyPr lIns="91425" tIns="45700" rIns="91425" bIns="45700" anchor="t" anchorCtr="0">
            <a:noAutofit/>
          </a:bodyPr>
          <a:lstStyle/>
          <a:p>
            <a:pPr marL="0" marR="0" lvl="0" indent="0" algn="l" rtl="0">
              <a:spcBef>
                <a:spcPts val="0"/>
              </a:spcBef>
              <a:buSzPct val="25000"/>
              <a:buNone/>
            </a:pPr>
            <a:r>
              <a:rPr lang="en-US" sz="1200" u="sng" dirty="0">
                <a:solidFill>
                  <a:schemeClr val="hlink"/>
                </a:solidFill>
                <a:latin typeface="Trebuchet MS"/>
                <a:ea typeface="Trebuchet MS"/>
                <a:cs typeface="Trebuchet MS"/>
                <a:sym typeface="Trebuchet MS"/>
                <a:hlinkClick r:id="rId4"/>
              </a:rPr>
              <a:t>https://en.wikipedia.org/wiki/Stonehenge</a:t>
            </a:r>
          </a:p>
        </p:txBody>
      </p:sp>
      <p:sp>
        <p:nvSpPr>
          <p:cNvPr id="105" name="Shape 105"/>
          <p:cNvSpPr txBox="1"/>
          <p:nvPr/>
        </p:nvSpPr>
        <p:spPr>
          <a:xfrm>
            <a:off x="236858" y="178497"/>
            <a:ext cx="4168899" cy="783533"/>
          </a:xfrm>
          <a:prstGeom prst="rect">
            <a:avLst/>
          </a:prstGeom>
          <a:noFill/>
          <a:ln>
            <a:noFill/>
          </a:ln>
        </p:spPr>
        <p:txBody>
          <a:bodyPr lIns="91425" tIns="45700" rIns="91425" bIns="45700" anchor="t" anchorCtr="0">
            <a:noAutofit/>
          </a:bodyPr>
          <a:lstStyle/>
          <a:p>
            <a:pPr marL="0" marR="0" lvl="0" indent="0" algn="l" rtl="0">
              <a:spcBef>
                <a:spcPts val="0"/>
              </a:spcBef>
              <a:buSzPct val="25000"/>
              <a:buNone/>
            </a:pPr>
            <a:r>
              <a:rPr lang="en-US" sz="5400" b="1" i="0" u="none" strike="noStrike" cap="none" dirty="0" err="1">
                <a:solidFill>
                  <a:srgbClr val="FFFFFF"/>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sym typeface="Arial"/>
              </a:rPr>
              <a:t>Stonehendge</a:t>
            </a:r>
            <a:endParaRPr lang="en-US" sz="5400" b="1" i="0" u="none" strike="noStrike" cap="none" dirty="0">
              <a:solidFill>
                <a:srgbClr val="FFFFFF"/>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sym typeface="Arial"/>
            </a:endParaRPr>
          </a:p>
        </p:txBody>
      </p:sp>
      <p:pic>
        <p:nvPicPr>
          <p:cNvPr id="106" name="Shape 106"/>
          <p:cNvPicPr preferRelativeResize="0"/>
          <p:nvPr/>
        </p:nvPicPr>
        <p:blipFill rotWithShape="1">
          <a:blip r:embed="rId5" cstate="email">
            <a:alphaModFix/>
            <a:extLst>
              <a:ext uri="{28A0092B-C50C-407E-A947-70E740481C1C}">
                <a14:useLocalDpi xmlns:a14="http://schemas.microsoft.com/office/drawing/2010/main"/>
              </a:ext>
            </a:extLst>
          </a:blip>
          <a:srcRect/>
          <a:stretch/>
        </p:blipFill>
        <p:spPr>
          <a:xfrm>
            <a:off x="6492302" y="178497"/>
            <a:ext cx="2586568" cy="1421652"/>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66"/>
        <p:cNvGrpSpPr/>
        <p:nvPr/>
      </p:nvGrpSpPr>
      <p:grpSpPr>
        <a:xfrm>
          <a:off x="0" y="0"/>
          <a:ext cx="0" cy="0"/>
          <a:chOff x="0" y="0"/>
          <a:chExt cx="0" cy="0"/>
        </a:xfrm>
      </p:grpSpPr>
      <p:pic>
        <p:nvPicPr>
          <p:cNvPr id="2" name="Рисунок 1"/>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3313" y="-71114"/>
            <a:ext cx="9184480" cy="6929114"/>
          </a:xfrm>
          <a:prstGeom prst="rect">
            <a:avLst/>
          </a:prstGeom>
        </p:spPr>
      </p:pic>
      <p:sp>
        <p:nvSpPr>
          <p:cNvPr id="167" name="Shape 167"/>
          <p:cNvSpPr txBox="1"/>
          <p:nvPr/>
        </p:nvSpPr>
        <p:spPr>
          <a:xfrm>
            <a:off x="467544" y="224735"/>
            <a:ext cx="2376264" cy="870862"/>
          </a:xfrm>
          <a:prstGeom prst="rect">
            <a:avLst/>
          </a:prstGeom>
          <a:noFill/>
          <a:ln>
            <a:noFill/>
          </a:ln>
        </p:spPr>
        <p:txBody>
          <a:bodyPr lIns="91425" tIns="91425" rIns="91425" bIns="91425" anchor="t" anchorCtr="0">
            <a:noAutofit/>
          </a:bodyPr>
          <a:lstStyle/>
          <a:p>
            <a:pPr lvl="0"/>
            <a:r>
              <a:rPr lang="en-US" sz="3600" b="1" dirty="0" smtClean="0">
                <a:solidFill>
                  <a:srgbClr val="FFFF99"/>
                </a:solidFill>
                <a:effectLst>
                  <a:outerShdw blurRad="38100" dist="38100" dir="2700000" algn="tl">
                    <a:srgbClr val="000000">
                      <a:alpha val="43137"/>
                    </a:srgbClr>
                  </a:outerShdw>
                </a:effectLst>
                <a:latin typeface="Times New Roman"/>
                <a:ea typeface="Times New Roman"/>
                <a:cs typeface="Times New Roman"/>
                <a:sym typeface="Times New Roman"/>
              </a:rPr>
              <a:t>Coliseum</a:t>
            </a:r>
            <a:endParaRPr lang="en-US" sz="3600" b="1" dirty="0">
              <a:solidFill>
                <a:srgbClr val="FFFF99"/>
              </a:solidFill>
              <a:effectLst>
                <a:outerShdw blurRad="38100" dist="38100" dir="2700000" algn="tl">
                  <a:srgbClr val="000000">
                    <a:alpha val="43137"/>
                  </a:srgbClr>
                </a:outerShdw>
              </a:effectLst>
              <a:latin typeface="Times New Roman"/>
              <a:ea typeface="Times New Roman"/>
              <a:cs typeface="Times New Roman"/>
              <a:sym typeface="Times New Roman"/>
            </a:endParaRPr>
          </a:p>
        </p:txBody>
      </p:sp>
      <p:sp>
        <p:nvSpPr>
          <p:cNvPr id="3" name="Прямоугольник 2"/>
          <p:cNvSpPr/>
          <p:nvPr/>
        </p:nvSpPr>
        <p:spPr>
          <a:xfrm>
            <a:off x="3995936" y="224735"/>
            <a:ext cx="4896544" cy="2308324"/>
          </a:xfrm>
          <a:prstGeom prst="rect">
            <a:avLst/>
          </a:prstGeom>
        </p:spPr>
        <p:txBody>
          <a:bodyPr wrap="square">
            <a:spAutoFit/>
          </a:bodyPr>
          <a:lstStyle/>
          <a:p>
            <a:pPr algn="just"/>
            <a:r>
              <a:rPr lang="en-US" sz="2400" dirty="0">
                <a:solidFill>
                  <a:srgbClr val="FFFF99"/>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is an oval </a:t>
            </a:r>
            <a:r>
              <a:rPr lang="en-US" sz="2400" dirty="0" err="1">
                <a:solidFill>
                  <a:srgbClr val="FFFF99"/>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amphitheatre</a:t>
            </a:r>
            <a:r>
              <a:rPr lang="en-US" sz="2400" dirty="0">
                <a:solidFill>
                  <a:srgbClr val="FFFF99"/>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in the </a:t>
            </a:r>
            <a:r>
              <a:rPr lang="en-US" sz="2400" dirty="0" err="1">
                <a:solidFill>
                  <a:srgbClr val="FFFF99"/>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centre</a:t>
            </a:r>
            <a:r>
              <a:rPr lang="en-US" sz="2400" dirty="0">
                <a:solidFill>
                  <a:srgbClr val="FFFF99"/>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of the city of Rome, Italy. Built of concrete and sand,[1] it is the largest </a:t>
            </a:r>
            <a:r>
              <a:rPr lang="en-US" sz="2400" dirty="0" err="1">
                <a:solidFill>
                  <a:srgbClr val="FFFF99"/>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amphitheatre</a:t>
            </a:r>
            <a:r>
              <a:rPr lang="en-US" sz="2400" dirty="0">
                <a:solidFill>
                  <a:srgbClr val="FFFF99"/>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ever built. The </a:t>
            </a:r>
            <a:r>
              <a:rPr lang="en-US" sz="2400" dirty="0" err="1">
                <a:solidFill>
                  <a:srgbClr val="FFFF99"/>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Colosseum</a:t>
            </a:r>
            <a:r>
              <a:rPr lang="en-US" sz="2400" dirty="0">
                <a:solidFill>
                  <a:srgbClr val="FFFF99"/>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is situated just east of the Roman Forum.</a:t>
            </a:r>
            <a:endParaRPr lang="ru-RU" sz="2400" dirty="0">
              <a:solidFill>
                <a:srgbClr val="FFFF99"/>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14"/>
        <p:cNvGrpSpPr/>
        <p:nvPr/>
      </p:nvGrpSpPr>
      <p:grpSpPr>
        <a:xfrm>
          <a:off x="0" y="0"/>
          <a:ext cx="0" cy="0"/>
          <a:chOff x="0" y="0"/>
          <a:chExt cx="0" cy="0"/>
        </a:xfrm>
      </p:grpSpPr>
      <p:pic>
        <p:nvPicPr>
          <p:cNvPr id="2" name="Рисунок 1"/>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11400" y="0"/>
            <a:ext cx="9335928" cy="6875160"/>
          </a:xfrm>
          <a:prstGeom prst="rect">
            <a:avLst/>
          </a:prstGeom>
        </p:spPr>
      </p:pic>
      <p:sp>
        <p:nvSpPr>
          <p:cNvPr id="115" name="Shape 115"/>
          <p:cNvSpPr txBox="1"/>
          <p:nvPr/>
        </p:nvSpPr>
        <p:spPr>
          <a:xfrm>
            <a:off x="332474" y="4281441"/>
            <a:ext cx="6275284" cy="665382"/>
          </a:xfrm>
          <a:prstGeom prst="rect">
            <a:avLst/>
          </a:prstGeom>
          <a:noFill/>
          <a:ln>
            <a:noFill/>
          </a:ln>
        </p:spPr>
        <p:txBody>
          <a:bodyPr lIns="91425" tIns="91425" rIns="91425" bIns="91425" anchor="t" anchorCtr="0">
            <a:noAutofit/>
          </a:bodyPr>
          <a:lstStyle/>
          <a:p>
            <a:pPr lvl="0">
              <a:spcBef>
                <a:spcPts val="0"/>
              </a:spcBef>
              <a:buNone/>
            </a:pPr>
            <a:r>
              <a:rPr lang="en-US" sz="4000" b="1" dirty="0">
                <a:solidFill>
                  <a:srgbClr val="FFFFFF"/>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The great Wall of China</a:t>
            </a:r>
          </a:p>
        </p:txBody>
      </p:sp>
      <p:sp>
        <p:nvSpPr>
          <p:cNvPr id="120" name="Shape 120"/>
          <p:cNvSpPr txBox="1"/>
          <p:nvPr/>
        </p:nvSpPr>
        <p:spPr>
          <a:xfrm>
            <a:off x="316450" y="4946823"/>
            <a:ext cx="6847838" cy="1845900"/>
          </a:xfrm>
          <a:prstGeom prst="rect">
            <a:avLst/>
          </a:prstGeom>
          <a:noFill/>
          <a:ln>
            <a:noFill/>
          </a:ln>
        </p:spPr>
        <p:txBody>
          <a:bodyPr lIns="91425" tIns="91425" rIns="91425" bIns="91425" anchor="t" anchorCtr="0">
            <a:noAutofit/>
          </a:bodyPr>
          <a:lstStyle/>
          <a:p>
            <a:pPr lvl="0" algn="just">
              <a:spcBef>
                <a:spcPts val="0"/>
              </a:spcBef>
              <a:buNone/>
            </a:pPr>
            <a:r>
              <a:rPr lang="en-US" sz="2000" dirty="0">
                <a:solidFill>
                  <a:srgbClr val="FFFFFF"/>
                </a:solidFill>
              </a:rPr>
              <a:t>    </a:t>
            </a:r>
            <a:r>
              <a:rPr lang="en-US" sz="2500" dirty="0">
                <a:solidFill>
                  <a:srgbClr val="FFFFFF"/>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One of the largest and most ancient monuments in the world. Overall its length is 8851.8 kilometers, on a section passes close to Beijing. The process of construction of this building shakes its scope</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211"/>
        <p:cNvGrpSpPr/>
        <p:nvPr/>
      </p:nvGrpSpPr>
      <p:grpSpPr>
        <a:xfrm>
          <a:off x="0" y="0"/>
          <a:ext cx="0" cy="0"/>
          <a:chOff x="0" y="0"/>
          <a:chExt cx="0" cy="0"/>
        </a:xfrm>
      </p:grpSpPr>
      <p:pic>
        <p:nvPicPr>
          <p:cNvPr id="3" name="Рисунок 2"/>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23505" y="0"/>
            <a:ext cx="9167505" cy="6858000"/>
          </a:xfrm>
          <a:prstGeom prst="rect">
            <a:avLst/>
          </a:prstGeom>
        </p:spPr>
      </p:pic>
      <p:sp>
        <p:nvSpPr>
          <p:cNvPr id="4" name="Прямоугольник 3"/>
          <p:cNvSpPr/>
          <p:nvPr/>
        </p:nvSpPr>
        <p:spPr>
          <a:xfrm>
            <a:off x="251520" y="929145"/>
            <a:ext cx="4727713" cy="2031325"/>
          </a:xfrm>
          <a:prstGeom prst="rect">
            <a:avLst/>
          </a:prstGeom>
        </p:spPr>
        <p:txBody>
          <a:bodyPr wrap="square">
            <a:spAutoFit/>
          </a:bodyPr>
          <a:lstStyle/>
          <a:p>
            <a:pPr algn="just"/>
            <a:r>
              <a:rPr lang="en-US" sz="1600" dirty="0">
                <a:solidFill>
                  <a:srgbClr val="FFFF99"/>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en-US" sz="1800" dirty="0">
                <a:solidFill>
                  <a:srgbClr val="FFFF99"/>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is a 15th-century Inca citadel situated on a mountain ridge 2,430 </a:t>
            </a:r>
            <a:r>
              <a:rPr lang="en-US" sz="1800" dirty="0" err="1">
                <a:solidFill>
                  <a:srgbClr val="FFFF99"/>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metres</a:t>
            </a:r>
            <a:r>
              <a:rPr lang="en-US" sz="1800" dirty="0">
                <a:solidFill>
                  <a:srgbClr val="FFFF99"/>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(7,970 </a:t>
            </a:r>
            <a:r>
              <a:rPr lang="en-US" sz="1800" dirty="0" err="1">
                <a:solidFill>
                  <a:srgbClr val="FFFF99"/>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ft</a:t>
            </a:r>
            <a:r>
              <a:rPr lang="en-US" sz="1800" dirty="0">
                <a:solidFill>
                  <a:srgbClr val="FFFF99"/>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above sea level.[1][2] It is located in the Cusco Region, Urubamba Province, </a:t>
            </a:r>
            <a:r>
              <a:rPr lang="en-US" sz="1800" dirty="0" err="1">
                <a:solidFill>
                  <a:srgbClr val="FFFF99"/>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Machupicchu</a:t>
            </a:r>
            <a:r>
              <a:rPr lang="en-US" sz="1800" dirty="0">
                <a:solidFill>
                  <a:srgbClr val="FFFF99"/>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District in Peru,[3] above the Sacred Valley, which is 80 </a:t>
            </a:r>
            <a:r>
              <a:rPr lang="en-US" sz="1800" dirty="0" err="1">
                <a:solidFill>
                  <a:srgbClr val="FFFF99"/>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kilometres</a:t>
            </a:r>
            <a:r>
              <a:rPr lang="en-US" sz="1800" dirty="0">
                <a:solidFill>
                  <a:srgbClr val="FFFF99"/>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(50 mi) northwest of Cuzco and through which the Urubamba River flows.</a:t>
            </a:r>
            <a:endParaRPr lang="ru-RU" sz="1800" dirty="0">
              <a:solidFill>
                <a:srgbClr val="FFFF99"/>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sp>
        <p:nvSpPr>
          <p:cNvPr id="5" name="Прямоугольник 4"/>
          <p:cNvSpPr/>
          <p:nvPr/>
        </p:nvSpPr>
        <p:spPr>
          <a:xfrm>
            <a:off x="281945" y="174172"/>
            <a:ext cx="3332964" cy="707886"/>
          </a:xfrm>
          <a:prstGeom prst="rect">
            <a:avLst/>
          </a:prstGeom>
        </p:spPr>
        <p:txBody>
          <a:bodyPr wrap="none">
            <a:spAutoFit/>
          </a:bodyPr>
          <a:lstStyle/>
          <a:p>
            <a:pPr algn="just"/>
            <a:r>
              <a:rPr lang="en-US" sz="4000" b="1" dirty="0">
                <a:solidFill>
                  <a:srgbClr val="FFFF99"/>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Machu Picchu</a:t>
            </a:r>
            <a:endParaRPr lang="ru-RU" sz="4000" b="1" dirty="0">
              <a:solidFill>
                <a:srgbClr val="FFFF99"/>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767504353"/>
      </p:ext>
    </p:extLst>
  </p:cSld>
  <p:clrMapOvr>
    <a:masterClrMapping/>
  </p:clrMapOvr>
  <p:transition spd="slow">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297"/>
        <p:cNvGrpSpPr/>
        <p:nvPr/>
      </p:nvGrpSpPr>
      <p:grpSpPr>
        <a:xfrm>
          <a:off x="0" y="0"/>
          <a:ext cx="0" cy="0"/>
          <a:chOff x="0" y="0"/>
          <a:chExt cx="0" cy="0"/>
        </a:xfrm>
      </p:grpSpPr>
      <p:pic>
        <p:nvPicPr>
          <p:cNvPr id="3" name="Рисунок 2"/>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31785" y="-146368"/>
            <a:ext cx="9175786" cy="7004368"/>
          </a:xfrm>
          <a:prstGeom prst="rect">
            <a:avLst/>
          </a:prstGeom>
        </p:spPr>
      </p:pic>
      <p:sp>
        <p:nvSpPr>
          <p:cNvPr id="2" name="Прямоугольник 1"/>
          <p:cNvSpPr/>
          <p:nvPr/>
        </p:nvSpPr>
        <p:spPr>
          <a:xfrm>
            <a:off x="3923928" y="7497"/>
            <a:ext cx="5220072" cy="2554545"/>
          </a:xfrm>
          <a:prstGeom prst="rect">
            <a:avLst/>
          </a:prstGeom>
        </p:spPr>
        <p:txBody>
          <a:bodyPr wrap="square">
            <a:spAutoFit/>
          </a:bodyPr>
          <a:lstStyle/>
          <a:p>
            <a:pPr algn="just"/>
            <a:r>
              <a:rPr lang="en-US" sz="2000" dirty="0">
                <a:solidFill>
                  <a:srgbClr val="FFFFFF"/>
                </a:solidFill>
                <a:latin typeface="Times New Roman" panose="02020603050405020304" pitchFamily="18" charset="0"/>
                <a:cs typeface="Times New Roman" panose="02020603050405020304" pitchFamily="18" charset="0"/>
              </a:rPr>
              <a:t>originally known to the </a:t>
            </a:r>
            <a:r>
              <a:rPr lang="en-US" sz="2000" dirty="0" err="1">
                <a:solidFill>
                  <a:srgbClr val="FFFFFF"/>
                </a:solidFill>
                <a:latin typeface="Times New Roman" panose="02020603050405020304" pitchFamily="18" charset="0"/>
                <a:cs typeface="Times New Roman" panose="02020603050405020304" pitchFamily="18" charset="0"/>
              </a:rPr>
              <a:t>Nabataeans</a:t>
            </a:r>
            <a:r>
              <a:rPr lang="en-US" sz="2000" dirty="0">
                <a:solidFill>
                  <a:srgbClr val="FFFFFF"/>
                </a:solidFill>
                <a:latin typeface="Times New Roman" panose="02020603050405020304" pitchFamily="18" charset="0"/>
                <a:cs typeface="Times New Roman" panose="02020603050405020304" pitchFamily="18" charset="0"/>
              </a:rPr>
              <a:t> as </a:t>
            </a:r>
            <a:r>
              <a:rPr lang="en-US" sz="2000" dirty="0" err="1">
                <a:solidFill>
                  <a:srgbClr val="FFFFFF"/>
                </a:solidFill>
                <a:latin typeface="Times New Roman" panose="02020603050405020304" pitchFamily="18" charset="0"/>
                <a:cs typeface="Times New Roman" panose="02020603050405020304" pitchFamily="18" charset="0"/>
              </a:rPr>
              <a:t>Raqmu</a:t>
            </a:r>
            <a:r>
              <a:rPr lang="en-US" sz="2000" dirty="0">
                <a:solidFill>
                  <a:srgbClr val="FFFFFF"/>
                </a:solidFill>
                <a:latin typeface="Times New Roman" panose="02020603050405020304" pitchFamily="18" charset="0"/>
                <a:cs typeface="Times New Roman" panose="02020603050405020304" pitchFamily="18" charset="0"/>
              </a:rPr>
              <a:t>, is a historical and archaeological city in southern Jordan. The city is famous for its rock-cut architecture and water conduit system. Another name for Petra is the Rose City due to the color of the stone out of which it is carved. Petra is one of the New7Wonders of the World.</a:t>
            </a:r>
          </a:p>
          <a:p>
            <a:pPr algn="just"/>
            <a:endParaRPr lang="en-US" sz="2000" dirty="0">
              <a:solidFill>
                <a:srgbClr val="FFFFFF"/>
              </a:solidFill>
              <a:latin typeface="Times New Roman" panose="02020603050405020304" pitchFamily="18" charset="0"/>
              <a:cs typeface="Times New Roman" panose="02020603050405020304" pitchFamily="18" charset="0"/>
            </a:endParaRPr>
          </a:p>
        </p:txBody>
      </p:sp>
      <p:pic>
        <p:nvPicPr>
          <p:cNvPr id="299" name="Shape 299" descr="6279913126vw5a.jpg"/>
          <p:cNvPicPr preferRelativeResize="0"/>
          <p:nvPr/>
        </p:nvPicPr>
        <p:blipFill>
          <a:blip r:embed="rId4" cstate="email">
            <a:alphaModFix/>
            <a:extLst>
              <a:ext uri="{28A0092B-C50C-407E-A947-70E740481C1C}">
                <a14:useLocalDpi xmlns:a14="http://schemas.microsoft.com/office/drawing/2010/main"/>
              </a:ext>
            </a:extLst>
          </a:blip>
          <a:stretch>
            <a:fillRect/>
          </a:stretch>
        </p:blipFill>
        <p:spPr>
          <a:xfrm>
            <a:off x="179512" y="5085184"/>
            <a:ext cx="2376264" cy="1682209"/>
          </a:xfrm>
          <a:prstGeom prst="rect">
            <a:avLst/>
          </a:prstGeom>
          <a:noFill/>
          <a:ln>
            <a:noFill/>
          </a:ln>
        </p:spPr>
      </p:pic>
      <p:sp>
        <p:nvSpPr>
          <p:cNvPr id="4" name="TextBox 3"/>
          <p:cNvSpPr txBox="1"/>
          <p:nvPr/>
        </p:nvSpPr>
        <p:spPr>
          <a:xfrm>
            <a:off x="577290" y="112276"/>
            <a:ext cx="1258406" cy="584775"/>
          </a:xfrm>
          <a:prstGeom prst="rect">
            <a:avLst/>
          </a:prstGeom>
          <a:noFill/>
        </p:spPr>
        <p:txBody>
          <a:bodyPr wrap="square" rtlCol="0">
            <a:spAutoFit/>
          </a:bodyPr>
          <a:lstStyle/>
          <a:p>
            <a:r>
              <a:rPr lang="en-US" sz="3200" b="1" dirty="0" smtClean="0">
                <a:solidFill>
                  <a:srgbClr val="FFFFFF"/>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Petra</a:t>
            </a:r>
            <a:endParaRPr lang="ru-RU" sz="3200" b="1" dirty="0">
              <a:solidFill>
                <a:srgbClr val="FFFFFF"/>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66522736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268"/>
        <p:cNvGrpSpPr/>
        <p:nvPr/>
      </p:nvGrpSpPr>
      <p:grpSpPr>
        <a:xfrm>
          <a:off x="0" y="0"/>
          <a:ext cx="0" cy="0"/>
          <a:chOff x="0" y="0"/>
          <a:chExt cx="0" cy="0"/>
        </a:xfrm>
      </p:grpSpPr>
      <p:pic>
        <p:nvPicPr>
          <p:cNvPr id="273" name="Shape 273" descr="tajmahalfullmoon.jpg"/>
          <p:cNvPicPr preferRelativeResize="0"/>
          <p:nvPr/>
        </p:nvPicPr>
        <p:blipFill>
          <a:blip r:embed="rId3" cstate="email">
            <a:alphaModFix/>
            <a:extLst>
              <a:ext uri="{28A0092B-C50C-407E-A947-70E740481C1C}">
                <a14:useLocalDpi xmlns:a14="http://schemas.microsoft.com/office/drawing/2010/main"/>
              </a:ext>
            </a:extLst>
          </a:blip>
          <a:stretch>
            <a:fillRect/>
          </a:stretch>
        </p:blipFill>
        <p:spPr>
          <a:xfrm>
            <a:off x="0" y="0"/>
            <a:ext cx="9143999" cy="6858000"/>
          </a:xfrm>
          <a:prstGeom prst="rect">
            <a:avLst/>
          </a:prstGeom>
          <a:noFill/>
          <a:ln>
            <a:noFill/>
          </a:ln>
        </p:spPr>
      </p:pic>
      <p:pic>
        <p:nvPicPr>
          <p:cNvPr id="272" name="Shape 272" descr="malta-tarihi-yerleri.jpg"/>
          <p:cNvPicPr preferRelativeResize="0"/>
          <p:nvPr/>
        </p:nvPicPr>
        <p:blipFill>
          <a:blip r:embed="rId4" cstate="email">
            <a:alphaModFix/>
            <a:extLst>
              <a:ext uri="{28A0092B-C50C-407E-A947-70E740481C1C}">
                <a14:useLocalDpi xmlns:a14="http://schemas.microsoft.com/office/drawing/2010/main"/>
              </a:ext>
            </a:extLst>
          </a:blip>
          <a:stretch>
            <a:fillRect/>
          </a:stretch>
        </p:blipFill>
        <p:spPr>
          <a:xfrm>
            <a:off x="5580112" y="4172373"/>
            <a:ext cx="3267875" cy="2450901"/>
          </a:xfrm>
          <a:prstGeom prst="rect">
            <a:avLst/>
          </a:prstGeom>
          <a:ln>
            <a:noFill/>
          </a:ln>
          <a:effectLst>
            <a:softEdge rad="112500"/>
          </a:effectLst>
        </p:spPr>
      </p:pic>
      <p:sp>
        <p:nvSpPr>
          <p:cNvPr id="2" name="Прямоугольник 1"/>
          <p:cNvSpPr/>
          <p:nvPr/>
        </p:nvSpPr>
        <p:spPr>
          <a:xfrm>
            <a:off x="2102734" y="397848"/>
            <a:ext cx="2501293" cy="707886"/>
          </a:xfrm>
          <a:prstGeom prst="rect">
            <a:avLst/>
          </a:prstGeom>
        </p:spPr>
        <p:txBody>
          <a:bodyPr wrap="square">
            <a:spAutoFit/>
          </a:bodyPr>
          <a:lstStyle/>
          <a:p>
            <a:r>
              <a:rPr lang="en-US" sz="4000" b="1" dirty="0" err="1">
                <a:solidFill>
                  <a:srgbClr val="FFFFCC"/>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Taj</a:t>
            </a:r>
            <a:r>
              <a:rPr lang="en-US" sz="4000" b="1" dirty="0">
                <a:solidFill>
                  <a:srgbClr val="FFFFCC"/>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en-US" sz="4000" b="1" dirty="0" err="1">
                <a:solidFill>
                  <a:srgbClr val="FFFFCC"/>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Mahal</a:t>
            </a:r>
            <a:endParaRPr lang="ru-RU" sz="4000" b="1" dirty="0">
              <a:solidFill>
                <a:srgbClr val="FFFFCC"/>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sp>
        <p:nvSpPr>
          <p:cNvPr id="3" name="Прямоугольник 2"/>
          <p:cNvSpPr/>
          <p:nvPr/>
        </p:nvSpPr>
        <p:spPr>
          <a:xfrm>
            <a:off x="440870" y="4058995"/>
            <a:ext cx="4968552" cy="2677656"/>
          </a:xfrm>
          <a:prstGeom prst="rect">
            <a:avLst/>
          </a:prstGeom>
        </p:spPr>
        <p:txBody>
          <a:bodyPr wrap="square">
            <a:spAutoFit/>
          </a:bodyPr>
          <a:lstStyle/>
          <a:p>
            <a:pPr algn="just"/>
            <a:r>
              <a:rPr lang="en-US" sz="2400" dirty="0">
                <a:solidFill>
                  <a:srgbClr val="FFFFCC"/>
                </a:solidFill>
                <a:latin typeface="Times New Roman" panose="02020603050405020304" pitchFamily="18" charset="0"/>
                <a:cs typeface="Times New Roman" panose="02020603050405020304" pitchFamily="18" charset="0"/>
              </a:rPr>
              <a:t>is an ivory-white marble mausoleum on the south bank of the Yamuna river in the Indian city of Agra. It was commissioned in 1632 by the Mughal emperor, Shah </a:t>
            </a:r>
            <a:r>
              <a:rPr lang="en-US" sz="2400" dirty="0" err="1">
                <a:solidFill>
                  <a:srgbClr val="FFFFCC"/>
                </a:solidFill>
                <a:latin typeface="Times New Roman" panose="02020603050405020304" pitchFamily="18" charset="0"/>
                <a:cs typeface="Times New Roman" panose="02020603050405020304" pitchFamily="18" charset="0"/>
              </a:rPr>
              <a:t>Jahan</a:t>
            </a:r>
            <a:r>
              <a:rPr lang="en-US" sz="2400" dirty="0">
                <a:solidFill>
                  <a:srgbClr val="FFFFCC"/>
                </a:solidFill>
                <a:latin typeface="Times New Roman" panose="02020603050405020304" pitchFamily="18" charset="0"/>
                <a:cs typeface="Times New Roman" panose="02020603050405020304" pitchFamily="18" charset="0"/>
              </a:rPr>
              <a:t> (reigned 1628–1658), to house the tomb of his </a:t>
            </a:r>
            <a:r>
              <a:rPr lang="en-US" sz="2400" dirty="0" err="1">
                <a:solidFill>
                  <a:srgbClr val="FFFFCC"/>
                </a:solidFill>
                <a:latin typeface="Times New Roman" panose="02020603050405020304" pitchFamily="18" charset="0"/>
                <a:cs typeface="Times New Roman" panose="02020603050405020304" pitchFamily="18" charset="0"/>
              </a:rPr>
              <a:t>favourite</a:t>
            </a:r>
            <a:r>
              <a:rPr lang="en-US" sz="2400" dirty="0">
                <a:solidFill>
                  <a:srgbClr val="FFFFCC"/>
                </a:solidFill>
                <a:latin typeface="Times New Roman" panose="02020603050405020304" pitchFamily="18" charset="0"/>
                <a:cs typeface="Times New Roman" panose="02020603050405020304" pitchFamily="18" charset="0"/>
              </a:rPr>
              <a:t> wife, </a:t>
            </a:r>
            <a:r>
              <a:rPr lang="en-US" sz="2400" dirty="0" err="1">
                <a:solidFill>
                  <a:srgbClr val="FFFFCC"/>
                </a:solidFill>
                <a:latin typeface="Times New Roman" panose="02020603050405020304" pitchFamily="18" charset="0"/>
                <a:cs typeface="Times New Roman" panose="02020603050405020304" pitchFamily="18" charset="0"/>
              </a:rPr>
              <a:t>Mumtaz</a:t>
            </a:r>
            <a:r>
              <a:rPr lang="en-US" sz="2400" dirty="0">
                <a:solidFill>
                  <a:srgbClr val="FFFFCC"/>
                </a:solidFill>
                <a:latin typeface="Times New Roman" panose="02020603050405020304" pitchFamily="18" charset="0"/>
                <a:cs typeface="Times New Roman" panose="02020603050405020304" pitchFamily="18" charset="0"/>
              </a:rPr>
              <a:t> </a:t>
            </a:r>
            <a:r>
              <a:rPr lang="en-US" sz="2400" dirty="0" err="1">
                <a:solidFill>
                  <a:srgbClr val="FFFFCC"/>
                </a:solidFill>
                <a:latin typeface="Times New Roman" panose="02020603050405020304" pitchFamily="18" charset="0"/>
                <a:cs typeface="Times New Roman" panose="02020603050405020304" pitchFamily="18" charset="0"/>
              </a:rPr>
              <a:t>Mahal</a:t>
            </a:r>
            <a:r>
              <a:rPr lang="en-US" sz="2400" dirty="0">
                <a:solidFill>
                  <a:srgbClr val="FFFFCC"/>
                </a:solidFill>
                <a:latin typeface="Times New Roman" panose="02020603050405020304" pitchFamily="18" charset="0"/>
                <a:cs typeface="Times New Roman" panose="02020603050405020304" pitchFamily="18" charset="0"/>
              </a:rPr>
              <a:t>. </a:t>
            </a:r>
            <a:endParaRPr lang="ru-RU" sz="2400" dirty="0">
              <a:solidFill>
                <a:srgbClr val="FFFFCC"/>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54929763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240"/>
        <p:cNvGrpSpPr/>
        <p:nvPr/>
      </p:nvGrpSpPr>
      <p:grpSpPr>
        <a:xfrm>
          <a:off x="0" y="0"/>
          <a:ext cx="0" cy="0"/>
          <a:chOff x="0" y="0"/>
          <a:chExt cx="0" cy="0"/>
        </a:xfrm>
      </p:grpSpPr>
      <p:pic>
        <p:nvPicPr>
          <p:cNvPr id="4" name="Рисунок 3"/>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33230" y="-83713"/>
            <a:ext cx="9177230" cy="6941713"/>
          </a:xfrm>
          <a:prstGeom prst="rect">
            <a:avLst/>
          </a:prstGeom>
        </p:spPr>
      </p:pic>
      <p:sp>
        <p:nvSpPr>
          <p:cNvPr id="3" name="Прямоугольник 2"/>
          <p:cNvSpPr/>
          <p:nvPr/>
        </p:nvSpPr>
        <p:spPr>
          <a:xfrm>
            <a:off x="179512" y="5760"/>
            <a:ext cx="5044971" cy="707886"/>
          </a:xfrm>
          <a:prstGeom prst="rect">
            <a:avLst/>
          </a:prstGeom>
        </p:spPr>
        <p:txBody>
          <a:bodyPr wrap="none">
            <a:spAutoFit/>
          </a:bodyPr>
          <a:lstStyle/>
          <a:p>
            <a:r>
              <a:rPr lang="en-US" sz="4000" b="1" dirty="0">
                <a:solidFill>
                  <a:srgbClr val="FFFFFF"/>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Christ the Redeemer </a:t>
            </a:r>
          </a:p>
        </p:txBody>
      </p:sp>
      <p:sp>
        <p:nvSpPr>
          <p:cNvPr id="2" name="Прямоугольник 1"/>
          <p:cNvSpPr/>
          <p:nvPr/>
        </p:nvSpPr>
        <p:spPr>
          <a:xfrm>
            <a:off x="206976" y="713646"/>
            <a:ext cx="4993093" cy="1323439"/>
          </a:xfrm>
          <a:prstGeom prst="rect">
            <a:avLst/>
          </a:prstGeom>
        </p:spPr>
        <p:txBody>
          <a:bodyPr wrap="square">
            <a:spAutoFit/>
          </a:bodyPr>
          <a:lstStyle/>
          <a:p>
            <a:pPr algn="just"/>
            <a:r>
              <a:rPr lang="en-US" sz="2000" dirty="0" smtClean="0">
                <a:solidFill>
                  <a:srgbClr val="FFFFFF"/>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an </a:t>
            </a:r>
            <a:r>
              <a:rPr lang="en-US" sz="2000" dirty="0">
                <a:solidFill>
                  <a:srgbClr val="FFFFFF"/>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Art Deco statue of Jesus Christ in Rio de Janeiro, </a:t>
            </a:r>
            <a:r>
              <a:rPr lang="en-US" sz="2000" dirty="0" smtClean="0">
                <a:solidFill>
                  <a:srgbClr val="FFFFFF"/>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Brazil. The </a:t>
            </a:r>
            <a:r>
              <a:rPr lang="en-US" sz="2000" dirty="0">
                <a:solidFill>
                  <a:srgbClr val="FFFFFF"/>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statue is 30 </a:t>
            </a:r>
            <a:r>
              <a:rPr lang="en-US" sz="2000" dirty="0" err="1">
                <a:solidFill>
                  <a:srgbClr val="FFFFFF"/>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metres</a:t>
            </a:r>
            <a:r>
              <a:rPr lang="en-US" sz="2000" dirty="0">
                <a:solidFill>
                  <a:srgbClr val="FFFFFF"/>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(98 </a:t>
            </a:r>
            <a:r>
              <a:rPr lang="en-US" sz="2000" dirty="0" err="1">
                <a:solidFill>
                  <a:srgbClr val="FFFFFF"/>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ft</a:t>
            </a:r>
            <a:r>
              <a:rPr lang="en-US" sz="2000" dirty="0">
                <a:solidFill>
                  <a:srgbClr val="FFFFFF"/>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tall, not including its 8-metre (26 </a:t>
            </a:r>
            <a:r>
              <a:rPr lang="en-US" sz="2000" dirty="0" err="1">
                <a:solidFill>
                  <a:srgbClr val="FFFFFF"/>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ft</a:t>
            </a:r>
            <a:r>
              <a:rPr lang="en-US" sz="2000" dirty="0">
                <a:solidFill>
                  <a:srgbClr val="FFFFFF"/>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pedestal, and its arms stretch 28 </a:t>
            </a:r>
            <a:r>
              <a:rPr lang="en-US" sz="2000" dirty="0" err="1">
                <a:solidFill>
                  <a:srgbClr val="FFFFFF"/>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metres</a:t>
            </a:r>
            <a:r>
              <a:rPr lang="en-US" sz="2000" dirty="0">
                <a:solidFill>
                  <a:srgbClr val="FFFFFF"/>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(92 </a:t>
            </a:r>
            <a:r>
              <a:rPr lang="en-US" sz="2000" dirty="0" err="1">
                <a:solidFill>
                  <a:srgbClr val="FFFFFF"/>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ft</a:t>
            </a:r>
            <a:r>
              <a:rPr lang="en-US" sz="2000" dirty="0">
                <a:solidFill>
                  <a:srgbClr val="FFFFFF"/>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wide</a:t>
            </a:r>
            <a:endParaRPr lang="ru-RU" sz="2000" dirty="0">
              <a:solidFill>
                <a:srgbClr val="FFFFFF"/>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93577608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303"/>
        <p:cNvGrpSpPr/>
        <p:nvPr/>
      </p:nvGrpSpPr>
      <p:grpSpPr>
        <a:xfrm>
          <a:off x="0" y="0"/>
          <a:ext cx="0" cy="0"/>
          <a:chOff x="0" y="0"/>
          <a:chExt cx="0" cy="0"/>
        </a:xfrm>
      </p:grpSpPr>
      <p:pic>
        <p:nvPicPr>
          <p:cNvPr id="306" name="Shape 306" descr="piramida-el-kastilo.jpg"/>
          <p:cNvPicPr preferRelativeResize="0"/>
          <p:nvPr/>
        </p:nvPicPr>
        <p:blipFill>
          <a:blip r:embed="rId3" cstate="email">
            <a:alphaModFix/>
            <a:extLst>
              <a:ext uri="{28A0092B-C50C-407E-A947-70E740481C1C}">
                <a14:useLocalDpi xmlns:a14="http://schemas.microsoft.com/office/drawing/2010/main"/>
              </a:ext>
            </a:extLst>
          </a:blip>
          <a:stretch>
            <a:fillRect/>
          </a:stretch>
        </p:blipFill>
        <p:spPr>
          <a:xfrm>
            <a:off x="0" y="0"/>
            <a:ext cx="9144000" cy="6858000"/>
          </a:xfrm>
          <a:prstGeom prst="rect">
            <a:avLst/>
          </a:prstGeom>
          <a:noFill/>
          <a:ln>
            <a:noFill/>
          </a:ln>
        </p:spPr>
      </p:pic>
      <p:pic>
        <p:nvPicPr>
          <p:cNvPr id="305" name="Shape 305" descr="phoca_thumb_l_ChichenItza01.jpg"/>
          <p:cNvPicPr preferRelativeResize="0"/>
          <p:nvPr/>
        </p:nvPicPr>
        <p:blipFill>
          <a:blip r:embed="rId4" cstate="email">
            <a:alphaModFix/>
            <a:extLst>
              <a:ext uri="{28A0092B-C50C-407E-A947-70E740481C1C}">
                <a14:useLocalDpi xmlns:a14="http://schemas.microsoft.com/office/drawing/2010/main"/>
              </a:ext>
            </a:extLst>
          </a:blip>
          <a:stretch>
            <a:fillRect/>
          </a:stretch>
        </p:blipFill>
        <p:spPr>
          <a:xfrm>
            <a:off x="6588224" y="188640"/>
            <a:ext cx="2357995" cy="1944216"/>
          </a:xfrm>
          <a:prstGeom prst="rect">
            <a:avLst/>
          </a:prstGeom>
          <a:ln>
            <a:noFill/>
          </a:ln>
          <a:effectLst>
            <a:softEdge rad="112500"/>
          </a:effectLst>
        </p:spPr>
      </p:pic>
      <p:sp>
        <p:nvSpPr>
          <p:cNvPr id="2" name="TextBox 1"/>
          <p:cNvSpPr txBox="1"/>
          <p:nvPr/>
        </p:nvSpPr>
        <p:spPr>
          <a:xfrm>
            <a:off x="181539" y="188640"/>
            <a:ext cx="4423006" cy="523220"/>
          </a:xfrm>
          <a:prstGeom prst="rect">
            <a:avLst/>
          </a:prstGeom>
          <a:noFill/>
        </p:spPr>
        <p:txBody>
          <a:bodyPr wrap="none" rtlCol="0">
            <a:spAutoFit/>
          </a:bodyPr>
          <a:lstStyle/>
          <a:p>
            <a:r>
              <a:rPr lang="en-US" sz="2800" b="1" dirty="0">
                <a:solidFill>
                  <a:srgbClr val="FFFF99"/>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T</a:t>
            </a:r>
            <a:r>
              <a:rPr lang="en-US" sz="2800" b="1" dirty="0" smtClean="0">
                <a:solidFill>
                  <a:srgbClr val="FFFF99"/>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he </a:t>
            </a:r>
            <a:r>
              <a:rPr lang="en-US" sz="2800" b="1" dirty="0">
                <a:solidFill>
                  <a:srgbClr val="FFFF99"/>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ancient Mayan temples</a:t>
            </a:r>
            <a:endParaRPr lang="ru-RU" sz="2800" b="1" dirty="0">
              <a:solidFill>
                <a:srgbClr val="FFFF99"/>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sp>
        <p:nvSpPr>
          <p:cNvPr id="3" name="Прямоугольник 2"/>
          <p:cNvSpPr/>
          <p:nvPr/>
        </p:nvSpPr>
        <p:spPr>
          <a:xfrm>
            <a:off x="173628" y="5771598"/>
            <a:ext cx="8676456" cy="923330"/>
          </a:xfrm>
          <a:prstGeom prst="rect">
            <a:avLst/>
          </a:prstGeom>
        </p:spPr>
        <p:txBody>
          <a:bodyPr wrap="square">
            <a:spAutoFit/>
          </a:bodyPr>
          <a:lstStyle/>
          <a:p>
            <a:pPr algn="just"/>
            <a:r>
              <a:rPr lang="en-US" sz="1800" dirty="0" smtClean="0">
                <a:solidFill>
                  <a:srgbClr val="FFFFFF"/>
                </a:solidFill>
                <a:latin typeface="Times New Roman" panose="02020603050405020304" pitchFamily="18" charset="0"/>
                <a:cs typeface="Times New Roman" panose="02020603050405020304" pitchFamily="18" charset="0"/>
              </a:rPr>
              <a:t>      </a:t>
            </a:r>
            <a:r>
              <a:rPr lang="en-US" sz="1800" dirty="0" smtClean="0">
                <a:solidFill>
                  <a:srgbClr val="FFFF99"/>
                </a:solidFill>
                <a:latin typeface="Times New Roman" panose="02020603050405020304" pitchFamily="18" charset="0"/>
                <a:cs typeface="Times New Roman" panose="02020603050405020304" pitchFamily="18" charset="0"/>
              </a:rPr>
              <a:t>The Maya </a:t>
            </a:r>
            <a:r>
              <a:rPr lang="en-US" sz="1800" dirty="0">
                <a:solidFill>
                  <a:srgbClr val="FFFF99"/>
                </a:solidFill>
                <a:latin typeface="Times New Roman" panose="02020603050405020304" pitchFamily="18" charset="0"/>
                <a:cs typeface="Times New Roman" panose="02020603050405020304" pitchFamily="18" charset="0"/>
              </a:rPr>
              <a:t>civilization was one of the great Pre-Colombian civilizations, extending throughout the northern Central American region, including the present-day nations of Guatemala, Belize, El Salvador, southern Mexico and western Honduras. </a:t>
            </a:r>
            <a:endParaRPr lang="ru-RU" sz="1800" dirty="0">
              <a:solidFill>
                <a:srgbClr val="FFFF99"/>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18628506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5070" y="0"/>
            <a:ext cx="9182969" cy="6858000"/>
          </a:xfrm>
          <a:prstGeom prst="rect">
            <a:avLst/>
          </a:prstGeom>
        </p:spPr>
      </p:pic>
      <p:sp>
        <p:nvSpPr>
          <p:cNvPr id="3" name="Прямоугольник 2"/>
          <p:cNvSpPr/>
          <p:nvPr/>
        </p:nvSpPr>
        <p:spPr>
          <a:xfrm>
            <a:off x="1115615" y="332655"/>
            <a:ext cx="2839239" cy="646331"/>
          </a:xfrm>
          <a:prstGeom prst="rect">
            <a:avLst/>
          </a:prstGeom>
        </p:spPr>
        <p:txBody>
          <a:bodyPr wrap="none">
            <a:spAutoFit/>
          </a:bodyPr>
          <a:lstStyle/>
          <a:p>
            <a:r>
              <a:rPr lang="en-US" sz="3600" b="1" dirty="0" err="1">
                <a:solidFill>
                  <a:srgbClr val="FFFFFF"/>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Hagia</a:t>
            </a:r>
            <a:r>
              <a:rPr lang="en-US" sz="3600" b="1" dirty="0">
                <a:solidFill>
                  <a:srgbClr val="FFFFFF"/>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Sophia</a:t>
            </a:r>
            <a:endParaRPr lang="ru-RU" sz="3600" b="1" dirty="0">
              <a:solidFill>
                <a:srgbClr val="FFFFFF"/>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322721978"/>
      </p:ext>
    </p:extLst>
  </p:cSld>
  <p:clrMapOvr>
    <a:masterClrMapping/>
  </p:clrMapOvr>
  <p:timing>
    <p:tnLst>
      <p:par>
        <p:cTn id="1" dur="indefinite" restart="never" nodeType="tmRoot"/>
      </p:par>
    </p:tnLst>
  </p:timing>
</p:sld>
</file>

<file path=ppt/theme/theme1.xml><?xml version="1.0" encoding="utf-8"?>
<a:theme xmlns:a="http://schemas.openxmlformats.org/drawingml/2006/main" name="Воздушный поток">
  <a:themeElements>
    <a:clrScheme name="Другая 58">
      <a:dk1>
        <a:srgbClr val="248D7B"/>
      </a:dk1>
      <a:lt1>
        <a:srgbClr val="248D7B"/>
      </a:lt1>
      <a:dk2>
        <a:srgbClr val="248D7B"/>
      </a:dk2>
      <a:lt2>
        <a:srgbClr val="248D7B"/>
      </a:lt2>
      <a:accent1>
        <a:srgbClr val="0B9B74"/>
      </a:accent1>
      <a:accent2>
        <a:srgbClr val="248D7B"/>
      </a:accent2>
      <a:accent3>
        <a:srgbClr val="248D7B"/>
      </a:accent3>
      <a:accent4>
        <a:srgbClr val="248D7B"/>
      </a:accent4>
      <a:accent5>
        <a:srgbClr val="248D7B"/>
      </a:accent5>
      <a:accent6>
        <a:srgbClr val="248D7B"/>
      </a:accent6>
      <a:hlink>
        <a:srgbClr val="248D7B"/>
      </a:hlink>
      <a:folHlink>
        <a:srgbClr val="248D7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440</TotalTime>
  <Words>625</Words>
  <Application>Microsoft Office PowerPoint</Application>
  <PresentationFormat>Экран (4:3)</PresentationFormat>
  <Paragraphs>29</Paragraphs>
  <Slides>14</Slides>
  <Notes>11</Notes>
  <HiddenSlides>0</HiddenSlides>
  <MMClips>0</MMClips>
  <ScaleCrop>false</ScaleCrop>
  <HeadingPairs>
    <vt:vector size="6" baseType="variant">
      <vt:variant>
        <vt:lpstr>Использованные шрифты</vt:lpstr>
      </vt:variant>
      <vt:variant>
        <vt:i4>4</vt:i4>
      </vt:variant>
      <vt:variant>
        <vt:lpstr>Тема</vt:lpstr>
      </vt:variant>
      <vt:variant>
        <vt:i4>1</vt:i4>
      </vt:variant>
      <vt:variant>
        <vt:lpstr>Заголовки слайдов</vt:lpstr>
      </vt:variant>
      <vt:variant>
        <vt:i4>14</vt:i4>
      </vt:variant>
    </vt:vector>
  </HeadingPairs>
  <TitlesOfParts>
    <vt:vector size="19" baseType="lpstr">
      <vt:lpstr>Arial</vt:lpstr>
      <vt:lpstr>Trebuchet MS</vt:lpstr>
      <vt:lpstr>Georgia</vt:lpstr>
      <vt:lpstr>Times New Roman</vt:lpstr>
      <vt:lpstr>Воздушный поток</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cp:lastModifiedBy>111</cp:lastModifiedBy>
  <cp:revision>41</cp:revision>
  <dcterms:modified xsi:type="dcterms:W3CDTF">2017-09-16T19:24:31Z</dcterms:modified>
</cp:coreProperties>
</file>