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8" r:id="rId3"/>
    <p:sldId id="257" r:id="rId4"/>
    <p:sldId id="259" r:id="rId5"/>
    <p:sldId id="261" r:id="rId6"/>
    <p:sldId id="262" r:id="rId7"/>
    <p:sldId id="264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175351" cy="1793167"/>
          </a:xfrm>
        </p:spPr>
        <p:txBody>
          <a:bodyPr/>
          <a:lstStyle/>
          <a:p>
            <a:r>
              <a:rPr lang="ru-RU" dirty="0" smtClean="0"/>
              <a:t>Составь слово из имеющихся букв</a:t>
            </a:r>
            <a:br>
              <a:rPr lang="ru-RU" dirty="0" smtClean="0"/>
            </a:br>
            <a:r>
              <a:rPr lang="ru-RU" dirty="0" smtClean="0"/>
              <a:t>( некоторые буквы могут быть лишними)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8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4704" y="404664"/>
            <a:ext cx="2414700" cy="212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8331" y="1465343"/>
            <a:ext cx="1385681" cy="216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465" y="2750738"/>
            <a:ext cx="2364472" cy="167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33915" y="4843065"/>
            <a:ext cx="5298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 б  р  у  н  а к 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4146" y="5810421"/>
            <a:ext cx="2045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47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6673"/>
            <a:ext cx="298046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76674"/>
            <a:ext cx="2736304" cy="198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084634"/>
            <a:ext cx="2472702" cy="24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9450" y="2053089"/>
            <a:ext cx="2576930" cy="257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04679" y="4660190"/>
            <a:ext cx="4528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 п р а к 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15747" y="5661248"/>
            <a:ext cx="2106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ручка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53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836" y="260932"/>
            <a:ext cx="3029322" cy="302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9813" y="447810"/>
            <a:ext cx="3526061" cy="265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82192" y="4104968"/>
            <a:ext cx="5266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и п к с а к 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5549" y="5589240"/>
            <a:ext cx="2872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косичка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65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40668"/>
            <a:ext cx="2574032" cy="160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91280"/>
            <a:ext cx="2736304" cy="200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93454"/>
            <a:ext cx="2608862" cy="195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202" y="2329000"/>
            <a:ext cx="2545529" cy="168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5311" y="4293096"/>
            <a:ext cx="5259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с р ф е и я 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59052" y="5517232"/>
            <a:ext cx="2505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оссия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12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973" y="2144076"/>
            <a:ext cx="2332354" cy="233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930" y="31981"/>
            <a:ext cx="2664296" cy="199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293" y="1925899"/>
            <a:ext cx="2947342" cy="276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9584" y="4694606"/>
            <a:ext cx="4862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 ж ь т о д б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7144" y="5617936"/>
            <a:ext cx="2356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дождь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073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3169146" cy="243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2070519" cy="222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531190"/>
            <a:ext cx="2417654" cy="1934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3158" y="4675834"/>
            <a:ext cx="4560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с б п р л 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6509" y="5599164"/>
            <a:ext cx="2082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453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445" y="116632"/>
            <a:ext cx="2597274" cy="259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398" y="2079146"/>
            <a:ext cx="3350691" cy="22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30956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44891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о д г в р</a:t>
            </a:r>
            <a:endParaRPr lang="ru-RU" sz="5400" b="1" cap="all" dirty="0">
              <a:ln w="9000" cmpd="sng">
                <a:solidFill>
                  <a:srgbClr val="5DCEAF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5DCEAF">
                      <a:shade val="20000"/>
                      <a:satMod val="245000"/>
                    </a:srgbClr>
                  </a:gs>
                  <a:gs pos="43000">
                    <a:srgbClr val="5DCEAF">
                      <a:satMod val="255000"/>
                    </a:srgbClr>
                  </a:gs>
                  <a:gs pos="48000">
                    <a:srgbClr val="5DCEAF">
                      <a:shade val="85000"/>
                      <a:satMod val="255000"/>
                    </a:srgbClr>
                  </a:gs>
                  <a:gs pos="100000">
                    <a:srgbClr val="5DCEAF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9990" y="5470312"/>
            <a:ext cx="16754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095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</TotalTime>
  <Words>63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Составь слово из имеющихся букв ( некоторые буквы могут быть лишними)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рек</dc:creator>
  <cp:lastModifiedBy>user</cp:lastModifiedBy>
  <cp:revision>17</cp:revision>
  <dcterms:created xsi:type="dcterms:W3CDTF">2014-02-05T02:30:12Z</dcterms:created>
  <dcterms:modified xsi:type="dcterms:W3CDTF">2017-09-16T18:05:38Z</dcterms:modified>
</cp:coreProperties>
</file>