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</p:sldMasterIdLst>
  <p:notesMasterIdLst>
    <p:notesMasterId r:id="rId25"/>
  </p:notesMasterIdLst>
  <p:sldIdLst>
    <p:sldId id="260" r:id="rId2"/>
    <p:sldId id="291" r:id="rId3"/>
    <p:sldId id="293" r:id="rId4"/>
    <p:sldId id="292" r:id="rId5"/>
    <p:sldId id="257" r:id="rId6"/>
    <p:sldId id="258" r:id="rId7"/>
    <p:sldId id="259" r:id="rId8"/>
    <p:sldId id="262" r:id="rId9"/>
    <p:sldId id="263" r:id="rId10"/>
    <p:sldId id="264" r:id="rId11"/>
    <p:sldId id="267" r:id="rId12"/>
    <p:sldId id="280" r:id="rId13"/>
    <p:sldId id="279" r:id="rId14"/>
    <p:sldId id="294" r:id="rId15"/>
    <p:sldId id="295" r:id="rId16"/>
    <p:sldId id="296" r:id="rId17"/>
    <p:sldId id="297" r:id="rId18"/>
    <p:sldId id="298" r:id="rId19"/>
    <p:sldId id="299" r:id="rId20"/>
    <p:sldId id="300" r:id="rId21"/>
    <p:sldId id="301" r:id="rId22"/>
    <p:sldId id="302" r:id="rId23"/>
    <p:sldId id="288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0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3B1D48-2ED1-4618-91EA-2C25B232C366}" type="datetimeFigureOut">
              <a:rPr lang="ru-RU"/>
              <a:pPr>
                <a:defRPr/>
              </a:pPr>
              <a:t>16.09.2017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1D8FA31-601A-4A85-9B55-88BF0954DA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Овал 8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DE15D78-9288-4706-BBBC-2576E6971648}" type="datetimeFigureOut">
              <a:rPr lang="ru-RU"/>
              <a:pPr>
                <a:defRPr/>
              </a:pPr>
              <a:t>16.09.2017</a:t>
            </a:fld>
            <a:endParaRPr lang="ru-RU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374C8A6-A73F-49C2-939E-58A5547553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21B598-5488-4E23-BF31-B2B99480C74B}" type="datetimeFigureOut">
              <a:rPr lang="ru-RU"/>
              <a:pPr>
                <a:defRPr/>
              </a:pPr>
              <a:t>16.09.2017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2CD6A0-01C6-4E09-92FC-C489E60C43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0C228C-31C5-4DE2-9315-46157BF31516}" type="datetimeFigureOut">
              <a:rPr lang="ru-RU"/>
              <a:pPr>
                <a:defRPr/>
              </a:pPr>
              <a:t>16.09.2017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C966FF-94AC-4A3D-9011-0A3383F999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10100" y="1828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10100" y="3733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10A71C-92D3-4697-AF05-B82AD5A59F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wheel spokes="8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2117725" y="0"/>
            <a:ext cx="6867525" cy="106521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209800" y="1927225"/>
            <a:ext cx="3311525" cy="19986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673725" y="1927225"/>
            <a:ext cx="3311525" cy="19986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2209800" y="4078288"/>
            <a:ext cx="3311525" cy="20002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673725" y="4078288"/>
            <a:ext cx="3311525" cy="20002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62DECE-D1E4-4BD8-987A-D95E599C3F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B5983-CA1E-49E3-A017-CBF7BAAA9E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B6580-D2FA-4C3A-9CCC-EE6BC1DB12B6}" type="datetimeFigureOut">
              <a:rPr lang="ru-RU"/>
              <a:pPr>
                <a:defRPr/>
              </a:pPr>
              <a:t>16.09.2017</a:t>
            </a:fld>
            <a:endParaRPr lang="ru-RU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B086F8-AE13-4E9E-A52C-5C2BC09850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F76B1A-B067-4303-AE58-4771CC445F87}" type="datetimeFigureOut">
              <a:rPr lang="ru-RU"/>
              <a:pPr>
                <a:defRPr/>
              </a:pPr>
              <a:t>16.09.2017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055784-CA54-4C93-A5D6-882CE0A382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Овал 8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31B63F9-F442-458D-9546-00DCDD6A8BF2}" type="datetimeFigureOut">
              <a:rPr lang="ru-RU"/>
              <a:pPr>
                <a:defRPr/>
              </a:pPr>
              <a:t>16.09.2017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986CAC9-0BD7-4BEB-A7A6-9567BE9565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6C752-D951-4837-8C97-77691BE46CF6}" type="datetimeFigureOut">
              <a:rPr lang="ru-RU"/>
              <a:pPr>
                <a:defRPr/>
              </a:pPr>
              <a:t>16.09.2017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870E87-CC7F-4907-812E-ECFEFAD9E6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9F1753E-5CDD-4AD3-B797-19D250C5E38B}" type="datetimeFigureOut">
              <a:rPr lang="ru-RU"/>
              <a:pPr>
                <a:defRPr/>
              </a:pPr>
              <a:t>16.09.2017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A9390B1-17F4-4C2A-9FA0-E69251513D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316511-8DDC-4E3D-9276-66C2707B9052}" type="datetimeFigureOut">
              <a:rPr lang="ru-RU"/>
              <a:pPr>
                <a:defRPr/>
              </a:pPr>
              <a:t>16.09.2017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74636A-331D-45F0-8832-715E83659B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4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Прямоугольник 5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742D16B-3918-4114-A21B-F7375E09162A}" type="datetimeFigureOut">
              <a:rPr lang="ru-RU"/>
              <a:pPr>
                <a:defRPr/>
              </a:pPr>
              <a:t>16.09.2017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5CCF3FC-124A-449A-B637-D4B53071CB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7629AD0-41F7-4E64-BEA9-58AE14F487E3}" type="datetimeFigureOut">
              <a:rPr lang="ru-RU"/>
              <a:pPr>
                <a:defRPr/>
              </a:pPr>
              <a:t>16.09.2017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850DE77-2249-4269-BDA7-8CA1FB815A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Прямоугольник 7"/>
          <p:cNvGrpSpPr>
            <a:grpSpLocks/>
          </p:cNvGrpSpPr>
          <p:nvPr/>
        </p:nvGrpSpPr>
        <p:grpSpPr bwMode="auto">
          <a:xfrm>
            <a:off x="646113" y="969963"/>
            <a:ext cx="4803775" cy="4802187"/>
            <a:chOff x="407" y="611"/>
            <a:chExt cx="3026" cy="3025"/>
          </a:xfrm>
        </p:grpSpPr>
        <p:pic>
          <p:nvPicPr>
            <p:cNvPr id="6" name="Прямоугольник 7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07" y="611"/>
              <a:ext cx="3026" cy="3025"/>
            </a:xfrm>
            <a:prstGeom prst="rect">
              <a:avLst/>
            </a:prstGeom>
            <a:noFill/>
          </p:spPr>
        </p:pic>
        <p:sp>
          <p:nvSpPr>
            <p:cNvPr id="7" name="Text Box 3"/>
            <p:cNvSpPr txBox="1">
              <a:spLocks noChangeArrowheads="1"/>
            </p:cNvSpPr>
            <p:nvPr/>
          </p:nvSpPr>
          <p:spPr bwMode="auto">
            <a:xfrm>
              <a:off x="480" y="672"/>
              <a:ext cx="2880" cy="28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tIns="274320"/>
            <a:lstStyle/>
            <a:p>
              <a:pPr indent="-282575">
                <a:lnSpc>
                  <a:spcPts val="3000"/>
                </a:lnSpc>
                <a:spcBef>
                  <a:spcPts val="600"/>
                </a:spcBef>
                <a:buClr>
                  <a:schemeClr val="accent1"/>
                </a:buClr>
                <a:buSzPct val="80000"/>
                <a:buFont typeface="Wingdings 2" pitchFamily="18" charset="2"/>
                <a:buNone/>
              </a:pPr>
              <a:endParaRPr lang="en-US" sz="3200">
                <a:latin typeface="Gill Sans MT" pitchFamily="34" charset="0"/>
              </a:endParaRPr>
            </a:p>
          </p:txBody>
        </p:sp>
      </p:grpSp>
      <p:sp>
        <p:nvSpPr>
          <p:cNvPr id="8" name="Блок-схема: процесс 8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Блок-схема: процесс 9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F705CC4-3A4C-4EFC-8390-5D745B357CE9}" type="datetimeFigureOut">
              <a:rPr lang="ru-RU"/>
              <a:pPr>
                <a:defRPr/>
              </a:pPr>
              <a:t>16.09.2017</a:t>
            </a:fld>
            <a:endParaRPr lang="ru-RU"/>
          </a:p>
        </p:txBody>
      </p:sp>
      <p:sp>
        <p:nvSpPr>
          <p:cNvPr id="11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2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626900B-89E7-4BC8-BAEE-9D5103219D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18757978-777D-4921-BF8C-BE87AA4A7E57}" type="datetimeFigureOut">
              <a:rPr lang="ru-RU"/>
              <a:pPr>
                <a:defRPr/>
              </a:pPr>
              <a:t>16.09.2017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68ACE0ED-EEED-4C1B-92B3-E60DA98F34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4" r:id="rId2"/>
    <p:sldLayoutId id="2147483716" r:id="rId3"/>
    <p:sldLayoutId id="2147483713" r:id="rId4"/>
    <p:sldLayoutId id="2147483717" r:id="rId5"/>
    <p:sldLayoutId id="2147483712" r:id="rId6"/>
    <p:sldLayoutId id="2147483718" r:id="rId7"/>
    <p:sldLayoutId id="2147483719" r:id="rId8"/>
    <p:sldLayoutId id="2147483720" r:id="rId9"/>
    <p:sldLayoutId id="2147483711" r:id="rId10"/>
    <p:sldLayoutId id="2147483710" r:id="rId11"/>
    <p:sldLayoutId id="2147483721" r:id="rId12"/>
    <p:sldLayoutId id="2147483722" r:id="rId13"/>
    <p:sldLayoutId id="2147483723" r:id="rId14"/>
    <p:sldLayoutId id="2147483709" r:id="rId15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9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Устный счет</a:t>
            </a:r>
          </a:p>
        </p:txBody>
      </p:sp>
      <p:sp>
        <p:nvSpPr>
          <p:cNvPr id="18434" name="Text Box 56"/>
          <p:cNvSpPr txBox="1">
            <a:spLocks noChangeArrowheads="1"/>
          </p:cNvSpPr>
          <p:nvPr/>
        </p:nvSpPr>
        <p:spPr bwMode="auto">
          <a:xfrm>
            <a:off x="1042988" y="1196975"/>
            <a:ext cx="5903912" cy="284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116+184    -  А                          +35,5     -      Н       </a:t>
            </a:r>
          </a:p>
          <a:p>
            <a:pPr>
              <a:spcBef>
                <a:spcPct val="50000"/>
              </a:spcBef>
            </a:pPr>
            <a:r>
              <a:rPr lang="ru-RU"/>
              <a:t>        *0,1 -    О                                :5     -       В</a:t>
            </a:r>
          </a:p>
          <a:p>
            <a:pPr>
              <a:spcBef>
                <a:spcPct val="50000"/>
              </a:spcBef>
            </a:pPr>
            <a:r>
              <a:rPr lang="ru-RU"/>
              <a:t>        -17  -     К                              -1,1    -       Б</a:t>
            </a:r>
          </a:p>
          <a:p>
            <a:pPr>
              <a:spcBef>
                <a:spcPct val="50000"/>
              </a:spcBef>
            </a:pPr>
            <a:r>
              <a:rPr lang="ru-RU"/>
              <a:t>          *4    -   Т                          :0,003    -       И</a:t>
            </a:r>
          </a:p>
          <a:p>
            <a:pPr>
              <a:spcBef>
                <a:spcPct val="50000"/>
              </a:spcBef>
            </a:pPr>
            <a:r>
              <a:rPr lang="ru-RU"/>
              <a:t>       +38  -     Я                              +70   -        Е</a:t>
            </a:r>
          </a:p>
          <a:p>
            <a:pPr>
              <a:spcBef>
                <a:spcPct val="50000"/>
              </a:spcBef>
            </a:pPr>
            <a:r>
              <a:rPr lang="ru-RU"/>
              <a:t>       :100  -    И                            *0,01   -        Р</a:t>
            </a:r>
          </a:p>
          <a:p>
            <a:pPr>
              <a:spcBef>
                <a:spcPct val="50000"/>
              </a:spcBef>
            </a:pPr>
            <a:r>
              <a:rPr lang="ru-RU"/>
              <a:t>      +14,1 –   И                           +20,3    -       Л</a:t>
            </a:r>
          </a:p>
        </p:txBody>
      </p:sp>
      <p:graphicFrame>
        <p:nvGraphicFramePr>
          <p:cNvPr id="18485" name="Group 53"/>
          <p:cNvGraphicFramePr>
            <a:graphicFrameLocks noGrp="1"/>
          </p:cNvGraphicFramePr>
          <p:nvPr/>
        </p:nvGraphicFramePr>
        <p:xfrm>
          <a:off x="179388" y="4652963"/>
          <a:ext cx="8856662" cy="1168400"/>
        </p:xfrm>
        <a:graphic>
          <a:graphicData uri="http://schemas.openxmlformats.org/drawingml/2006/table">
            <a:tbl>
              <a:tblPr/>
              <a:tblGrid>
                <a:gridCol w="720725"/>
                <a:gridCol w="719137"/>
                <a:gridCol w="504825"/>
                <a:gridCol w="585788"/>
                <a:gridCol w="630237"/>
                <a:gridCol w="511175"/>
                <a:gridCol w="576263"/>
                <a:gridCol w="811212"/>
                <a:gridCol w="485775"/>
                <a:gridCol w="503238"/>
                <a:gridCol w="649287"/>
                <a:gridCol w="719138"/>
                <a:gridCol w="808037"/>
                <a:gridCol w="631825"/>
              </a:tblGrid>
              <a:tr h="584200"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10,1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3070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51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0,9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30,7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52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300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50,5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3000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90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4200"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z="3900" b="1" smtClean="0">
                <a:solidFill>
                  <a:srgbClr val="E14C0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Достопримечательности Великобритании</a:t>
            </a:r>
          </a:p>
        </p:txBody>
      </p:sp>
      <p:sp>
        <p:nvSpPr>
          <p:cNvPr id="27650" name="Text Box 51"/>
          <p:cNvSpPr txBox="1">
            <a:spLocks noChangeArrowheads="1"/>
          </p:cNvSpPr>
          <p:nvPr/>
        </p:nvSpPr>
        <p:spPr bwMode="auto">
          <a:xfrm>
            <a:off x="2051050" y="2276475"/>
            <a:ext cx="4897438" cy="243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Расставьте числа в порядке возрастания:</a:t>
            </a:r>
          </a:p>
          <a:p>
            <a:pPr>
              <a:spcBef>
                <a:spcPct val="50000"/>
              </a:spcBef>
            </a:pPr>
            <a:r>
              <a:rPr lang="ru-RU"/>
              <a:t>-2,8 -     Е</a:t>
            </a:r>
          </a:p>
          <a:p>
            <a:pPr>
              <a:spcBef>
                <a:spcPct val="50000"/>
              </a:spcBef>
            </a:pPr>
            <a:r>
              <a:rPr lang="ru-RU"/>
              <a:t>3,015 -   З</a:t>
            </a:r>
          </a:p>
          <a:p>
            <a:pPr>
              <a:spcBef>
                <a:spcPct val="50000"/>
              </a:spcBef>
            </a:pPr>
            <a:r>
              <a:rPr lang="ru-RU"/>
              <a:t>3,001  -  М</a:t>
            </a:r>
          </a:p>
          <a:p>
            <a:pPr>
              <a:spcBef>
                <a:spcPct val="50000"/>
              </a:spcBef>
            </a:pPr>
            <a:r>
              <a:rPr lang="ru-RU"/>
              <a:t>7,8   -   А</a:t>
            </a:r>
          </a:p>
          <a:p>
            <a:pPr>
              <a:spcBef>
                <a:spcPct val="50000"/>
              </a:spcBef>
            </a:pPr>
            <a:r>
              <a:rPr lang="ru-RU"/>
              <a:t>-12,3  -    Т</a:t>
            </a:r>
          </a:p>
        </p:txBody>
      </p:sp>
      <p:graphicFrame>
        <p:nvGraphicFramePr>
          <p:cNvPr id="46146" name="Group 66"/>
          <p:cNvGraphicFramePr>
            <a:graphicFrameLocks noGrp="1"/>
          </p:cNvGraphicFramePr>
          <p:nvPr/>
        </p:nvGraphicFramePr>
        <p:xfrm>
          <a:off x="2124075" y="5013325"/>
          <a:ext cx="5832475" cy="808038"/>
        </p:xfrm>
        <a:graphic>
          <a:graphicData uri="http://schemas.openxmlformats.org/drawingml/2006/table">
            <a:tbl>
              <a:tblPr/>
              <a:tblGrid>
                <a:gridCol w="1166813"/>
                <a:gridCol w="1166812"/>
                <a:gridCol w="1165225"/>
                <a:gridCol w="1166813"/>
                <a:gridCol w="1166812"/>
              </a:tblGrid>
              <a:tr h="808038"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xt Box 7"/>
          <p:cNvSpPr txBox="1">
            <a:spLocks noChangeArrowheads="1"/>
          </p:cNvSpPr>
          <p:nvPr/>
        </p:nvSpPr>
        <p:spPr bwMode="auto">
          <a:xfrm>
            <a:off x="3492500" y="549275"/>
            <a:ext cx="29527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solidFill>
                  <a:srgbClr val="0000FF"/>
                </a:solidFill>
                <a:latin typeface="Corbel" pitchFamily="34" charset="0"/>
              </a:rPr>
              <a:t>Темза</a:t>
            </a:r>
          </a:p>
        </p:txBody>
      </p:sp>
      <p:grpSp>
        <p:nvGrpSpPr>
          <p:cNvPr id="28674" name="Group 5"/>
          <p:cNvGrpSpPr>
            <a:grpSpLocks/>
          </p:cNvGrpSpPr>
          <p:nvPr/>
        </p:nvGrpSpPr>
        <p:grpSpPr bwMode="auto">
          <a:xfrm>
            <a:off x="9251950" y="3500438"/>
            <a:ext cx="1150938" cy="1441450"/>
            <a:chOff x="4348" y="1611"/>
            <a:chExt cx="1297" cy="1351"/>
          </a:xfrm>
        </p:grpSpPr>
        <p:sp>
          <p:nvSpPr>
            <p:cNvPr id="28677" name="Freeform 6"/>
            <p:cNvSpPr>
              <a:spLocks/>
            </p:cNvSpPr>
            <p:nvPr/>
          </p:nvSpPr>
          <p:spPr bwMode="auto">
            <a:xfrm>
              <a:off x="5136" y="2607"/>
              <a:ext cx="258" cy="246"/>
            </a:xfrm>
            <a:custGeom>
              <a:avLst/>
              <a:gdLst>
                <a:gd name="T0" fmla="*/ 0 w 776"/>
                <a:gd name="T1" fmla="*/ 1 h 491"/>
                <a:gd name="T2" fmla="*/ 0 w 776"/>
                <a:gd name="T3" fmla="*/ 1 h 491"/>
                <a:gd name="T4" fmla="*/ 0 w 776"/>
                <a:gd name="T5" fmla="*/ 1 h 491"/>
                <a:gd name="T6" fmla="*/ 0 w 776"/>
                <a:gd name="T7" fmla="*/ 1 h 491"/>
                <a:gd name="T8" fmla="*/ 0 w 776"/>
                <a:gd name="T9" fmla="*/ 1 h 491"/>
                <a:gd name="T10" fmla="*/ 0 w 776"/>
                <a:gd name="T11" fmla="*/ 1 h 491"/>
                <a:gd name="T12" fmla="*/ 0 w 776"/>
                <a:gd name="T13" fmla="*/ 1 h 491"/>
                <a:gd name="T14" fmla="*/ 0 w 776"/>
                <a:gd name="T15" fmla="*/ 1 h 491"/>
                <a:gd name="T16" fmla="*/ 0 w 776"/>
                <a:gd name="T17" fmla="*/ 0 h 491"/>
                <a:gd name="T18" fmla="*/ 0 w 776"/>
                <a:gd name="T19" fmla="*/ 1 h 491"/>
                <a:gd name="T20" fmla="*/ 0 w 776"/>
                <a:gd name="T21" fmla="*/ 1 h 491"/>
                <a:gd name="T22" fmla="*/ 0 w 776"/>
                <a:gd name="T23" fmla="*/ 1 h 491"/>
                <a:gd name="T24" fmla="*/ 0 w 776"/>
                <a:gd name="T25" fmla="*/ 1 h 491"/>
                <a:gd name="T26" fmla="*/ 0 w 776"/>
                <a:gd name="T27" fmla="*/ 1 h 491"/>
                <a:gd name="T28" fmla="*/ 0 w 776"/>
                <a:gd name="T29" fmla="*/ 1 h 491"/>
                <a:gd name="T30" fmla="*/ 0 w 776"/>
                <a:gd name="T31" fmla="*/ 1 h 491"/>
                <a:gd name="T32" fmla="*/ 0 w 776"/>
                <a:gd name="T33" fmla="*/ 1 h 491"/>
                <a:gd name="T34" fmla="*/ 0 w 776"/>
                <a:gd name="T35" fmla="*/ 1 h 491"/>
                <a:gd name="T36" fmla="*/ 0 w 776"/>
                <a:gd name="T37" fmla="*/ 1 h 491"/>
                <a:gd name="T38" fmla="*/ 0 w 776"/>
                <a:gd name="T39" fmla="*/ 1 h 491"/>
                <a:gd name="T40" fmla="*/ 0 w 776"/>
                <a:gd name="T41" fmla="*/ 1 h 491"/>
                <a:gd name="T42" fmla="*/ 0 w 776"/>
                <a:gd name="T43" fmla="*/ 1 h 491"/>
                <a:gd name="T44" fmla="*/ 0 w 776"/>
                <a:gd name="T45" fmla="*/ 1 h 491"/>
                <a:gd name="T46" fmla="*/ 0 w 776"/>
                <a:gd name="T47" fmla="*/ 1 h 491"/>
                <a:gd name="T48" fmla="*/ 0 w 776"/>
                <a:gd name="T49" fmla="*/ 1 h 49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776"/>
                <a:gd name="T76" fmla="*/ 0 h 491"/>
                <a:gd name="T77" fmla="*/ 776 w 776"/>
                <a:gd name="T78" fmla="*/ 491 h 491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776" h="491">
                  <a:moveTo>
                    <a:pt x="0" y="394"/>
                  </a:moveTo>
                  <a:lnTo>
                    <a:pt x="32" y="343"/>
                  </a:lnTo>
                  <a:lnTo>
                    <a:pt x="83" y="295"/>
                  </a:lnTo>
                  <a:lnTo>
                    <a:pt x="145" y="245"/>
                  </a:lnTo>
                  <a:lnTo>
                    <a:pt x="214" y="197"/>
                  </a:lnTo>
                  <a:lnTo>
                    <a:pt x="281" y="146"/>
                  </a:lnTo>
                  <a:lnTo>
                    <a:pt x="343" y="98"/>
                  </a:lnTo>
                  <a:lnTo>
                    <a:pt x="394" y="48"/>
                  </a:lnTo>
                  <a:lnTo>
                    <a:pt x="429" y="0"/>
                  </a:lnTo>
                  <a:lnTo>
                    <a:pt x="463" y="99"/>
                  </a:lnTo>
                  <a:lnTo>
                    <a:pt x="515" y="181"/>
                  </a:lnTo>
                  <a:lnTo>
                    <a:pt x="576" y="247"/>
                  </a:lnTo>
                  <a:lnTo>
                    <a:pt x="641" y="304"/>
                  </a:lnTo>
                  <a:lnTo>
                    <a:pt x="700" y="351"/>
                  </a:lnTo>
                  <a:lnTo>
                    <a:pt x="748" y="397"/>
                  </a:lnTo>
                  <a:lnTo>
                    <a:pt x="775" y="441"/>
                  </a:lnTo>
                  <a:lnTo>
                    <a:pt x="776" y="491"/>
                  </a:lnTo>
                  <a:lnTo>
                    <a:pt x="692" y="486"/>
                  </a:lnTo>
                  <a:lnTo>
                    <a:pt x="591" y="483"/>
                  </a:lnTo>
                  <a:lnTo>
                    <a:pt x="480" y="479"/>
                  </a:lnTo>
                  <a:lnTo>
                    <a:pt x="365" y="474"/>
                  </a:lnTo>
                  <a:lnTo>
                    <a:pt x="253" y="462"/>
                  </a:lnTo>
                  <a:lnTo>
                    <a:pt x="151" y="446"/>
                  </a:lnTo>
                  <a:lnTo>
                    <a:pt x="63" y="424"/>
                  </a:lnTo>
                  <a:lnTo>
                    <a:pt x="0" y="394"/>
                  </a:lnTo>
                  <a:close/>
                </a:path>
              </a:pathLst>
            </a:custGeom>
            <a:solidFill>
              <a:srgbClr val="7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678" name="Freeform 7"/>
            <p:cNvSpPr>
              <a:spLocks/>
            </p:cNvSpPr>
            <p:nvPr/>
          </p:nvSpPr>
          <p:spPr bwMode="auto">
            <a:xfrm>
              <a:off x="5152" y="2626"/>
              <a:ext cx="220" cy="209"/>
            </a:xfrm>
            <a:custGeom>
              <a:avLst/>
              <a:gdLst>
                <a:gd name="T0" fmla="*/ 0 w 661"/>
                <a:gd name="T1" fmla="*/ 1 h 418"/>
                <a:gd name="T2" fmla="*/ 0 w 661"/>
                <a:gd name="T3" fmla="*/ 1 h 418"/>
                <a:gd name="T4" fmla="*/ 0 w 661"/>
                <a:gd name="T5" fmla="*/ 1 h 418"/>
                <a:gd name="T6" fmla="*/ 0 w 661"/>
                <a:gd name="T7" fmla="*/ 1 h 418"/>
                <a:gd name="T8" fmla="*/ 0 w 661"/>
                <a:gd name="T9" fmla="*/ 1 h 418"/>
                <a:gd name="T10" fmla="*/ 0 w 661"/>
                <a:gd name="T11" fmla="*/ 1 h 418"/>
                <a:gd name="T12" fmla="*/ 0 w 661"/>
                <a:gd name="T13" fmla="*/ 1 h 418"/>
                <a:gd name="T14" fmla="*/ 0 w 661"/>
                <a:gd name="T15" fmla="*/ 1 h 418"/>
                <a:gd name="T16" fmla="*/ 0 w 661"/>
                <a:gd name="T17" fmla="*/ 0 h 418"/>
                <a:gd name="T18" fmla="*/ 0 w 661"/>
                <a:gd name="T19" fmla="*/ 1 h 418"/>
                <a:gd name="T20" fmla="*/ 0 w 661"/>
                <a:gd name="T21" fmla="*/ 1 h 418"/>
                <a:gd name="T22" fmla="*/ 0 w 661"/>
                <a:gd name="T23" fmla="*/ 1 h 418"/>
                <a:gd name="T24" fmla="*/ 0 w 661"/>
                <a:gd name="T25" fmla="*/ 1 h 418"/>
                <a:gd name="T26" fmla="*/ 0 w 661"/>
                <a:gd name="T27" fmla="*/ 1 h 418"/>
                <a:gd name="T28" fmla="*/ 0 w 661"/>
                <a:gd name="T29" fmla="*/ 1 h 418"/>
                <a:gd name="T30" fmla="*/ 0 w 661"/>
                <a:gd name="T31" fmla="*/ 1 h 418"/>
                <a:gd name="T32" fmla="*/ 0 w 661"/>
                <a:gd name="T33" fmla="*/ 1 h 418"/>
                <a:gd name="T34" fmla="*/ 0 w 661"/>
                <a:gd name="T35" fmla="*/ 1 h 418"/>
                <a:gd name="T36" fmla="*/ 0 w 661"/>
                <a:gd name="T37" fmla="*/ 1 h 418"/>
                <a:gd name="T38" fmla="*/ 0 w 661"/>
                <a:gd name="T39" fmla="*/ 1 h 418"/>
                <a:gd name="T40" fmla="*/ 0 w 661"/>
                <a:gd name="T41" fmla="*/ 1 h 418"/>
                <a:gd name="T42" fmla="*/ 0 w 661"/>
                <a:gd name="T43" fmla="*/ 1 h 418"/>
                <a:gd name="T44" fmla="*/ 0 w 661"/>
                <a:gd name="T45" fmla="*/ 1 h 418"/>
                <a:gd name="T46" fmla="*/ 0 w 661"/>
                <a:gd name="T47" fmla="*/ 1 h 418"/>
                <a:gd name="T48" fmla="*/ 0 w 661"/>
                <a:gd name="T49" fmla="*/ 1 h 41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661"/>
                <a:gd name="T76" fmla="*/ 0 h 418"/>
                <a:gd name="T77" fmla="*/ 661 w 661"/>
                <a:gd name="T78" fmla="*/ 418 h 418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661" h="418">
                  <a:moveTo>
                    <a:pt x="0" y="336"/>
                  </a:moveTo>
                  <a:lnTo>
                    <a:pt x="29" y="293"/>
                  </a:lnTo>
                  <a:lnTo>
                    <a:pt x="72" y="251"/>
                  </a:lnTo>
                  <a:lnTo>
                    <a:pt x="125" y="209"/>
                  </a:lnTo>
                  <a:lnTo>
                    <a:pt x="182" y="168"/>
                  </a:lnTo>
                  <a:lnTo>
                    <a:pt x="239" y="125"/>
                  </a:lnTo>
                  <a:lnTo>
                    <a:pt x="292" y="83"/>
                  </a:lnTo>
                  <a:lnTo>
                    <a:pt x="335" y="41"/>
                  </a:lnTo>
                  <a:lnTo>
                    <a:pt x="366" y="0"/>
                  </a:lnTo>
                  <a:lnTo>
                    <a:pt x="394" y="85"/>
                  </a:lnTo>
                  <a:lnTo>
                    <a:pt x="439" y="155"/>
                  </a:lnTo>
                  <a:lnTo>
                    <a:pt x="492" y="211"/>
                  </a:lnTo>
                  <a:lnTo>
                    <a:pt x="547" y="259"/>
                  </a:lnTo>
                  <a:lnTo>
                    <a:pt x="596" y="299"/>
                  </a:lnTo>
                  <a:lnTo>
                    <a:pt x="637" y="339"/>
                  </a:lnTo>
                  <a:lnTo>
                    <a:pt x="659" y="377"/>
                  </a:lnTo>
                  <a:lnTo>
                    <a:pt x="661" y="418"/>
                  </a:lnTo>
                  <a:lnTo>
                    <a:pt x="587" y="414"/>
                  </a:lnTo>
                  <a:lnTo>
                    <a:pt x="503" y="412"/>
                  </a:lnTo>
                  <a:lnTo>
                    <a:pt x="408" y="408"/>
                  </a:lnTo>
                  <a:lnTo>
                    <a:pt x="311" y="404"/>
                  </a:lnTo>
                  <a:lnTo>
                    <a:pt x="215" y="395"/>
                  </a:lnTo>
                  <a:lnTo>
                    <a:pt x="127" y="382"/>
                  </a:lnTo>
                  <a:lnTo>
                    <a:pt x="54" y="361"/>
                  </a:lnTo>
                  <a:lnTo>
                    <a:pt x="0" y="336"/>
                  </a:lnTo>
                  <a:close/>
                </a:path>
              </a:pathLst>
            </a:custGeom>
            <a:solidFill>
              <a:srgbClr val="5C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679" name="Freeform 8"/>
            <p:cNvSpPr>
              <a:spLocks/>
            </p:cNvSpPr>
            <p:nvPr/>
          </p:nvSpPr>
          <p:spPr bwMode="auto">
            <a:xfrm>
              <a:off x="5169" y="2643"/>
              <a:ext cx="182" cy="174"/>
            </a:xfrm>
            <a:custGeom>
              <a:avLst/>
              <a:gdLst>
                <a:gd name="T0" fmla="*/ 0 w 547"/>
                <a:gd name="T1" fmla="*/ 1 h 347"/>
                <a:gd name="T2" fmla="*/ 0 w 547"/>
                <a:gd name="T3" fmla="*/ 1 h 347"/>
                <a:gd name="T4" fmla="*/ 0 w 547"/>
                <a:gd name="T5" fmla="*/ 1 h 347"/>
                <a:gd name="T6" fmla="*/ 0 w 547"/>
                <a:gd name="T7" fmla="*/ 1 h 347"/>
                <a:gd name="T8" fmla="*/ 0 w 547"/>
                <a:gd name="T9" fmla="*/ 1 h 347"/>
                <a:gd name="T10" fmla="*/ 0 w 547"/>
                <a:gd name="T11" fmla="*/ 1 h 347"/>
                <a:gd name="T12" fmla="*/ 0 w 547"/>
                <a:gd name="T13" fmla="*/ 1 h 347"/>
                <a:gd name="T14" fmla="*/ 0 w 547"/>
                <a:gd name="T15" fmla="*/ 1 h 347"/>
                <a:gd name="T16" fmla="*/ 0 w 547"/>
                <a:gd name="T17" fmla="*/ 0 h 347"/>
                <a:gd name="T18" fmla="*/ 0 w 547"/>
                <a:gd name="T19" fmla="*/ 1 h 347"/>
                <a:gd name="T20" fmla="*/ 0 w 547"/>
                <a:gd name="T21" fmla="*/ 1 h 347"/>
                <a:gd name="T22" fmla="*/ 0 w 547"/>
                <a:gd name="T23" fmla="*/ 1 h 347"/>
                <a:gd name="T24" fmla="*/ 0 w 547"/>
                <a:gd name="T25" fmla="*/ 1 h 347"/>
                <a:gd name="T26" fmla="*/ 0 w 547"/>
                <a:gd name="T27" fmla="*/ 1 h 347"/>
                <a:gd name="T28" fmla="*/ 0 w 547"/>
                <a:gd name="T29" fmla="*/ 1 h 347"/>
                <a:gd name="T30" fmla="*/ 0 w 547"/>
                <a:gd name="T31" fmla="*/ 1 h 347"/>
                <a:gd name="T32" fmla="*/ 0 w 547"/>
                <a:gd name="T33" fmla="*/ 1 h 347"/>
                <a:gd name="T34" fmla="*/ 0 w 547"/>
                <a:gd name="T35" fmla="*/ 1 h 347"/>
                <a:gd name="T36" fmla="*/ 0 w 547"/>
                <a:gd name="T37" fmla="*/ 1 h 347"/>
                <a:gd name="T38" fmla="*/ 0 w 547"/>
                <a:gd name="T39" fmla="*/ 1 h 347"/>
                <a:gd name="T40" fmla="*/ 0 w 547"/>
                <a:gd name="T41" fmla="*/ 1 h 347"/>
                <a:gd name="T42" fmla="*/ 0 w 547"/>
                <a:gd name="T43" fmla="*/ 1 h 347"/>
                <a:gd name="T44" fmla="*/ 0 w 547"/>
                <a:gd name="T45" fmla="*/ 1 h 347"/>
                <a:gd name="T46" fmla="*/ 0 w 547"/>
                <a:gd name="T47" fmla="*/ 1 h 347"/>
                <a:gd name="T48" fmla="*/ 0 w 547"/>
                <a:gd name="T49" fmla="*/ 1 h 34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47"/>
                <a:gd name="T76" fmla="*/ 0 h 347"/>
                <a:gd name="T77" fmla="*/ 547 w 547"/>
                <a:gd name="T78" fmla="*/ 347 h 347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47" h="347">
                  <a:moveTo>
                    <a:pt x="0" y="278"/>
                  </a:moveTo>
                  <a:lnTo>
                    <a:pt x="22" y="243"/>
                  </a:lnTo>
                  <a:lnTo>
                    <a:pt x="59" y="207"/>
                  </a:lnTo>
                  <a:lnTo>
                    <a:pt x="103" y="172"/>
                  </a:lnTo>
                  <a:lnTo>
                    <a:pt x="151" y="138"/>
                  </a:lnTo>
                  <a:lnTo>
                    <a:pt x="197" y="103"/>
                  </a:lnTo>
                  <a:lnTo>
                    <a:pt x="241" y="69"/>
                  </a:lnTo>
                  <a:lnTo>
                    <a:pt x="276" y="34"/>
                  </a:lnTo>
                  <a:lnTo>
                    <a:pt x="302" y="0"/>
                  </a:lnTo>
                  <a:lnTo>
                    <a:pt x="326" y="69"/>
                  </a:lnTo>
                  <a:lnTo>
                    <a:pt x="362" y="128"/>
                  </a:lnTo>
                  <a:lnTo>
                    <a:pt x="405" y="173"/>
                  </a:lnTo>
                  <a:lnTo>
                    <a:pt x="451" y="214"/>
                  </a:lnTo>
                  <a:lnTo>
                    <a:pt x="492" y="248"/>
                  </a:lnTo>
                  <a:lnTo>
                    <a:pt x="526" y="280"/>
                  </a:lnTo>
                  <a:lnTo>
                    <a:pt x="546" y="312"/>
                  </a:lnTo>
                  <a:lnTo>
                    <a:pt x="547" y="347"/>
                  </a:lnTo>
                  <a:lnTo>
                    <a:pt x="487" y="343"/>
                  </a:lnTo>
                  <a:lnTo>
                    <a:pt x="416" y="341"/>
                  </a:lnTo>
                  <a:lnTo>
                    <a:pt x="338" y="338"/>
                  </a:lnTo>
                  <a:lnTo>
                    <a:pt x="258" y="334"/>
                  </a:lnTo>
                  <a:lnTo>
                    <a:pt x="178" y="326"/>
                  </a:lnTo>
                  <a:lnTo>
                    <a:pt x="106" y="314"/>
                  </a:lnTo>
                  <a:lnTo>
                    <a:pt x="43" y="297"/>
                  </a:lnTo>
                  <a:lnTo>
                    <a:pt x="0" y="278"/>
                  </a:lnTo>
                  <a:close/>
                </a:path>
              </a:pathLst>
            </a:custGeom>
            <a:solidFill>
              <a:srgbClr val="4A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680" name="Freeform 9"/>
            <p:cNvSpPr>
              <a:spLocks/>
            </p:cNvSpPr>
            <p:nvPr/>
          </p:nvSpPr>
          <p:spPr bwMode="auto">
            <a:xfrm>
              <a:off x="5186" y="2662"/>
              <a:ext cx="143" cy="137"/>
            </a:xfrm>
            <a:custGeom>
              <a:avLst/>
              <a:gdLst>
                <a:gd name="T0" fmla="*/ 0 w 430"/>
                <a:gd name="T1" fmla="*/ 1 h 274"/>
                <a:gd name="T2" fmla="*/ 0 w 430"/>
                <a:gd name="T3" fmla="*/ 1 h 274"/>
                <a:gd name="T4" fmla="*/ 0 w 430"/>
                <a:gd name="T5" fmla="*/ 1 h 274"/>
                <a:gd name="T6" fmla="*/ 0 w 430"/>
                <a:gd name="T7" fmla="*/ 1 h 274"/>
                <a:gd name="T8" fmla="*/ 0 w 430"/>
                <a:gd name="T9" fmla="*/ 1 h 274"/>
                <a:gd name="T10" fmla="*/ 0 w 430"/>
                <a:gd name="T11" fmla="*/ 1 h 274"/>
                <a:gd name="T12" fmla="*/ 0 w 430"/>
                <a:gd name="T13" fmla="*/ 1 h 274"/>
                <a:gd name="T14" fmla="*/ 0 w 430"/>
                <a:gd name="T15" fmla="*/ 1 h 274"/>
                <a:gd name="T16" fmla="*/ 0 w 430"/>
                <a:gd name="T17" fmla="*/ 0 h 274"/>
                <a:gd name="T18" fmla="*/ 0 w 430"/>
                <a:gd name="T19" fmla="*/ 1 h 274"/>
                <a:gd name="T20" fmla="*/ 0 w 430"/>
                <a:gd name="T21" fmla="*/ 1 h 274"/>
                <a:gd name="T22" fmla="*/ 0 w 430"/>
                <a:gd name="T23" fmla="*/ 1 h 274"/>
                <a:gd name="T24" fmla="*/ 0 w 430"/>
                <a:gd name="T25" fmla="*/ 1 h 274"/>
                <a:gd name="T26" fmla="*/ 0 w 430"/>
                <a:gd name="T27" fmla="*/ 1 h 274"/>
                <a:gd name="T28" fmla="*/ 0 w 430"/>
                <a:gd name="T29" fmla="*/ 1 h 274"/>
                <a:gd name="T30" fmla="*/ 0 w 430"/>
                <a:gd name="T31" fmla="*/ 1 h 274"/>
                <a:gd name="T32" fmla="*/ 0 w 430"/>
                <a:gd name="T33" fmla="*/ 1 h 274"/>
                <a:gd name="T34" fmla="*/ 0 w 430"/>
                <a:gd name="T35" fmla="*/ 1 h 274"/>
                <a:gd name="T36" fmla="*/ 0 w 430"/>
                <a:gd name="T37" fmla="*/ 1 h 274"/>
                <a:gd name="T38" fmla="*/ 0 w 430"/>
                <a:gd name="T39" fmla="*/ 1 h 274"/>
                <a:gd name="T40" fmla="*/ 0 w 430"/>
                <a:gd name="T41" fmla="*/ 1 h 274"/>
                <a:gd name="T42" fmla="*/ 0 w 430"/>
                <a:gd name="T43" fmla="*/ 1 h 274"/>
                <a:gd name="T44" fmla="*/ 0 w 430"/>
                <a:gd name="T45" fmla="*/ 1 h 274"/>
                <a:gd name="T46" fmla="*/ 0 w 430"/>
                <a:gd name="T47" fmla="*/ 1 h 274"/>
                <a:gd name="T48" fmla="*/ 0 w 430"/>
                <a:gd name="T49" fmla="*/ 1 h 27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430"/>
                <a:gd name="T76" fmla="*/ 0 h 274"/>
                <a:gd name="T77" fmla="*/ 430 w 430"/>
                <a:gd name="T78" fmla="*/ 274 h 27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430" h="274">
                  <a:moveTo>
                    <a:pt x="0" y="220"/>
                  </a:moveTo>
                  <a:lnTo>
                    <a:pt x="18" y="192"/>
                  </a:lnTo>
                  <a:lnTo>
                    <a:pt x="46" y="165"/>
                  </a:lnTo>
                  <a:lnTo>
                    <a:pt x="80" y="137"/>
                  </a:lnTo>
                  <a:lnTo>
                    <a:pt x="118" y="110"/>
                  </a:lnTo>
                  <a:lnTo>
                    <a:pt x="153" y="83"/>
                  </a:lnTo>
                  <a:lnTo>
                    <a:pt x="189" y="55"/>
                  </a:lnTo>
                  <a:lnTo>
                    <a:pt x="217" y="28"/>
                  </a:lnTo>
                  <a:lnTo>
                    <a:pt x="237" y="0"/>
                  </a:lnTo>
                  <a:lnTo>
                    <a:pt x="255" y="55"/>
                  </a:lnTo>
                  <a:lnTo>
                    <a:pt x="285" y="101"/>
                  </a:lnTo>
                  <a:lnTo>
                    <a:pt x="319" y="137"/>
                  </a:lnTo>
                  <a:lnTo>
                    <a:pt x="355" y="170"/>
                  </a:lnTo>
                  <a:lnTo>
                    <a:pt x="386" y="196"/>
                  </a:lnTo>
                  <a:lnTo>
                    <a:pt x="413" y="221"/>
                  </a:lnTo>
                  <a:lnTo>
                    <a:pt x="429" y="246"/>
                  </a:lnTo>
                  <a:lnTo>
                    <a:pt x="430" y="274"/>
                  </a:lnTo>
                  <a:lnTo>
                    <a:pt x="382" y="271"/>
                  </a:lnTo>
                  <a:lnTo>
                    <a:pt x="327" y="269"/>
                  </a:lnTo>
                  <a:lnTo>
                    <a:pt x="265" y="267"/>
                  </a:lnTo>
                  <a:lnTo>
                    <a:pt x="201" y="264"/>
                  </a:lnTo>
                  <a:lnTo>
                    <a:pt x="138" y="258"/>
                  </a:lnTo>
                  <a:lnTo>
                    <a:pt x="81" y="248"/>
                  </a:lnTo>
                  <a:lnTo>
                    <a:pt x="33" y="235"/>
                  </a:lnTo>
                  <a:lnTo>
                    <a:pt x="0" y="220"/>
                  </a:lnTo>
                  <a:close/>
                </a:path>
              </a:pathLst>
            </a:custGeom>
            <a:solidFill>
              <a:srgbClr val="38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681" name="Freeform 10"/>
            <p:cNvSpPr>
              <a:spLocks/>
            </p:cNvSpPr>
            <p:nvPr/>
          </p:nvSpPr>
          <p:spPr bwMode="auto">
            <a:xfrm>
              <a:off x="5257" y="1871"/>
              <a:ext cx="86" cy="57"/>
            </a:xfrm>
            <a:custGeom>
              <a:avLst/>
              <a:gdLst>
                <a:gd name="T0" fmla="*/ 0 w 259"/>
                <a:gd name="T1" fmla="*/ 1 h 114"/>
                <a:gd name="T2" fmla="*/ 0 w 259"/>
                <a:gd name="T3" fmla="*/ 1 h 114"/>
                <a:gd name="T4" fmla="*/ 0 w 259"/>
                <a:gd name="T5" fmla="*/ 1 h 114"/>
                <a:gd name="T6" fmla="*/ 0 w 259"/>
                <a:gd name="T7" fmla="*/ 1 h 114"/>
                <a:gd name="T8" fmla="*/ 0 w 259"/>
                <a:gd name="T9" fmla="*/ 1 h 114"/>
                <a:gd name="T10" fmla="*/ 0 w 259"/>
                <a:gd name="T11" fmla="*/ 1 h 114"/>
                <a:gd name="T12" fmla="*/ 0 w 259"/>
                <a:gd name="T13" fmla="*/ 1 h 114"/>
                <a:gd name="T14" fmla="*/ 0 w 259"/>
                <a:gd name="T15" fmla="*/ 1 h 114"/>
                <a:gd name="T16" fmla="*/ 0 w 259"/>
                <a:gd name="T17" fmla="*/ 0 h 114"/>
                <a:gd name="T18" fmla="*/ 0 w 259"/>
                <a:gd name="T19" fmla="*/ 1 h 114"/>
                <a:gd name="T20" fmla="*/ 0 w 259"/>
                <a:gd name="T21" fmla="*/ 1 h 114"/>
                <a:gd name="T22" fmla="*/ 0 w 259"/>
                <a:gd name="T23" fmla="*/ 1 h 114"/>
                <a:gd name="T24" fmla="*/ 0 w 259"/>
                <a:gd name="T25" fmla="*/ 1 h 114"/>
                <a:gd name="T26" fmla="*/ 0 w 259"/>
                <a:gd name="T27" fmla="*/ 1 h 114"/>
                <a:gd name="T28" fmla="*/ 0 w 259"/>
                <a:gd name="T29" fmla="*/ 1 h 114"/>
                <a:gd name="T30" fmla="*/ 0 w 259"/>
                <a:gd name="T31" fmla="*/ 1 h 114"/>
                <a:gd name="T32" fmla="*/ 0 w 259"/>
                <a:gd name="T33" fmla="*/ 1 h 114"/>
                <a:gd name="T34" fmla="*/ 0 w 259"/>
                <a:gd name="T35" fmla="*/ 1 h 114"/>
                <a:gd name="T36" fmla="*/ 0 w 259"/>
                <a:gd name="T37" fmla="*/ 1 h 114"/>
                <a:gd name="T38" fmla="*/ 0 w 259"/>
                <a:gd name="T39" fmla="*/ 1 h 114"/>
                <a:gd name="T40" fmla="*/ 0 w 259"/>
                <a:gd name="T41" fmla="*/ 1 h 114"/>
                <a:gd name="T42" fmla="*/ 0 w 259"/>
                <a:gd name="T43" fmla="*/ 1 h 114"/>
                <a:gd name="T44" fmla="*/ 0 w 259"/>
                <a:gd name="T45" fmla="*/ 1 h 114"/>
                <a:gd name="T46" fmla="*/ 0 w 259"/>
                <a:gd name="T47" fmla="*/ 1 h 114"/>
                <a:gd name="T48" fmla="*/ 0 w 259"/>
                <a:gd name="T49" fmla="*/ 1 h 11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59"/>
                <a:gd name="T76" fmla="*/ 0 h 114"/>
                <a:gd name="T77" fmla="*/ 259 w 259"/>
                <a:gd name="T78" fmla="*/ 114 h 11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59" h="114">
                  <a:moveTo>
                    <a:pt x="257" y="67"/>
                  </a:moveTo>
                  <a:lnTo>
                    <a:pt x="185" y="93"/>
                  </a:lnTo>
                  <a:lnTo>
                    <a:pt x="125" y="108"/>
                  </a:lnTo>
                  <a:lnTo>
                    <a:pt x="77" y="114"/>
                  </a:lnTo>
                  <a:lnTo>
                    <a:pt x="42" y="111"/>
                  </a:lnTo>
                  <a:lnTo>
                    <a:pt x="17" y="97"/>
                  </a:lnTo>
                  <a:lnTo>
                    <a:pt x="4" y="73"/>
                  </a:lnTo>
                  <a:lnTo>
                    <a:pt x="0" y="41"/>
                  </a:lnTo>
                  <a:lnTo>
                    <a:pt x="8" y="0"/>
                  </a:lnTo>
                  <a:lnTo>
                    <a:pt x="22" y="12"/>
                  </a:lnTo>
                  <a:lnTo>
                    <a:pt x="42" y="21"/>
                  </a:lnTo>
                  <a:lnTo>
                    <a:pt x="63" y="25"/>
                  </a:lnTo>
                  <a:lnTo>
                    <a:pt x="90" y="26"/>
                  </a:lnTo>
                  <a:lnTo>
                    <a:pt x="117" y="24"/>
                  </a:lnTo>
                  <a:lnTo>
                    <a:pt x="148" y="20"/>
                  </a:lnTo>
                  <a:lnTo>
                    <a:pt x="180" y="12"/>
                  </a:lnTo>
                  <a:lnTo>
                    <a:pt x="217" y="3"/>
                  </a:lnTo>
                  <a:lnTo>
                    <a:pt x="230" y="1"/>
                  </a:lnTo>
                  <a:lnTo>
                    <a:pt x="241" y="5"/>
                  </a:lnTo>
                  <a:lnTo>
                    <a:pt x="248" y="9"/>
                  </a:lnTo>
                  <a:lnTo>
                    <a:pt x="255" y="17"/>
                  </a:lnTo>
                  <a:lnTo>
                    <a:pt x="258" y="25"/>
                  </a:lnTo>
                  <a:lnTo>
                    <a:pt x="259" y="38"/>
                  </a:lnTo>
                  <a:lnTo>
                    <a:pt x="259" y="50"/>
                  </a:lnTo>
                  <a:lnTo>
                    <a:pt x="257" y="67"/>
                  </a:lnTo>
                  <a:close/>
                </a:path>
              </a:pathLst>
            </a:custGeom>
            <a:solidFill>
              <a:srgbClr val="6E21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682" name="Freeform 11"/>
            <p:cNvSpPr>
              <a:spLocks/>
            </p:cNvSpPr>
            <p:nvPr/>
          </p:nvSpPr>
          <p:spPr bwMode="auto">
            <a:xfrm>
              <a:off x="5257" y="1892"/>
              <a:ext cx="115" cy="67"/>
            </a:xfrm>
            <a:custGeom>
              <a:avLst/>
              <a:gdLst>
                <a:gd name="T0" fmla="*/ 0 w 345"/>
                <a:gd name="T1" fmla="*/ 1 h 134"/>
                <a:gd name="T2" fmla="*/ 0 w 345"/>
                <a:gd name="T3" fmla="*/ 1 h 134"/>
                <a:gd name="T4" fmla="*/ 0 w 345"/>
                <a:gd name="T5" fmla="*/ 1 h 134"/>
                <a:gd name="T6" fmla="*/ 0 w 345"/>
                <a:gd name="T7" fmla="*/ 1 h 134"/>
                <a:gd name="T8" fmla="*/ 0 w 345"/>
                <a:gd name="T9" fmla="*/ 1 h 134"/>
                <a:gd name="T10" fmla="*/ 0 w 345"/>
                <a:gd name="T11" fmla="*/ 1 h 134"/>
                <a:gd name="T12" fmla="*/ 0 w 345"/>
                <a:gd name="T13" fmla="*/ 1 h 134"/>
                <a:gd name="T14" fmla="*/ 0 w 345"/>
                <a:gd name="T15" fmla="*/ 1 h 134"/>
                <a:gd name="T16" fmla="*/ 0 w 345"/>
                <a:gd name="T17" fmla="*/ 1 h 134"/>
                <a:gd name="T18" fmla="*/ 0 w 345"/>
                <a:gd name="T19" fmla="*/ 1 h 134"/>
                <a:gd name="T20" fmla="*/ 0 w 345"/>
                <a:gd name="T21" fmla="*/ 1 h 134"/>
                <a:gd name="T22" fmla="*/ 0 w 345"/>
                <a:gd name="T23" fmla="*/ 1 h 134"/>
                <a:gd name="T24" fmla="*/ 0 w 345"/>
                <a:gd name="T25" fmla="*/ 1 h 134"/>
                <a:gd name="T26" fmla="*/ 0 w 345"/>
                <a:gd name="T27" fmla="*/ 1 h 134"/>
                <a:gd name="T28" fmla="*/ 0 w 345"/>
                <a:gd name="T29" fmla="*/ 1 h 134"/>
                <a:gd name="T30" fmla="*/ 0 w 345"/>
                <a:gd name="T31" fmla="*/ 1 h 134"/>
                <a:gd name="T32" fmla="*/ 0 w 345"/>
                <a:gd name="T33" fmla="*/ 1 h 134"/>
                <a:gd name="T34" fmla="*/ 0 w 345"/>
                <a:gd name="T35" fmla="*/ 1 h 134"/>
                <a:gd name="T36" fmla="*/ 0 w 345"/>
                <a:gd name="T37" fmla="*/ 1 h 134"/>
                <a:gd name="T38" fmla="*/ 0 w 345"/>
                <a:gd name="T39" fmla="*/ 1 h 134"/>
                <a:gd name="T40" fmla="*/ 0 w 345"/>
                <a:gd name="T41" fmla="*/ 0 h 134"/>
                <a:gd name="T42" fmla="*/ 0 w 345"/>
                <a:gd name="T43" fmla="*/ 0 h 134"/>
                <a:gd name="T44" fmla="*/ 0 w 345"/>
                <a:gd name="T45" fmla="*/ 1 h 134"/>
                <a:gd name="T46" fmla="*/ 0 w 345"/>
                <a:gd name="T47" fmla="*/ 1 h 134"/>
                <a:gd name="T48" fmla="*/ 0 w 345"/>
                <a:gd name="T49" fmla="*/ 1 h 13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45"/>
                <a:gd name="T76" fmla="*/ 0 h 134"/>
                <a:gd name="T77" fmla="*/ 345 w 345"/>
                <a:gd name="T78" fmla="*/ 134 h 13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45" h="134">
                  <a:moveTo>
                    <a:pt x="345" y="25"/>
                  </a:moveTo>
                  <a:lnTo>
                    <a:pt x="281" y="74"/>
                  </a:lnTo>
                  <a:lnTo>
                    <a:pt x="226" y="110"/>
                  </a:lnTo>
                  <a:lnTo>
                    <a:pt x="174" y="128"/>
                  </a:lnTo>
                  <a:lnTo>
                    <a:pt x="130" y="134"/>
                  </a:lnTo>
                  <a:lnTo>
                    <a:pt x="88" y="127"/>
                  </a:lnTo>
                  <a:lnTo>
                    <a:pt x="54" y="110"/>
                  </a:lnTo>
                  <a:lnTo>
                    <a:pt x="24" y="82"/>
                  </a:lnTo>
                  <a:lnTo>
                    <a:pt x="0" y="47"/>
                  </a:lnTo>
                  <a:lnTo>
                    <a:pt x="30" y="43"/>
                  </a:lnTo>
                  <a:lnTo>
                    <a:pt x="63" y="40"/>
                  </a:lnTo>
                  <a:lnTo>
                    <a:pt x="94" y="38"/>
                  </a:lnTo>
                  <a:lnTo>
                    <a:pt x="126" y="35"/>
                  </a:lnTo>
                  <a:lnTo>
                    <a:pt x="157" y="31"/>
                  </a:lnTo>
                  <a:lnTo>
                    <a:pt x="190" y="29"/>
                  </a:lnTo>
                  <a:lnTo>
                    <a:pt x="222" y="25"/>
                  </a:lnTo>
                  <a:lnTo>
                    <a:pt x="255" y="22"/>
                  </a:lnTo>
                  <a:lnTo>
                    <a:pt x="269" y="13"/>
                  </a:lnTo>
                  <a:lnTo>
                    <a:pt x="283" y="6"/>
                  </a:lnTo>
                  <a:lnTo>
                    <a:pt x="295" y="1"/>
                  </a:lnTo>
                  <a:lnTo>
                    <a:pt x="310" y="0"/>
                  </a:lnTo>
                  <a:lnTo>
                    <a:pt x="319" y="0"/>
                  </a:lnTo>
                  <a:lnTo>
                    <a:pt x="329" y="4"/>
                  </a:lnTo>
                  <a:lnTo>
                    <a:pt x="338" y="12"/>
                  </a:lnTo>
                  <a:lnTo>
                    <a:pt x="345" y="25"/>
                  </a:lnTo>
                  <a:close/>
                </a:path>
              </a:pathLst>
            </a:custGeom>
            <a:solidFill>
              <a:srgbClr val="6E21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683" name="Freeform 12"/>
            <p:cNvSpPr>
              <a:spLocks/>
            </p:cNvSpPr>
            <p:nvPr/>
          </p:nvSpPr>
          <p:spPr bwMode="auto">
            <a:xfrm>
              <a:off x="4576" y="2117"/>
              <a:ext cx="756" cy="639"/>
            </a:xfrm>
            <a:custGeom>
              <a:avLst/>
              <a:gdLst>
                <a:gd name="T0" fmla="*/ 0 w 2268"/>
                <a:gd name="T1" fmla="*/ 1 h 1280"/>
                <a:gd name="T2" fmla="*/ 0 w 2268"/>
                <a:gd name="T3" fmla="*/ 1 h 1280"/>
                <a:gd name="T4" fmla="*/ 0 w 2268"/>
                <a:gd name="T5" fmla="*/ 0 h 1280"/>
                <a:gd name="T6" fmla="*/ 0 w 2268"/>
                <a:gd name="T7" fmla="*/ 0 h 1280"/>
                <a:gd name="T8" fmla="*/ 0 w 2268"/>
                <a:gd name="T9" fmla="*/ 0 h 1280"/>
                <a:gd name="T10" fmla="*/ 0 w 2268"/>
                <a:gd name="T11" fmla="*/ 0 h 1280"/>
                <a:gd name="T12" fmla="*/ 0 w 2268"/>
                <a:gd name="T13" fmla="*/ 0 h 1280"/>
                <a:gd name="T14" fmla="*/ 0 w 2268"/>
                <a:gd name="T15" fmla="*/ 0 h 1280"/>
                <a:gd name="T16" fmla="*/ 0 w 2268"/>
                <a:gd name="T17" fmla="*/ 0 h 1280"/>
                <a:gd name="T18" fmla="*/ 0 w 2268"/>
                <a:gd name="T19" fmla="*/ 0 h 1280"/>
                <a:gd name="T20" fmla="*/ 0 w 2268"/>
                <a:gd name="T21" fmla="*/ 0 h 1280"/>
                <a:gd name="T22" fmla="*/ 0 w 2268"/>
                <a:gd name="T23" fmla="*/ 0 h 1280"/>
                <a:gd name="T24" fmla="*/ 0 w 2268"/>
                <a:gd name="T25" fmla="*/ 0 h 1280"/>
                <a:gd name="T26" fmla="*/ 0 w 2268"/>
                <a:gd name="T27" fmla="*/ 0 h 1280"/>
                <a:gd name="T28" fmla="*/ 0 w 2268"/>
                <a:gd name="T29" fmla="*/ 0 h 1280"/>
                <a:gd name="T30" fmla="*/ 0 w 2268"/>
                <a:gd name="T31" fmla="*/ 0 h 1280"/>
                <a:gd name="T32" fmla="*/ 0 w 2268"/>
                <a:gd name="T33" fmla="*/ 0 h 1280"/>
                <a:gd name="T34" fmla="*/ 0 w 2268"/>
                <a:gd name="T35" fmla="*/ 0 h 1280"/>
                <a:gd name="T36" fmla="*/ 0 w 2268"/>
                <a:gd name="T37" fmla="*/ 0 h 1280"/>
                <a:gd name="T38" fmla="*/ 0 w 2268"/>
                <a:gd name="T39" fmla="*/ 1 h 1280"/>
                <a:gd name="T40" fmla="*/ 0 w 2268"/>
                <a:gd name="T41" fmla="*/ 1 h 1280"/>
                <a:gd name="T42" fmla="*/ 0 w 2268"/>
                <a:gd name="T43" fmla="*/ 1 h 1280"/>
                <a:gd name="T44" fmla="*/ 0 w 2268"/>
                <a:gd name="T45" fmla="*/ 2 h 1280"/>
                <a:gd name="T46" fmla="*/ 0 w 2268"/>
                <a:gd name="T47" fmla="*/ 2 h 1280"/>
                <a:gd name="T48" fmla="*/ 0 w 2268"/>
                <a:gd name="T49" fmla="*/ 2 h 1280"/>
                <a:gd name="T50" fmla="*/ 0 w 2268"/>
                <a:gd name="T51" fmla="*/ 2 h 1280"/>
                <a:gd name="T52" fmla="*/ 0 w 2268"/>
                <a:gd name="T53" fmla="*/ 2 h 1280"/>
                <a:gd name="T54" fmla="*/ 0 w 2268"/>
                <a:gd name="T55" fmla="*/ 2 h 1280"/>
                <a:gd name="T56" fmla="*/ 0 w 2268"/>
                <a:gd name="T57" fmla="*/ 2 h 1280"/>
                <a:gd name="T58" fmla="*/ 0 w 2268"/>
                <a:gd name="T59" fmla="*/ 2 h 1280"/>
                <a:gd name="T60" fmla="*/ 0 w 2268"/>
                <a:gd name="T61" fmla="*/ 2 h 1280"/>
                <a:gd name="T62" fmla="*/ 0 w 2268"/>
                <a:gd name="T63" fmla="*/ 2 h 1280"/>
                <a:gd name="T64" fmla="*/ 0 w 2268"/>
                <a:gd name="T65" fmla="*/ 2 h 1280"/>
                <a:gd name="T66" fmla="*/ 0 w 2268"/>
                <a:gd name="T67" fmla="*/ 1 h 1280"/>
                <a:gd name="T68" fmla="*/ 0 w 2268"/>
                <a:gd name="T69" fmla="*/ 1 h 1280"/>
                <a:gd name="T70" fmla="*/ 0 w 2268"/>
                <a:gd name="T71" fmla="*/ 1 h 128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2268"/>
                <a:gd name="T109" fmla="*/ 0 h 1280"/>
                <a:gd name="T110" fmla="*/ 2268 w 2268"/>
                <a:gd name="T111" fmla="*/ 1280 h 1280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2268" h="1280">
                  <a:moveTo>
                    <a:pt x="2193" y="816"/>
                  </a:moveTo>
                  <a:lnTo>
                    <a:pt x="2202" y="714"/>
                  </a:lnTo>
                  <a:lnTo>
                    <a:pt x="2210" y="615"/>
                  </a:lnTo>
                  <a:lnTo>
                    <a:pt x="2220" y="514"/>
                  </a:lnTo>
                  <a:lnTo>
                    <a:pt x="2230" y="415"/>
                  </a:lnTo>
                  <a:lnTo>
                    <a:pt x="2238" y="313"/>
                  </a:lnTo>
                  <a:lnTo>
                    <a:pt x="2248" y="214"/>
                  </a:lnTo>
                  <a:lnTo>
                    <a:pt x="2258" y="114"/>
                  </a:lnTo>
                  <a:lnTo>
                    <a:pt x="2268" y="14"/>
                  </a:lnTo>
                  <a:lnTo>
                    <a:pt x="2230" y="3"/>
                  </a:lnTo>
                  <a:lnTo>
                    <a:pt x="2193" y="0"/>
                  </a:lnTo>
                  <a:lnTo>
                    <a:pt x="2154" y="1"/>
                  </a:lnTo>
                  <a:lnTo>
                    <a:pt x="2114" y="7"/>
                  </a:lnTo>
                  <a:lnTo>
                    <a:pt x="2075" y="10"/>
                  </a:lnTo>
                  <a:lnTo>
                    <a:pt x="2035" y="14"/>
                  </a:lnTo>
                  <a:lnTo>
                    <a:pt x="1997" y="13"/>
                  </a:lnTo>
                  <a:lnTo>
                    <a:pt x="1962" y="8"/>
                  </a:lnTo>
                  <a:lnTo>
                    <a:pt x="1757" y="21"/>
                  </a:lnTo>
                  <a:lnTo>
                    <a:pt x="1554" y="34"/>
                  </a:lnTo>
                  <a:lnTo>
                    <a:pt x="1349" y="47"/>
                  </a:lnTo>
                  <a:lnTo>
                    <a:pt x="1146" y="61"/>
                  </a:lnTo>
                  <a:lnTo>
                    <a:pt x="941" y="73"/>
                  </a:lnTo>
                  <a:lnTo>
                    <a:pt x="738" y="88"/>
                  </a:lnTo>
                  <a:lnTo>
                    <a:pt x="533" y="101"/>
                  </a:lnTo>
                  <a:lnTo>
                    <a:pt x="330" y="115"/>
                  </a:lnTo>
                  <a:lnTo>
                    <a:pt x="285" y="124"/>
                  </a:lnTo>
                  <a:lnTo>
                    <a:pt x="245" y="137"/>
                  </a:lnTo>
                  <a:lnTo>
                    <a:pt x="207" y="152"/>
                  </a:lnTo>
                  <a:lnTo>
                    <a:pt x="170" y="168"/>
                  </a:lnTo>
                  <a:lnTo>
                    <a:pt x="131" y="183"/>
                  </a:lnTo>
                  <a:lnTo>
                    <a:pt x="91" y="197"/>
                  </a:lnTo>
                  <a:lnTo>
                    <a:pt x="48" y="208"/>
                  </a:lnTo>
                  <a:lnTo>
                    <a:pt x="0" y="214"/>
                  </a:lnTo>
                  <a:lnTo>
                    <a:pt x="26" y="269"/>
                  </a:lnTo>
                  <a:lnTo>
                    <a:pt x="55" y="324"/>
                  </a:lnTo>
                  <a:lnTo>
                    <a:pt x="83" y="379"/>
                  </a:lnTo>
                  <a:lnTo>
                    <a:pt x="111" y="434"/>
                  </a:lnTo>
                  <a:lnTo>
                    <a:pt x="138" y="488"/>
                  </a:lnTo>
                  <a:lnTo>
                    <a:pt x="166" y="543"/>
                  </a:lnTo>
                  <a:lnTo>
                    <a:pt x="194" y="598"/>
                  </a:lnTo>
                  <a:lnTo>
                    <a:pt x="223" y="653"/>
                  </a:lnTo>
                  <a:lnTo>
                    <a:pt x="186" y="746"/>
                  </a:lnTo>
                  <a:lnTo>
                    <a:pt x="168" y="833"/>
                  </a:lnTo>
                  <a:lnTo>
                    <a:pt x="163" y="911"/>
                  </a:lnTo>
                  <a:lnTo>
                    <a:pt x="175" y="987"/>
                  </a:lnTo>
                  <a:lnTo>
                    <a:pt x="194" y="1056"/>
                  </a:lnTo>
                  <a:lnTo>
                    <a:pt x="225" y="1123"/>
                  </a:lnTo>
                  <a:lnTo>
                    <a:pt x="262" y="1186"/>
                  </a:lnTo>
                  <a:lnTo>
                    <a:pt x="304" y="1248"/>
                  </a:lnTo>
                  <a:lnTo>
                    <a:pt x="408" y="1256"/>
                  </a:lnTo>
                  <a:lnTo>
                    <a:pt x="511" y="1264"/>
                  </a:lnTo>
                  <a:lnTo>
                    <a:pt x="615" y="1270"/>
                  </a:lnTo>
                  <a:lnTo>
                    <a:pt x="721" y="1277"/>
                  </a:lnTo>
                  <a:lnTo>
                    <a:pt x="825" y="1280"/>
                  </a:lnTo>
                  <a:lnTo>
                    <a:pt x="933" y="1280"/>
                  </a:lnTo>
                  <a:lnTo>
                    <a:pt x="1040" y="1276"/>
                  </a:lnTo>
                  <a:lnTo>
                    <a:pt x="1150" y="1268"/>
                  </a:lnTo>
                  <a:lnTo>
                    <a:pt x="1324" y="1170"/>
                  </a:lnTo>
                  <a:lnTo>
                    <a:pt x="1470" y="1115"/>
                  </a:lnTo>
                  <a:lnTo>
                    <a:pt x="1593" y="1094"/>
                  </a:lnTo>
                  <a:lnTo>
                    <a:pt x="1702" y="1097"/>
                  </a:lnTo>
                  <a:lnTo>
                    <a:pt x="1796" y="1110"/>
                  </a:lnTo>
                  <a:lnTo>
                    <a:pt x="1887" y="1126"/>
                  </a:lnTo>
                  <a:lnTo>
                    <a:pt x="1976" y="1131"/>
                  </a:lnTo>
                  <a:lnTo>
                    <a:pt x="2072" y="1116"/>
                  </a:lnTo>
                  <a:lnTo>
                    <a:pt x="2084" y="1077"/>
                  </a:lnTo>
                  <a:lnTo>
                    <a:pt x="2094" y="1041"/>
                  </a:lnTo>
                  <a:lnTo>
                    <a:pt x="2104" y="1003"/>
                  </a:lnTo>
                  <a:lnTo>
                    <a:pt x="2114" y="966"/>
                  </a:lnTo>
                  <a:lnTo>
                    <a:pt x="2125" y="927"/>
                  </a:lnTo>
                  <a:lnTo>
                    <a:pt x="2142" y="891"/>
                  </a:lnTo>
                  <a:lnTo>
                    <a:pt x="2163" y="853"/>
                  </a:lnTo>
                  <a:lnTo>
                    <a:pt x="2193" y="816"/>
                  </a:lnTo>
                  <a:close/>
                </a:path>
              </a:pathLst>
            </a:custGeom>
            <a:solidFill>
              <a:srgbClr val="6E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684" name="Freeform 13"/>
            <p:cNvSpPr>
              <a:spLocks/>
            </p:cNvSpPr>
            <p:nvPr/>
          </p:nvSpPr>
          <p:spPr bwMode="auto">
            <a:xfrm>
              <a:off x="4584" y="2122"/>
              <a:ext cx="740" cy="623"/>
            </a:xfrm>
            <a:custGeom>
              <a:avLst/>
              <a:gdLst>
                <a:gd name="T0" fmla="*/ 0 w 2220"/>
                <a:gd name="T1" fmla="*/ 2 h 1244"/>
                <a:gd name="T2" fmla="*/ 0 w 2220"/>
                <a:gd name="T3" fmla="*/ 1 h 1244"/>
                <a:gd name="T4" fmla="*/ 0 w 2220"/>
                <a:gd name="T5" fmla="*/ 1 h 1244"/>
                <a:gd name="T6" fmla="*/ 0 w 2220"/>
                <a:gd name="T7" fmla="*/ 1 h 1244"/>
                <a:gd name="T8" fmla="*/ 0 w 2220"/>
                <a:gd name="T9" fmla="*/ 1 h 1244"/>
                <a:gd name="T10" fmla="*/ 0 w 2220"/>
                <a:gd name="T11" fmla="*/ 1 h 1244"/>
                <a:gd name="T12" fmla="*/ 0 w 2220"/>
                <a:gd name="T13" fmla="*/ 1 h 1244"/>
                <a:gd name="T14" fmla="*/ 0 w 2220"/>
                <a:gd name="T15" fmla="*/ 1 h 1244"/>
                <a:gd name="T16" fmla="*/ 0 w 2220"/>
                <a:gd name="T17" fmla="*/ 1 h 1244"/>
                <a:gd name="T18" fmla="*/ 0 w 2220"/>
                <a:gd name="T19" fmla="*/ 1 h 1244"/>
                <a:gd name="T20" fmla="*/ 0 w 2220"/>
                <a:gd name="T21" fmla="*/ 1 h 1244"/>
                <a:gd name="T22" fmla="*/ 0 w 2220"/>
                <a:gd name="T23" fmla="*/ 1 h 1244"/>
                <a:gd name="T24" fmla="*/ 0 w 2220"/>
                <a:gd name="T25" fmla="*/ 1 h 1244"/>
                <a:gd name="T26" fmla="*/ 0 w 2220"/>
                <a:gd name="T27" fmla="*/ 1 h 1244"/>
                <a:gd name="T28" fmla="*/ 0 w 2220"/>
                <a:gd name="T29" fmla="*/ 1 h 1244"/>
                <a:gd name="T30" fmla="*/ 0 w 2220"/>
                <a:gd name="T31" fmla="*/ 1 h 1244"/>
                <a:gd name="T32" fmla="*/ 0 w 2220"/>
                <a:gd name="T33" fmla="*/ 1 h 1244"/>
                <a:gd name="T34" fmla="*/ 0 w 2220"/>
                <a:gd name="T35" fmla="*/ 1 h 1244"/>
                <a:gd name="T36" fmla="*/ 0 w 2220"/>
                <a:gd name="T37" fmla="*/ 1 h 1244"/>
                <a:gd name="T38" fmla="*/ 0 w 2220"/>
                <a:gd name="T39" fmla="*/ 2 h 1244"/>
                <a:gd name="T40" fmla="*/ 0 w 2220"/>
                <a:gd name="T41" fmla="*/ 2 h 1244"/>
                <a:gd name="T42" fmla="*/ 0 w 2220"/>
                <a:gd name="T43" fmla="*/ 2 h 1244"/>
                <a:gd name="T44" fmla="*/ 0 w 2220"/>
                <a:gd name="T45" fmla="*/ 2 h 1244"/>
                <a:gd name="T46" fmla="*/ 0 w 2220"/>
                <a:gd name="T47" fmla="*/ 3 h 1244"/>
                <a:gd name="T48" fmla="*/ 0 w 2220"/>
                <a:gd name="T49" fmla="*/ 3 h 1244"/>
                <a:gd name="T50" fmla="*/ 0 w 2220"/>
                <a:gd name="T51" fmla="*/ 3 h 1244"/>
                <a:gd name="T52" fmla="*/ 0 w 2220"/>
                <a:gd name="T53" fmla="*/ 3 h 1244"/>
                <a:gd name="T54" fmla="*/ 0 w 2220"/>
                <a:gd name="T55" fmla="*/ 3 h 1244"/>
                <a:gd name="T56" fmla="*/ 0 w 2220"/>
                <a:gd name="T57" fmla="*/ 3 h 1244"/>
                <a:gd name="T58" fmla="*/ 0 w 2220"/>
                <a:gd name="T59" fmla="*/ 3 h 1244"/>
                <a:gd name="T60" fmla="*/ 0 w 2220"/>
                <a:gd name="T61" fmla="*/ 3 h 1244"/>
                <a:gd name="T62" fmla="*/ 0 w 2220"/>
                <a:gd name="T63" fmla="*/ 3 h 1244"/>
                <a:gd name="T64" fmla="*/ 0 w 2220"/>
                <a:gd name="T65" fmla="*/ 2 h 1244"/>
                <a:gd name="T66" fmla="*/ 0 w 2220"/>
                <a:gd name="T67" fmla="*/ 2 h 1244"/>
                <a:gd name="T68" fmla="*/ 0 w 2220"/>
                <a:gd name="T69" fmla="*/ 2 h 1244"/>
                <a:gd name="T70" fmla="*/ 0 w 2220"/>
                <a:gd name="T71" fmla="*/ 2 h 124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2220"/>
                <a:gd name="T109" fmla="*/ 0 h 1244"/>
                <a:gd name="T110" fmla="*/ 2220 w 2220"/>
                <a:gd name="T111" fmla="*/ 1244 h 1244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2220" h="1244">
                  <a:moveTo>
                    <a:pt x="2114" y="771"/>
                  </a:moveTo>
                  <a:lnTo>
                    <a:pt x="2123" y="675"/>
                  </a:lnTo>
                  <a:lnTo>
                    <a:pt x="2137" y="581"/>
                  </a:lnTo>
                  <a:lnTo>
                    <a:pt x="2151" y="487"/>
                  </a:lnTo>
                  <a:lnTo>
                    <a:pt x="2166" y="393"/>
                  </a:lnTo>
                  <a:lnTo>
                    <a:pt x="2180" y="297"/>
                  </a:lnTo>
                  <a:lnTo>
                    <a:pt x="2196" y="203"/>
                  </a:lnTo>
                  <a:lnTo>
                    <a:pt x="2209" y="108"/>
                  </a:lnTo>
                  <a:lnTo>
                    <a:pt x="2220" y="14"/>
                  </a:lnTo>
                  <a:lnTo>
                    <a:pt x="2183" y="4"/>
                  </a:lnTo>
                  <a:lnTo>
                    <a:pt x="2142" y="0"/>
                  </a:lnTo>
                  <a:lnTo>
                    <a:pt x="2100" y="1"/>
                  </a:lnTo>
                  <a:lnTo>
                    <a:pt x="2058" y="5"/>
                  </a:lnTo>
                  <a:lnTo>
                    <a:pt x="2012" y="8"/>
                  </a:lnTo>
                  <a:lnTo>
                    <a:pt x="1970" y="10"/>
                  </a:lnTo>
                  <a:lnTo>
                    <a:pt x="1931" y="9"/>
                  </a:lnTo>
                  <a:lnTo>
                    <a:pt x="1895" y="4"/>
                  </a:lnTo>
                  <a:lnTo>
                    <a:pt x="1700" y="15"/>
                  </a:lnTo>
                  <a:lnTo>
                    <a:pt x="1509" y="29"/>
                  </a:lnTo>
                  <a:lnTo>
                    <a:pt x="1314" y="42"/>
                  </a:lnTo>
                  <a:lnTo>
                    <a:pt x="1122" y="55"/>
                  </a:lnTo>
                  <a:lnTo>
                    <a:pt x="928" y="66"/>
                  </a:lnTo>
                  <a:lnTo>
                    <a:pt x="735" y="79"/>
                  </a:lnTo>
                  <a:lnTo>
                    <a:pt x="542" y="93"/>
                  </a:lnTo>
                  <a:lnTo>
                    <a:pt x="350" y="106"/>
                  </a:lnTo>
                  <a:lnTo>
                    <a:pt x="304" y="113"/>
                  </a:lnTo>
                  <a:lnTo>
                    <a:pt x="262" y="128"/>
                  </a:lnTo>
                  <a:lnTo>
                    <a:pt x="220" y="142"/>
                  </a:lnTo>
                  <a:lnTo>
                    <a:pt x="179" y="160"/>
                  </a:lnTo>
                  <a:lnTo>
                    <a:pt x="135" y="175"/>
                  </a:lnTo>
                  <a:lnTo>
                    <a:pt x="91" y="190"/>
                  </a:lnTo>
                  <a:lnTo>
                    <a:pt x="46" y="201"/>
                  </a:lnTo>
                  <a:lnTo>
                    <a:pt x="0" y="207"/>
                  </a:lnTo>
                  <a:lnTo>
                    <a:pt x="25" y="258"/>
                  </a:lnTo>
                  <a:lnTo>
                    <a:pt x="52" y="311"/>
                  </a:lnTo>
                  <a:lnTo>
                    <a:pt x="77" y="363"/>
                  </a:lnTo>
                  <a:lnTo>
                    <a:pt x="104" y="415"/>
                  </a:lnTo>
                  <a:lnTo>
                    <a:pt x="129" y="466"/>
                  </a:lnTo>
                  <a:lnTo>
                    <a:pt x="156" y="518"/>
                  </a:lnTo>
                  <a:lnTo>
                    <a:pt x="183" y="570"/>
                  </a:lnTo>
                  <a:lnTo>
                    <a:pt x="210" y="623"/>
                  </a:lnTo>
                  <a:lnTo>
                    <a:pt x="177" y="710"/>
                  </a:lnTo>
                  <a:lnTo>
                    <a:pt x="163" y="792"/>
                  </a:lnTo>
                  <a:lnTo>
                    <a:pt x="166" y="865"/>
                  </a:lnTo>
                  <a:lnTo>
                    <a:pt x="183" y="936"/>
                  </a:lnTo>
                  <a:lnTo>
                    <a:pt x="208" y="1000"/>
                  </a:lnTo>
                  <a:lnTo>
                    <a:pt x="242" y="1063"/>
                  </a:lnTo>
                  <a:lnTo>
                    <a:pt x="282" y="1121"/>
                  </a:lnTo>
                  <a:lnTo>
                    <a:pt x="324" y="1180"/>
                  </a:lnTo>
                  <a:lnTo>
                    <a:pt x="422" y="1188"/>
                  </a:lnTo>
                  <a:lnTo>
                    <a:pt x="519" y="1201"/>
                  </a:lnTo>
                  <a:lnTo>
                    <a:pt x="616" y="1214"/>
                  </a:lnTo>
                  <a:lnTo>
                    <a:pt x="715" y="1227"/>
                  </a:lnTo>
                  <a:lnTo>
                    <a:pt x="813" y="1238"/>
                  </a:lnTo>
                  <a:lnTo>
                    <a:pt x="914" y="1244"/>
                  </a:lnTo>
                  <a:lnTo>
                    <a:pt x="1016" y="1244"/>
                  </a:lnTo>
                  <a:lnTo>
                    <a:pt x="1122" y="1239"/>
                  </a:lnTo>
                  <a:lnTo>
                    <a:pt x="1285" y="1145"/>
                  </a:lnTo>
                  <a:lnTo>
                    <a:pt x="1425" y="1089"/>
                  </a:lnTo>
                  <a:lnTo>
                    <a:pt x="1544" y="1063"/>
                  </a:lnTo>
                  <a:lnTo>
                    <a:pt x="1645" y="1057"/>
                  </a:lnTo>
                  <a:lnTo>
                    <a:pt x="1736" y="1061"/>
                  </a:lnTo>
                  <a:lnTo>
                    <a:pt x="1822" y="1069"/>
                  </a:lnTo>
                  <a:lnTo>
                    <a:pt x="1907" y="1069"/>
                  </a:lnTo>
                  <a:lnTo>
                    <a:pt x="1998" y="1055"/>
                  </a:lnTo>
                  <a:lnTo>
                    <a:pt x="2010" y="1018"/>
                  </a:lnTo>
                  <a:lnTo>
                    <a:pt x="2021" y="983"/>
                  </a:lnTo>
                  <a:lnTo>
                    <a:pt x="2029" y="946"/>
                  </a:lnTo>
                  <a:lnTo>
                    <a:pt x="2039" y="911"/>
                  </a:lnTo>
                  <a:lnTo>
                    <a:pt x="2051" y="876"/>
                  </a:lnTo>
                  <a:lnTo>
                    <a:pt x="2066" y="841"/>
                  </a:lnTo>
                  <a:lnTo>
                    <a:pt x="2086" y="805"/>
                  </a:lnTo>
                  <a:lnTo>
                    <a:pt x="2114" y="771"/>
                  </a:lnTo>
                  <a:close/>
                </a:path>
              </a:pathLst>
            </a:custGeom>
            <a:solidFill>
              <a:srgbClr val="7D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685" name="Freeform 14"/>
            <p:cNvSpPr>
              <a:spLocks/>
            </p:cNvSpPr>
            <p:nvPr/>
          </p:nvSpPr>
          <p:spPr bwMode="auto">
            <a:xfrm>
              <a:off x="4592" y="2128"/>
              <a:ext cx="724" cy="607"/>
            </a:xfrm>
            <a:custGeom>
              <a:avLst/>
              <a:gdLst>
                <a:gd name="T0" fmla="*/ 0 w 2172"/>
                <a:gd name="T1" fmla="*/ 1 h 1216"/>
                <a:gd name="T2" fmla="*/ 0 w 2172"/>
                <a:gd name="T3" fmla="*/ 0 h 1216"/>
                <a:gd name="T4" fmla="*/ 0 w 2172"/>
                <a:gd name="T5" fmla="*/ 0 h 1216"/>
                <a:gd name="T6" fmla="*/ 0 w 2172"/>
                <a:gd name="T7" fmla="*/ 0 h 1216"/>
                <a:gd name="T8" fmla="*/ 0 w 2172"/>
                <a:gd name="T9" fmla="*/ 0 h 1216"/>
                <a:gd name="T10" fmla="*/ 0 w 2172"/>
                <a:gd name="T11" fmla="*/ 0 h 1216"/>
                <a:gd name="T12" fmla="*/ 0 w 2172"/>
                <a:gd name="T13" fmla="*/ 0 h 1216"/>
                <a:gd name="T14" fmla="*/ 0 w 2172"/>
                <a:gd name="T15" fmla="*/ 0 h 1216"/>
                <a:gd name="T16" fmla="*/ 0 w 2172"/>
                <a:gd name="T17" fmla="*/ 0 h 1216"/>
                <a:gd name="T18" fmla="*/ 0 w 2172"/>
                <a:gd name="T19" fmla="*/ 0 h 1216"/>
                <a:gd name="T20" fmla="*/ 0 w 2172"/>
                <a:gd name="T21" fmla="*/ 0 h 1216"/>
                <a:gd name="T22" fmla="*/ 0 w 2172"/>
                <a:gd name="T23" fmla="*/ 0 h 1216"/>
                <a:gd name="T24" fmla="*/ 0 w 2172"/>
                <a:gd name="T25" fmla="*/ 0 h 1216"/>
                <a:gd name="T26" fmla="*/ 0 w 2172"/>
                <a:gd name="T27" fmla="*/ 0 h 1216"/>
                <a:gd name="T28" fmla="*/ 0 w 2172"/>
                <a:gd name="T29" fmla="*/ 0 h 1216"/>
                <a:gd name="T30" fmla="*/ 0 w 2172"/>
                <a:gd name="T31" fmla="*/ 0 h 1216"/>
                <a:gd name="T32" fmla="*/ 0 w 2172"/>
                <a:gd name="T33" fmla="*/ 0 h 1216"/>
                <a:gd name="T34" fmla="*/ 0 w 2172"/>
                <a:gd name="T35" fmla="*/ 0 h 1216"/>
                <a:gd name="T36" fmla="*/ 0 w 2172"/>
                <a:gd name="T37" fmla="*/ 0 h 1216"/>
                <a:gd name="T38" fmla="*/ 0 w 2172"/>
                <a:gd name="T39" fmla="*/ 1 h 1216"/>
                <a:gd name="T40" fmla="*/ 0 w 2172"/>
                <a:gd name="T41" fmla="*/ 1 h 1216"/>
                <a:gd name="T42" fmla="*/ 0 w 2172"/>
                <a:gd name="T43" fmla="*/ 1 h 1216"/>
                <a:gd name="T44" fmla="*/ 0 w 2172"/>
                <a:gd name="T45" fmla="*/ 1 h 1216"/>
                <a:gd name="T46" fmla="*/ 0 w 2172"/>
                <a:gd name="T47" fmla="*/ 2 h 1216"/>
                <a:gd name="T48" fmla="*/ 0 w 2172"/>
                <a:gd name="T49" fmla="*/ 2 h 1216"/>
                <a:gd name="T50" fmla="*/ 0 w 2172"/>
                <a:gd name="T51" fmla="*/ 2 h 1216"/>
                <a:gd name="T52" fmla="*/ 0 w 2172"/>
                <a:gd name="T53" fmla="*/ 2 h 1216"/>
                <a:gd name="T54" fmla="*/ 0 w 2172"/>
                <a:gd name="T55" fmla="*/ 2 h 1216"/>
                <a:gd name="T56" fmla="*/ 0 w 2172"/>
                <a:gd name="T57" fmla="*/ 2 h 1216"/>
                <a:gd name="T58" fmla="*/ 0 w 2172"/>
                <a:gd name="T59" fmla="*/ 2 h 1216"/>
                <a:gd name="T60" fmla="*/ 0 w 2172"/>
                <a:gd name="T61" fmla="*/ 1 h 1216"/>
                <a:gd name="T62" fmla="*/ 0 w 2172"/>
                <a:gd name="T63" fmla="*/ 1 h 1216"/>
                <a:gd name="T64" fmla="*/ 0 w 2172"/>
                <a:gd name="T65" fmla="*/ 1 h 1216"/>
                <a:gd name="T66" fmla="*/ 0 w 2172"/>
                <a:gd name="T67" fmla="*/ 1 h 1216"/>
                <a:gd name="T68" fmla="*/ 0 w 2172"/>
                <a:gd name="T69" fmla="*/ 1 h 1216"/>
                <a:gd name="T70" fmla="*/ 0 w 2172"/>
                <a:gd name="T71" fmla="*/ 1 h 121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2172"/>
                <a:gd name="T109" fmla="*/ 0 h 1216"/>
                <a:gd name="T110" fmla="*/ 2172 w 2172"/>
                <a:gd name="T111" fmla="*/ 1216 h 121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2172" h="1216">
                  <a:moveTo>
                    <a:pt x="2035" y="726"/>
                  </a:moveTo>
                  <a:lnTo>
                    <a:pt x="2046" y="636"/>
                  </a:lnTo>
                  <a:lnTo>
                    <a:pt x="2062" y="547"/>
                  </a:lnTo>
                  <a:lnTo>
                    <a:pt x="2082" y="459"/>
                  </a:lnTo>
                  <a:lnTo>
                    <a:pt x="2103" y="371"/>
                  </a:lnTo>
                  <a:lnTo>
                    <a:pt x="2123" y="282"/>
                  </a:lnTo>
                  <a:lnTo>
                    <a:pt x="2144" y="195"/>
                  </a:lnTo>
                  <a:lnTo>
                    <a:pt x="2159" y="106"/>
                  </a:lnTo>
                  <a:lnTo>
                    <a:pt x="2172" y="17"/>
                  </a:lnTo>
                  <a:lnTo>
                    <a:pt x="2135" y="5"/>
                  </a:lnTo>
                  <a:lnTo>
                    <a:pt x="2094" y="2"/>
                  </a:lnTo>
                  <a:lnTo>
                    <a:pt x="2048" y="0"/>
                  </a:lnTo>
                  <a:lnTo>
                    <a:pt x="2000" y="4"/>
                  </a:lnTo>
                  <a:lnTo>
                    <a:pt x="1950" y="7"/>
                  </a:lnTo>
                  <a:lnTo>
                    <a:pt x="1905" y="9"/>
                  </a:lnTo>
                  <a:lnTo>
                    <a:pt x="1864" y="8"/>
                  </a:lnTo>
                  <a:lnTo>
                    <a:pt x="1829" y="3"/>
                  </a:lnTo>
                  <a:lnTo>
                    <a:pt x="1645" y="15"/>
                  </a:lnTo>
                  <a:lnTo>
                    <a:pt x="1462" y="26"/>
                  </a:lnTo>
                  <a:lnTo>
                    <a:pt x="1278" y="38"/>
                  </a:lnTo>
                  <a:lnTo>
                    <a:pt x="1096" y="50"/>
                  </a:lnTo>
                  <a:lnTo>
                    <a:pt x="914" y="62"/>
                  </a:lnTo>
                  <a:lnTo>
                    <a:pt x="732" y="73"/>
                  </a:lnTo>
                  <a:lnTo>
                    <a:pt x="550" y="85"/>
                  </a:lnTo>
                  <a:lnTo>
                    <a:pt x="368" y="98"/>
                  </a:lnTo>
                  <a:lnTo>
                    <a:pt x="324" y="107"/>
                  </a:lnTo>
                  <a:lnTo>
                    <a:pt x="279" y="120"/>
                  </a:lnTo>
                  <a:lnTo>
                    <a:pt x="232" y="137"/>
                  </a:lnTo>
                  <a:lnTo>
                    <a:pt x="187" y="156"/>
                  </a:lnTo>
                  <a:lnTo>
                    <a:pt x="139" y="171"/>
                  </a:lnTo>
                  <a:lnTo>
                    <a:pt x="93" y="187"/>
                  </a:lnTo>
                  <a:lnTo>
                    <a:pt x="45" y="197"/>
                  </a:lnTo>
                  <a:lnTo>
                    <a:pt x="0" y="204"/>
                  </a:lnTo>
                  <a:lnTo>
                    <a:pt x="24" y="252"/>
                  </a:lnTo>
                  <a:lnTo>
                    <a:pt x="49" y="302"/>
                  </a:lnTo>
                  <a:lnTo>
                    <a:pt x="73" y="350"/>
                  </a:lnTo>
                  <a:lnTo>
                    <a:pt x="98" y="400"/>
                  </a:lnTo>
                  <a:lnTo>
                    <a:pt x="122" y="448"/>
                  </a:lnTo>
                  <a:lnTo>
                    <a:pt x="148" y="498"/>
                  </a:lnTo>
                  <a:lnTo>
                    <a:pt x="173" y="546"/>
                  </a:lnTo>
                  <a:lnTo>
                    <a:pt x="199" y="597"/>
                  </a:lnTo>
                  <a:lnTo>
                    <a:pt x="169" y="679"/>
                  </a:lnTo>
                  <a:lnTo>
                    <a:pt x="160" y="755"/>
                  </a:lnTo>
                  <a:lnTo>
                    <a:pt x="169" y="823"/>
                  </a:lnTo>
                  <a:lnTo>
                    <a:pt x="192" y="888"/>
                  </a:lnTo>
                  <a:lnTo>
                    <a:pt x="223" y="947"/>
                  </a:lnTo>
                  <a:lnTo>
                    <a:pt x="261" y="1004"/>
                  </a:lnTo>
                  <a:lnTo>
                    <a:pt x="302" y="1059"/>
                  </a:lnTo>
                  <a:lnTo>
                    <a:pt x="343" y="1114"/>
                  </a:lnTo>
                  <a:lnTo>
                    <a:pt x="434" y="1123"/>
                  </a:lnTo>
                  <a:lnTo>
                    <a:pt x="526" y="1140"/>
                  </a:lnTo>
                  <a:lnTo>
                    <a:pt x="618" y="1160"/>
                  </a:lnTo>
                  <a:lnTo>
                    <a:pt x="711" y="1181"/>
                  </a:lnTo>
                  <a:lnTo>
                    <a:pt x="803" y="1198"/>
                  </a:lnTo>
                  <a:lnTo>
                    <a:pt x="897" y="1211"/>
                  </a:lnTo>
                  <a:lnTo>
                    <a:pt x="993" y="1216"/>
                  </a:lnTo>
                  <a:lnTo>
                    <a:pt x="1092" y="1213"/>
                  </a:lnTo>
                  <a:lnTo>
                    <a:pt x="1247" y="1122"/>
                  </a:lnTo>
                  <a:lnTo>
                    <a:pt x="1380" y="1064"/>
                  </a:lnTo>
                  <a:lnTo>
                    <a:pt x="1492" y="1032"/>
                  </a:lnTo>
                  <a:lnTo>
                    <a:pt x="1589" y="1020"/>
                  </a:lnTo>
                  <a:lnTo>
                    <a:pt x="1675" y="1016"/>
                  </a:lnTo>
                  <a:lnTo>
                    <a:pt x="1758" y="1016"/>
                  </a:lnTo>
                  <a:lnTo>
                    <a:pt x="1839" y="1012"/>
                  </a:lnTo>
                  <a:lnTo>
                    <a:pt x="1926" y="996"/>
                  </a:lnTo>
                  <a:lnTo>
                    <a:pt x="1936" y="961"/>
                  </a:lnTo>
                  <a:lnTo>
                    <a:pt x="1946" y="927"/>
                  </a:lnTo>
                  <a:lnTo>
                    <a:pt x="1953" y="893"/>
                  </a:lnTo>
                  <a:lnTo>
                    <a:pt x="1963" y="861"/>
                  </a:lnTo>
                  <a:lnTo>
                    <a:pt x="1973" y="825"/>
                  </a:lnTo>
                  <a:lnTo>
                    <a:pt x="1988" y="793"/>
                  </a:lnTo>
                  <a:lnTo>
                    <a:pt x="2008" y="759"/>
                  </a:lnTo>
                  <a:lnTo>
                    <a:pt x="2035" y="726"/>
                  </a:lnTo>
                  <a:close/>
                </a:path>
              </a:pathLst>
            </a:custGeom>
            <a:solidFill>
              <a:srgbClr val="8C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686" name="Freeform 15"/>
            <p:cNvSpPr>
              <a:spLocks/>
            </p:cNvSpPr>
            <p:nvPr/>
          </p:nvSpPr>
          <p:spPr bwMode="auto">
            <a:xfrm>
              <a:off x="4600" y="2133"/>
              <a:ext cx="708" cy="593"/>
            </a:xfrm>
            <a:custGeom>
              <a:avLst/>
              <a:gdLst>
                <a:gd name="T0" fmla="*/ 0 w 2124"/>
                <a:gd name="T1" fmla="*/ 1 h 1187"/>
                <a:gd name="T2" fmla="*/ 0 w 2124"/>
                <a:gd name="T3" fmla="*/ 0 h 1187"/>
                <a:gd name="T4" fmla="*/ 0 w 2124"/>
                <a:gd name="T5" fmla="*/ 0 h 1187"/>
                <a:gd name="T6" fmla="*/ 0 w 2124"/>
                <a:gd name="T7" fmla="*/ 0 h 1187"/>
                <a:gd name="T8" fmla="*/ 0 w 2124"/>
                <a:gd name="T9" fmla="*/ 0 h 1187"/>
                <a:gd name="T10" fmla="*/ 0 w 2124"/>
                <a:gd name="T11" fmla="*/ 0 h 1187"/>
                <a:gd name="T12" fmla="*/ 0 w 2124"/>
                <a:gd name="T13" fmla="*/ 0 h 1187"/>
                <a:gd name="T14" fmla="*/ 0 w 2124"/>
                <a:gd name="T15" fmla="*/ 0 h 1187"/>
                <a:gd name="T16" fmla="*/ 0 w 2124"/>
                <a:gd name="T17" fmla="*/ 0 h 1187"/>
                <a:gd name="T18" fmla="*/ 0 w 2124"/>
                <a:gd name="T19" fmla="*/ 0 h 1187"/>
                <a:gd name="T20" fmla="*/ 0 w 2124"/>
                <a:gd name="T21" fmla="*/ 0 h 1187"/>
                <a:gd name="T22" fmla="*/ 0 w 2124"/>
                <a:gd name="T23" fmla="*/ 0 h 1187"/>
                <a:gd name="T24" fmla="*/ 0 w 2124"/>
                <a:gd name="T25" fmla="*/ 0 h 1187"/>
                <a:gd name="T26" fmla="*/ 0 w 2124"/>
                <a:gd name="T27" fmla="*/ 0 h 1187"/>
                <a:gd name="T28" fmla="*/ 0 w 2124"/>
                <a:gd name="T29" fmla="*/ 0 h 1187"/>
                <a:gd name="T30" fmla="*/ 0 w 2124"/>
                <a:gd name="T31" fmla="*/ 0 h 1187"/>
                <a:gd name="T32" fmla="*/ 0 w 2124"/>
                <a:gd name="T33" fmla="*/ 0 h 1187"/>
                <a:gd name="T34" fmla="*/ 0 w 2124"/>
                <a:gd name="T35" fmla="*/ 0 h 1187"/>
                <a:gd name="T36" fmla="*/ 0 w 2124"/>
                <a:gd name="T37" fmla="*/ 0 h 1187"/>
                <a:gd name="T38" fmla="*/ 0 w 2124"/>
                <a:gd name="T39" fmla="*/ 1 h 1187"/>
                <a:gd name="T40" fmla="*/ 0 w 2124"/>
                <a:gd name="T41" fmla="*/ 1 h 1187"/>
                <a:gd name="T42" fmla="*/ 0 w 2124"/>
                <a:gd name="T43" fmla="*/ 1 h 1187"/>
                <a:gd name="T44" fmla="*/ 0 w 2124"/>
                <a:gd name="T45" fmla="*/ 1 h 1187"/>
                <a:gd name="T46" fmla="*/ 0 w 2124"/>
                <a:gd name="T47" fmla="*/ 1 h 1187"/>
                <a:gd name="T48" fmla="*/ 0 w 2124"/>
                <a:gd name="T49" fmla="*/ 2 h 1187"/>
                <a:gd name="T50" fmla="*/ 0 w 2124"/>
                <a:gd name="T51" fmla="*/ 2 h 1187"/>
                <a:gd name="T52" fmla="*/ 0 w 2124"/>
                <a:gd name="T53" fmla="*/ 2 h 1187"/>
                <a:gd name="T54" fmla="*/ 0 w 2124"/>
                <a:gd name="T55" fmla="*/ 2 h 1187"/>
                <a:gd name="T56" fmla="*/ 0 w 2124"/>
                <a:gd name="T57" fmla="*/ 2 h 1187"/>
                <a:gd name="T58" fmla="*/ 0 w 2124"/>
                <a:gd name="T59" fmla="*/ 1 h 1187"/>
                <a:gd name="T60" fmla="*/ 0 w 2124"/>
                <a:gd name="T61" fmla="*/ 1 h 1187"/>
                <a:gd name="T62" fmla="*/ 0 w 2124"/>
                <a:gd name="T63" fmla="*/ 1 h 1187"/>
                <a:gd name="T64" fmla="*/ 0 w 2124"/>
                <a:gd name="T65" fmla="*/ 1 h 1187"/>
                <a:gd name="T66" fmla="*/ 0 w 2124"/>
                <a:gd name="T67" fmla="*/ 1 h 1187"/>
                <a:gd name="T68" fmla="*/ 0 w 2124"/>
                <a:gd name="T69" fmla="*/ 1 h 1187"/>
                <a:gd name="T70" fmla="*/ 0 w 2124"/>
                <a:gd name="T71" fmla="*/ 1 h 1187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2124"/>
                <a:gd name="T109" fmla="*/ 0 h 1187"/>
                <a:gd name="T110" fmla="*/ 2124 w 2124"/>
                <a:gd name="T111" fmla="*/ 1187 h 1187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2124" h="1187">
                  <a:moveTo>
                    <a:pt x="1956" y="681"/>
                  </a:moveTo>
                  <a:lnTo>
                    <a:pt x="1967" y="596"/>
                  </a:lnTo>
                  <a:lnTo>
                    <a:pt x="1987" y="514"/>
                  </a:lnTo>
                  <a:lnTo>
                    <a:pt x="2011" y="432"/>
                  </a:lnTo>
                  <a:lnTo>
                    <a:pt x="2039" y="350"/>
                  </a:lnTo>
                  <a:lnTo>
                    <a:pt x="2066" y="266"/>
                  </a:lnTo>
                  <a:lnTo>
                    <a:pt x="2090" y="184"/>
                  </a:lnTo>
                  <a:lnTo>
                    <a:pt x="2110" y="100"/>
                  </a:lnTo>
                  <a:lnTo>
                    <a:pt x="2124" y="18"/>
                  </a:lnTo>
                  <a:lnTo>
                    <a:pt x="2089" y="8"/>
                  </a:lnTo>
                  <a:lnTo>
                    <a:pt x="2045" y="4"/>
                  </a:lnTo>
                  <a:lnTo>
                    <a:pt x="1995" y="2"/>
                  </a:lnTo>
                  <a:lnTo>
                    <a:pt x="1943" y="5"/>
                  </a:lnTo>
                  <a:lnTo>
                    <a:pt x="1890" y="6"/>
                  </a:lnTo>
                  <a:lnTo>
                    <a:pt x="1840" y="8"/>
                  </a:lnTo>
                  <a:lnTo>
                    <a:pt x="1796" y="5"/>
                  </a:lnTo>
                  <a:lnTo>
                    <a:pt x="1763" y="0"/>
                  </a:lnTo>
                  <a:lnTo>
                    <a:pt x="1589" y="10"/>
                  </a:lnTo>
                  <a:lnTo>
                    <a:pt x="1417" y="22"/>
                  </a:lnTo>
                  <a:lnTo>
                    <a:pt x="1245" y="32"/>
                  </a:lnTo>
                  <a:lnTo>
                    <a:pt x="1072" y="44"/>
                  </a:lnTo>
                  <a:lnTo>
                    <a:pt x="900" y="55"/>
                  </a:lnTo>
                  <a:lnTo>
                    <a:pt x="728" y="66"/>
                  </a:lnTo>
                  <a:lnTo>
                    <a:pt x="556" y="78"/>
                  </a:lnTo>
                  <a:lnTo>
                    <a:pt x="385" y="90"/>
                  </a:lnTo>
                  <a:lnTo>
                    <a:pt x="341" y="99"/>
                  </a:lnTo>
                  <a:lnTo>
                    <a:pt x="296" y="113"/>
                  </a:lnTo>
                  <a:lnTo>
                    <a:pt x="245" y="129"/>
                  </a:lnTo>
                  <a:lnTo>
                    <a:pt x="196" y="149"/>
                  </a:lnTo>
                  <a:lnTo>
                    <a:pt x="144" y="166"/>
                  </a:lnTo>
                  <a:lnTo>
                    <a:pt x="93" y="181"/>
                  </a:lnTo>
                  <a:lnTo>
                    <a:pt x="43" y="192"/>
                  </a:lnTo>
                  <a:lnTo>
                    <a:pt x="0" y="199"/>
                  </a:lnTo>
                  <a:lnTo>
                    <a:pt x="22" y="245"/>
                  </a:lnTo>
                  <a:lnTo>
                    <a:pt x="46" y="291"/>
                  </a:lnTo>
                  <a:lnTo>
                    <a:pt x="69" y="337"/>
                  </a:lnTo>
                  <a:lnTo>
                    <a:pt x="93" y="384"/>
                  </a:lnTo>
                  <a:lnTo>
                    <a:pt x="115" y="429"/>
                  </a:lnTo>
                  <a:lnTo>
                    <a:pt x="139" y="475"/>
                  </a:lnTo>
                  <a:lnTo>
                    <a:pt x="163" y="522"/>
                  </a:lnTo>
                  <a:lnTo>
                    <a:pt x="187" y="569"/>
                  </a:lnTo>
                  <a:lnTo>
                    <a:pt x="160" y="646"/>
                  </a:lnTo>
                  <a:lnTo>
                    <a:pt x="156" y="717"/>
                  </a:lnTo>
                  <a:lnTo>
                    <a:pt x="170" y="779"/>
                  </a:lnTo>
                  <a:lnTo>
                    <a:pt x="199" y="839"/>
                  </a:lnTo>
                  <a:lnTo>
                    <a:pt x="234" y="893"/>
                  </a:lnTo>
                  <a:lnTo>
                    <a:pt x="278" y="945"/>
                  </a:lnTo>
                  <a:lnTo>
                    <a:pt x="320" y="996"/>
                  </a:lnTo>
                  <a:lnTo>
                    <a:pt x="361" y="1047"/>
                  </a:lnTo>
                  <a:lnTo>
                    <a:pt x="447" y="1057"/>
                  </a:lnTo>
                  <a:lnTo>
                    <a:pt x="533" y="1078"/>
                  </a:lnTo>
                  <a:lnTo>
                    <a:pt x="619" y="1103"/>
                  </a:lnTo>
                  <a:lnTo>
                    <a:pt x="705" y="1132"/>
                  </a:lnTo>
                  <a:lnTo>
                    <a:pt x="791" y="1155"/>
                  </a:lnTo>
                  <a:lnTo>
                    <a:pt x="880" y="1176"/>
                  </a:lnTo>
                  <a:lnTo>
                    <a:pt x="969" y="1187"/>
                  </a:lnTo>
                  <a:lnTo>
                    <a:pt x="1062" y="1185"/>
                  </a:lnTo>
                  <a:lnTo>
                    <a:pt x="1209" y="1096"/>
                  </a:lnTo>
                  <a:lnTo>
                    <a:pt x="1335" y="1038"/>
                  </a:lnTo>
                  <a:lnTo>
                    <a:pt x="1441" y="1001"/>
                  </a:lnTo>
                  <a:lnTo>
                    <a:pt x="1534" y="980"/>
                  </a:lnTo>
                  <a:lnTo>
                    <a:pt x="1616" y="969"/>
                  </a:lnTo>
                  <a:lnTo>
                    <a:pt x="1693" y="962"/>
                  </a:lnTo>
                  <a:lnTo>
                    <a:pt x="1771" y="953"/>
                  </a:lnTo>
                  <a:lnTo>
                    <a:pt x="1853" y="936"/>
                  </a:lnTo>
                  <a:lnTo>
                    <a:pt x="1863" y="903"/>
                  </a:lnTo>
                  <a:lnTo>
                    <a:pt x="1873" y="872"/>
                  </a:lnTo>
                  <a:lnTo>
                    <a:pt x="1880" y="839"/>
                  </a:lnTo>
                  <a:lnTo>
                    <a:pt x="1888" y="808"/>
                  </a:lnTo>
                  <a:lnTo>
                    <a:pt x="1898" y="775"/>
                  </a:lnTo>
                  <a:lnTo>
                    <a:pt x="1912" y="744"/>
                  </a:lnTo>
                  <a:lnTo>
                    <a:pt x="1929" y="713"/>
                  </a:lnTo>
                  <a:lnTo>
                    <a:pt x="1956" y="681"/>
                  </a:lnTo>
                  <a:close/>
                </a:path>
              </a:pathLst>
            </a:custGeom>
            <a:solidFill>
              <a:srgbClr val="9E0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687" name="Freeform 16"/>
            <p:cNvSpPr>
              <a:spLocks/>
            </p:cNvSpPr>
            <p:nvPr/>
          </p:nvSpPr>
          <p:spPr bwMode="auto">
            <a:xfrm>
              <a:off x="4600" y="2199"/>
              <a:ext cx="125" cy="191"/>
            </a:xfrm>
            <a:custGeom>
              <a:avLst/>
              <a:gdLst>
                <a:gd name="T0" fmla="*/ 0 w 374"/>
                <a:gd name="T1" fmla="*/ 1 h 381"/>
                <a:gd name="T2" fmla="*/ 0 w 374"/>
                <a:gd name="T3" fmla="*/ 1 h 381"/>
                <a:gd name="T4" fmla="*/ 0 w 374"/>
                <a:gd name="T5" fmla="*/ 1 h 381"/>
                <a:gd name="T6" fmla="*/ 0 w 374"/>
                <a:gd name="T7" fmla="*/ 1 h 381"/>
                <a:gd name="T8" fmla="*/ 0 w 374"/>
                <a:gd name="T9" fmla="*/ 1 h 381"/>
                <a:gd name="T10" fmla="*/ 0 w 374"/>
                <a:gd name="T11" fmla="*/ 1 h 381"/>
                <a:gd name="T12" fmla="*/ 0 w 374"/>
                <a:gd name="T13" fmla="*/ 1 h 381"/>
                <a:gd name="T14" fmla="*/ 0 w 374"/>
                <a:gd name="T15" fmla="*/ 1 h 381"/>
                <a:gd name="T16" fmla="*/ 0 w 374"/>
                <a:gd name="T17" fmla="*/ 1 h 381"/>
                <a:gd name="T18" fmla="*/ 0 w 374"/>
                <a:gd name="T19" fmla="*/ 1 h 381"/>
                <a:gd name="T20" fmla="*/ 0 w 374"/>
                <a:gd name="T21" fmla="*/ 1 h 381"/>
                <a:gd name="T22" fmla="*/ 0 w 374"/>
                <a:gd name="T23" fmla="*/ 1 h 381"/>
                <a:gd name="T24" fmla="*/ 0 w 374"/>
                <a:gd name="T25" fmla="*/ 1 h 381"/>
                <a:gd name="T26" fmla="*/ 0 w 374"/>
                <a:gd name="T27" fmla="*/ 1 h 381"/>
                <a:gd name="T28" fmla="*/ 0 w 374"/>
                <a:gd name="T29" fmla="*/ 1 h 381"/>
                <a:gd name="T30" fmla="*/ 0 w 374"/>
                <a:gd name="T31" fmla="*/ 1 h 381"/>
                <a:gd name="T32" fmla="*/ 0 w 374"/>
                <a:gd name="T33" fmla="*/ 1 h 381"/>
                <a:gd name="T34" fmla="*/ 0 w 374"/>
                <a:gd name="T35" fmla="*/ 1 h 381"/>
                <a:gd name="T36" fmla="*/ 0 w 374"/>
                <a:gd name="T37" fmla="*/ 1 h 381"/>
                <a:gd name="T38" fmla="*/ 0 w 374"/>
                <a:gd name="T39" fmla="*/ 1 h 381"/>
                <a:gd name="T40" fmla="*/ 0 w 374"/>
                <a:gd name="T41" fmla="*/ 1 h 381"/>
                <a:gd name="T42" fmla="*/ 0 w 374"/>
                <a:gd name="T43" fmla="*/ 1 h 381"/>
                <a:gd name="T44" fmla="*/ 0 w 374"/>
                <a:gd name="T45" fmla="*/ 0 h 381"/>
                <a:gd name="T46" fmla="*/ 0 w 374"/>
                <a:gd name="T47" fmla="*/ 1 h 381"/>
                <a:gd name="T48" fmla="*/ 0 w 374"/>
                <a:gd name="T49" fmla="*/ 1 h 38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74"/>
                <a:gd name="T76" fmla="*/ 0 h 381"/>
                <a:gd name="T77" fmla="*/ 374 w 374"/>
                <a:gd name="T78" fmla="*/ 381 h 381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74" h="381">
                  <a:moveTo>
                    <a:pt x="374" y="64"/>
                  </a:moveTo>
                  <a:lnTo>
                    <a:pt x="371" y="70"/>
                  </a:lnTo>
                  <a:lnTo>
                    <a:pt x="364" y="91"/>
                  </a:lnTo>
                  <a:lnTo>
                    <a:pt x="351" y="120"/>
                  </a:lnTo>
                  <a:lnTo>
                    <a:pt x="337" y="158"/>
                  </a:lnTo>
                  <a:lnTo>
                    <a:pt x="316" y="197"/>
                  </a:lnTo>
                  <a:lnTo>
                    <a:pt x="295" y="238"/>
                  </a:lnTo>
                  <a:lnTo>
                    <a:pt x="269" y="274"/>
                  </a:lnTo>
                  <a:lnTo>
                    <a:pt x="242" y="307"/>
                  </a:lnTo>
                  <a:lnTo>
                    <a:pt x="214" y="330"/>
                  </a:lnTo>
                  <a:lnTo>
                    <a:pt x="194" y="348"/>
                  </a:lnTo>
                  <a:lnTo>
                    <a:pt x="180" y="362"/>
                  </a:lnTo>
                  <a:lnTo>
                    <a:pt x="172" y="371"/>
                  </a:lnTo>
                  <a:lnTo>
                    <a:pt x="165" y="376"/>
                  </a:lnTo>
                  <a:lnTo>
                    <a:pt x="162" y="380"/>
                  </a:lnTo>
                  <a:lnTo>
                    <a:pt x="162" y="381"/>
                  </a:lnTo>
                  <a:lnTo>
                    <a:pt x="0" y="124"/>
                  </a:lnTo>
                  <a:lnTo>
                    <a:pt x="12" y="113"/>
                  </a:lnTo>
                  <a:lnTo>
                    <a:pt x="48" y="90"/>
                  </a:lnTo>
                  <a:lnTo>
                    <a:pt x="97" y="59"/>
                  </a:lnTo>
                  <a:lnTo>
                    <a:pt x="159" y="29"/>
                  </a:lnTo>
                  <a:lnTo>
                    <a:pt x="223" y="6"/>
                  </a:lnTo>
                  <a:lnTo>
                    <a:pt x="283" y="0"/>
                  </a:lnTo>
                  <a:lnTo>
                    <a:pt x="336" y="16"/>
                  </a:lnTo>
                  <a:lnTo>
                    <a:pt x="374" y="64"/>
                  </a:lnTo>
                  <a:close/>
                </a:path>
              </a:pathLst>
            </a:custGeom>
            <a:solidFill>
              <a:srgbClr val="C9301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688" name="Freeform 17"/>
            <p:cNvSpPr>
              <a:spLocks/>
            </p:cNvSpPr>
            <p:nvPr/>
          </p:nvSpPr>
          <p:spPr bwMode="auto">
            <a:xfrm>
              <a:off x="4639" y="2329"/>
              <a:ext cx="292" cy="237"/>
            </a:xfrm>
            <a:custGeom>
              <a:avLst/>
              <a:gdLst>
                <a:gd name="T0" fmla="*/ 0 w 875"/>
                <a:gd name="T1" fmla="*/ 0 h 474"/>
                <a:gd name="T2" fmla="*/ 0 w 875"/>
                <a:gd name="T3" fmla="*/ 1 h 474"/>
                <a:gd name="T4" fmla="*/ 0 w 875"/>
                <a:gd name="T5" fmla="*/ 1 h 474"/>
                <a:gd name="T6" fmla="*/ 0 w 875"/>
                <a:gd name="T7" fmla="*/ 1 h 474"/>
                <a:gd name="T8" fmla="*/ 0 w 875"/>
                <a:gd name="T9" fmla="*/ 1 h 474"/>
                <a:gd name="T10" fmla="*/ 0 w 875"/>
                <a:gd name="T11" fmla="*/ 1 h 474"/>
                <a:gd name="T12" fmla="*/ 0 w 875"/>
                <a:gd name="T13" fmla="*/ 1 h 474"/>
                <a:gd name="T14" fmla="*/ 0 w 875"/>
                <a:gd name="T15" fmla="*/ 1 h 474"/>
                <a:gd name="T16" fmla="*/ 0 w 875"/>
                <a:gd name="T17" fmla="*/ 1 h 474"/>
                <a:gd name="T18" fmla="*/ 0 w 875"/>
                <a:gd name="T19" fmla="*/ 1 h 474"/>
                <a:gd name="T20" fmla="*/ 0 w 875"/>
                <a:gd name="T21" fmla="*/ 1 h 474"/>
                <a:gd name="T22" fmla="*/ 0 w 875"/>
                <a:gd name="T23" fmla="*/ 1 h 474"/>
                <a:gd name="T24" fmla="*/ 0 w 875"/>
                <a:gd name="T25" fmla="*/ 1 h 474"/>
                <a:gd name="T26" fmla="*/ 0 w 875"/>
                <a:gd name="T27" fmla="*/ 1 h 474"/>
                <a:gd name="T28" fmla="*/ 0 w 875"/>
                <a:gd name="T29" fmla="*/ 1 h 474"/>
                <a:gd name="T30" fmla="*/ 0 w 875"/>
                <a:gd name="T31" fmla="*/ 1 h 474"/>
                <a:gd name="T32" fmla="*/ 0 w 875"/>
                <a:gd name="T33" fmla="*/ 1 h 474"/>
                <a:gd name="T34" fmla="*/ 0 w 875"/>
                <a:gd name="T35" fmla="*/ 1 h 474"/>
                <a:gd name="T36" fmla="*/ 0 w 875"/>
                <a:gd name="T37" fmla="*/ 1 h 474"/>
                <a:gd name="T38" fmla="*/ 0 w 875"/>
                <a:gd name="T39" fmla="*/ 1 h 474"/>
                <a:gd name="T40" fmla="*/ 0 w 875"/>
                <a:gd name="T41" fmla="*/ 1 h 474"/>
                <a:gd name="T42" fmla="*/ 0 w 875"/>
                <a:gd name="T43" fmla="*/ 1 h 474"/>
                <a:gd name="T44" fmla="*/ 0 w 875"/>
                <a:gd name="T45" fmla="*/ 1 h 474"/>
                <a:gd name="T46" fmla="*/ 0 w 875"/>
                <a:gd name="T47" fmla="*/ 1 h 474"/>
                <a:gd name="T48" fmla="*/ 0 w 875"/>
                <a:gd name="T49" fmla="*/ 1 h 474"/>
                <a:gd name="T50" fmla="*/ 0 w 875"/>
                <a:gd name="T51" fmla="*/ 1 h 474"/>
                <a:gd name="T52" fmla="*/ 0 w 875"/>
                <a:gd name="T53" fmla="*/ 0 h 47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875"/>
                <a:gd name="T82" fmla="*/ 0 h 474"/>
                <a:gd name="T83" fmla="*/ 875 w 875"/>
                <a:gd name="T84" fmla="*/ 474 h 474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875" h="474">
                  <a:moveTo>
                    <a:pt x="395" y="0"/>
                  </a:moveTo>
                  <a:lnTo>
                    <a:pt x="385" y="8"/>
                  </a:lnTo>
                  <a:lnTo>
                    <a:pt x="358" y="32"/>
                  </a:lnTo>
                  <a:lnTo>
                    <a:pt x="319" y="66"/>
                  </a:lnTo>
                  <a:lnTo>
                    <a:pt x="272" y="106"/>
                  </a:lnTo>
                  <a:lnTo>
                    <a:pt x="220" y="147"/>
                  </a:lnTo>
                  <a:lnTo>
                    <a:pt x="169" y="184"/>
                  </a:lnTo>
                  <a:lnTo>
                    <a:pt x="123" y="213"/>
                  </a:lnTo>
                  <a:lnTo>
                    <a:pt x="86" y="232"/>
                  </a:lnTo>
                  <a:lnTo>
                    <a:pt x="56" y="242"/>
                  </a:lnTo>
                  <a:lnTo>
                    <a:pt x="35" y="258"/>
                  </a:lnTo>
                  <a:lnTo>
                    <a:pt x="19" y="276"/>
                  </a:lnTo>
                  <a:lnTo>
                    <a:pt x="10" y="294"/>
                  </a:lnTo>
                  <a:lnTo>
                    <a:pt x="3" y="311"/>
                  </a:lnTo>
                  <a:lnTo>
                    <a:pt x="0" y="327"/>
                  </a:lnTo>
                  <a:lnTo>
                    <a:pt x="0" y="336"/>
                  </a:lnTo>
                  <a:lnTo>
                    <a:pt x="0" y="341"/>
                  </a:lnTo>
                  <a:lnTo>
                    <a:pt x="519" y="391"/>
                  </a:lnTo>
                  <a:lnTo>
                    <a:pt x="875" y="474"/>
                  </a:lnTo>
                  <a:lnTo>
                    <a:pt x="852" y="465"/>
                  </a:lnTo>
                  <a:lnTo>
                    <a:pt x="794" y="440"/>
                  </a:lnTo>
                  <a:lnTo>
                    <a:pt x="713" y="399"/>
                  </a:lnTo>
                  <a:lnTo>
                    <a:pt x="622" y="344"/>
                  </a:lnTo>
                  <a:lnTo>
                    <a:pt x="530" y="275"/>
                  </a:lnTo>
                  <a:lnTo>
                    <a:pt x="456" y="194"/>
                  </a:lnTo>
                  <a:lnTo>
                    <a:pt x="405" y="101"/>
                  </a:lnTo>
                  <a:lnTo>
                    <a:pt x="395" y="0"/>
                  </a:lnTo>
                  <a:close/>
                </a:path>
              </a:pathLst>
            </a:custGeom>
            <a:solidFill>
              <a:srgbClr val="82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689" name="Freeform 18"/>
            <p:cNvSpPr>
              <a:spLocks/>
            </p:cNvSpPr>
            <p:nvPr/>
          </p:nvSpPr>
          <p:spPr bwMode="auto">
            <a:xfrm>
              <a:off x="5025" y="2253"/>
              <a:ext cx="235" cy="285"/>
            </a:xfrm>
            <a:custGeom>
              <a:avLst/>
              <a:gdLst>
                <a:gd name="T0" fmla="*/ 0 w 705"/>
                <a:gd name="T1" fmla="*/ 1 h 571"/>
                <a:gd name="T2" fmla="*/ 0 w 705"/>
                <a:gd name="T3" fmla="*/ 0 h 571"/>
                <a:gd name="T4" fmla="*/ 0 w 705"/>
                <a:gd name="T5" fmla="*/ 0 h 571"/>
                <a:gd name="T6" fmla="*/ 0 w 705"/>
                <a:gd name="T7" fmla="*/ 0 h 571"/>
                <a:gd name="T8" fmla="*/ 0 w 705"/>
                <a:gd name="T9" fmla="*/ 0 h 571"/>
                <a:gd name="T10" fmla="*/ 0 w 705"/>
                <a:gd name="T11" fmla="*/ 0 h 571"/>
                <a:gd name="T12" fmla="*/ 0 w 705"/>
                <a:gd name="T13" fmla="*/ 0 h 571"/>
                <a:gd name="T14" fmla="*/ 0 w 705"/>
                <a:gd name="T15" fmla="*/ 0 h 571"/>
                <a:gd name="T16" fmla="*/ 0 w 705"/>
                <a:gd name="T17" fmla="*/ 0 h 571"/>
                <a:gd name="T18" fmla="*/ 0 w 705"/>
                <a:gd name="T19" fmla="*/ 0 h 571"/>
                <a:gd name="T20" fmla="*/ 0 w 705"/>
                <a:gd name="T21" fmla="*/ 0 h 571"/>
                <a:gd name="T22" fmla="*/ 0 w 705"/>
                <a:gd name="T23" fmla="*/ 1 h 57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05"/>
                <a:gd name="T37" fmla="*/ 0 h 571"/>
                <a:gd name="T38" fmla="*/ 705 w 705"/>
                <a:gd name="T39" fmla="*/ 571 h 57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05" h="571">
                  <a:moveTo>
                    <a:pt x="0" y="571"/>
                  </a:moveTo>
                  <a:lnTo>
                    <a:pt x="705" y="261"/>
                  </a:lnTo>
                  <a:lnTo>
                    <a:pt x="673" y="0"/>
                  </a:lnTo>
                  <a:lnTo>
                    <a:pt x="330" y="10"/>
                  </a:lnTo>
                  <a:lnTo>
                    <a:pt x="325" y="27"/>
                  </a:lnTo>
                  <a:lnTo>
                    <a:pt x="309" y="77"/>
                  </a:lnTo>
                  <a:lnTo>
                    <a:pt x="282" y="149"/>
                  </a:lnTo>
                  <a:lnTo>
                    <a:pt x="247" y="238"/>
                  </a:lnTo>
                  <a:lnTo>
                    <a:pt x="199" y="330"/>
                  </a:lnTo>
                  <a:lnTo>
                    <a:pt x="143" y="423"/>
                  </a:lnTo>
                  <a:lnTo>
                    <a:pt x="75" y="505"/>
                  </a:lnTo>
                  <a:lnTo>
                    <a:pt x="0" y="571"/>
                  </a:lnTo>
                  <a:close/>
                </a:path>
              </a:pathLst>
            </a:custGeom>
            <a:solidFill>
              <a:srgbClr val="82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690" name="Freeform 19"/>
            <p:cNvSpPr>
              <a:spLocks/>
            </p:cNvSpPr>
            <p:nvPr/>
          </p:nvSpPr>
          <p:spPr bwMode="auto">
            <a:xfrm>
              <a:off x="4653" y="2481"/>
              <a:ext cx="612" cy="203"/>
            </a:xfrm>
            <a:custGeom>
              <a:avLst/>
              <a:gdLst>
                <a:gd name="T0" fmla="*/ 0 w 1835"/>
                <a:gd name="T1" fmla="*/ 0 h 407"/>
                <a:gd name="T2" fmla="*/ 0 w 1835"/>
                <a:gd name="T3" fmla="*/ 0 h 407"/>
                <a:gd name="T4" fmla="*/ 0 w 1835"/>
                <a:gd name="T5" fmla="*/ 0 h 407"/>
                <a:gd name="T6" fmla="*/ 0 w 1835"/>
                <a:gd name="T7" fmla="*/ 0 h 407"/>
                <a:gd name="T8" fmla="*/ 0 w 1835"/>
                <a:gd name="T9" fmla="*/ 0 h 407"/>
                <a:gd name="T10" fmla="*/ 0 w 1835"/>
                <a:gd name="T11" fmla="*/ 0 h 407"/>
                <a:gd name="T12" fmla="*/ 0 w 1835"/>
                <a:gd name="T13" fmla="*/ 0 h 407"/>
                <a:gd name="T14" fmla="*/ 0 w 1835"/>
                <a:gd name="T15" fmla="*/ 0 h 407"/>
                <a:gd name="T16" fmla="*/ 0 w 1835"/>
                <a:gd name="T17" fmla="*/ 0 h 407"/>
                <a:gd name="T18" fmla="*/ 0 w 1835"/>
                <a:gd name="T19" fmla="*/ 0 h 407"/>
                <a:gd name="T20" fmla="*/ 0 w 1835"/>
                <a:gd name="T21" fmla="*/ 0 h 407"/>
                <a:gd name="T22" fmla="*/ 0 w 1835"/>
                <a:gd name="T23" fmla="*/ 0 h 407"/>
                <a:gd name="T24" fmla="*/ 0 w 1835"/>
                <a:gd name="T25" fmla="*/ 0 h 407"/>
                <a:gd name="T26" fmla="*/ 0 w 1835"/>
                <a:gd name="T27" fmla="*/ 0 h 407"/>
                <a:gd name="T28" fmla="*/ 0 w 1835"/>
                <a:gd name="T29" fmla="*/ 0 h 407"/>
                <a:gd name="T30" fmla="*/ 0 w 1835"/>
                <a:gd name="T31" fmla="*/ 0 h 407"/>
                <a:gd name="T32" fmla="*/ 0 w 1835"/>
                <a:gd name="T33" fmla="*/ 0 h 407"/>
                <a:gd name="T34" fmla="*/ 0 w 1835"/>
                <a:gd name="T35" fmla="*/ 0 h 407"/>
                <a:gd name="T36" fmla="*/ 0 w 1835"/>
                <a:gd name="T37" fmla="*/ 0 h 407"/>
                <a:gd name="T38" fmla="*/ 0 w 1835"/>
                <a:gd name="T39" fmla="*/ 0 h 407"/>
                <a:gd name="T40" fmla="*/ 0 w 1835"/>
                <a:gd name="T41" fmla="*/ 0 h 407"/>
                <a:gd name="T42" fmla="*/ 0 w 1835"/>
                <a:gd name="T43" fmla="*/ 0 h 407"/>
                <a:gd name="T44" fmla="*/ 0 w 1835"/>
                <a:gd name="T45" fmla="*/ 0 h 407"/>
                <a:gd name="T46" fmla="*/ 0 w 1835"/>
                <a:gd name="T47" fmla="*/ 0 h 407"/>
                <a:gd name="T48" fmla="*/ 0 w 1835"/>
                <a:gd name="T49" fmla="*/ 0 h 407"/>
                <a:gd name="T50" fmla="*/ 0 w 1835"/>
                <a:gd name="T51" fmla="*/ 0 h 407"/>
                <a:gd name="T52" fmla="*/ 0 w 1835"/>
                <a:gd name="T53" fmla="*/ 0 h 407"/>
                <a:gd name="T54" fmla="*/ 0 w 1835"/>
                <a:gd name="T55" fmla="*/ 0 h 407"/>
                <a:gd name="T56" fmla="*/ 0 w 1835"/>
                <a:gd name="T57" fmla="*/ 0 h 407"/>
                <a:gd name="T58" fmla="*/ 0 w 1835"/>
                <a:gd name="T59" fmla="*/ 0 h 407"/>
                <a:gd name="T60" fmla="*/ 0 w 1835"/>
                <a:gd name="T61" fmla="*/ 0 h 407"/>
                <a:gd name="T62" fmla="*/ 0 w 1835"/>
                <a:gd name="T63" fmla="*/ 0 h 407"/>
                <a:gd name="T64" fmla="*/ 0 w 1835"/>
                <a:gd name="T65" fmla="*/ 0 h 407"/>
                <a:gd name="T66" fmla="*/ 0 w 1835"/>
                <a:gd name="T67" fmla="*/ 0 h 407"/>
                <a:gd name="T68" fmla="*/ 0 w 1835"/>
                <a:gd name="T69" fmla="*/ 0 h 407"/>
                <a:gd name="T70" fmla="*/ 0 w 1835"/>
                <a:gd name="T71" fmla="*/ 0 h 407"/>
                <a:gd name="T72" fmla="*/ 0 w 1835"/>
                <a:gd name="T73" fmla="*/ 0 h 407"/>
                <a:gd name="T74" fmla="*/ 0 w 1835"/>
                <a:gd name="T75" fmla="*/ 0 h 407"/>
                <a:gd name="T76" fmla="*/ 0 w 1835"/>
                <a:gd name="T77" fmla="*/ 0 h 407"/>
                <a:gd name="T78" fmla="*/ 0 w 1835"/>
                <a:gd name="T79" fmla="*/ 0 h 407"/>
                <a:gd name="T80" fmla="*/ 0 w 1835"/>
                <a:gd name="T81" fmla="*/ 0 h 407"/>
                <a:gd name="T82" fmla="*/ 0 w 1835"/>
                <a:gd name="T83" fmla="*/ 0 h 407"/>
                <a:gd name="T84" fmla="*/ 0 w 1835"/>
                <a:gd name="T85" fmla="*/ 0 h 407"/>
                <a:gd name="T86" fmla="*/ 0 w 1835"/>
                <a:gd name="T87" fmla="*/ 0 h 407"/>
                <a:gd name="T88" fmla="*/ 0 w 1835"/>
                <a:gd name="T89" fmla="*/ 0 h 407"/>
                <a:gd name="T90" fmla="*/ 0 w 1835"/>
                <a:gd name="T91" fmla="*/ 0 h 407"/>
                <a:gd name="T92" fmla="*/ 0 w 1835"/>
                <a:gd name="T93" fmla="*/ 0 h 407"/>
                <a:gd name="T94" fmla="*/ 0 w 1835"/>
                <a:gd name="T95" fmla="*/ 0 h 407"/>
                <a:gd name="T96" fmla="*/ 0 w 1835"/>
                <a:gd name="T97" fmla="*/ 0 h 407"/>
                <a:gd name="T98" fmla="*/ 0 w 1835"/>
                <a:gd name="T99" fmla="*/ 0 h 407"/>
                <a:gd name="T100" fmla="*/ 0 w 1835"/>
                <a:gd name="T101" fmla="*/ 0 h 407"/>
                <a:gd name="T102" fmla="*/ 0 w 1835"/>
                <a:gd name="T103" fmla="*/ 0 h 407"/>
                <a:gd name="T104" fmla="*/ 0 w 1835"/>
                <a:gd name="T105" fmla="*/ 0 h 407"/>
                <a:gd name="T106" fmla="*/ 0 w 1835"/>
                <a:gd name="T107" fmla="*/ 0 h 407"/>
                <a:gd name="T108" fmla="*/ 0 w 1835"/>
                <a:gd name="T109" fmla="*/ 0 h 407"/>
                <a:gd name="T110" fmla="*/ 0 w 1835"/>
                <a:gd name="T111" fmla="*/ 0 h 407"/>
                <a:gd name="T112" fmla="*/ 0 w 1835"/>
                <a:gd name="T113" fmla="*/ 0 h 40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835"/>
                <a:gd name="T172" fmla="*/ 0 h 407"/>
                <a:gd name="T173" fmla="*/ 1835 w 1835"/>
                <a:gd name="T174" fmla="*/ 407 h 407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835" h="407">
                  <a:moveTo>
                    <a:pt x="1756" y="256"/>
                  </a:moveTo>
                  <a:lnTo>
                    <a:pt x="1764" y="237"/>
                  </a:lnTo>
                  <a:lnTo>
                    <a:pt x="1774" y="220"/>
                  </a:lnTo>
                  <a:lnTo>
                    <a:pt x="1784" y="203"/>
                  </a:lnTo>
                  <a:lnTo>
                    <a:pt x="1795" y="188"/>
                  </a:lnTo>
                  <a:lnTo>
                    <a:pt x="1804" y="171"/>
                  </a:lnTo>
                  <a:lnTo>
                    <a:pt x="1813" y="154"/>
                  </a:lnTo>
                  <a:lnTo>
                    <a:pt x="1823" y="137"/>
                  </a:lnTo>
                  <a:lnTo>
                    <a:pt x="1835" y="121"/>
                  </a:lnTo>
                  <a:lnTo>
                    <a:pt x="1832" y="115"/>
                  </a:lnTo>
                  <a:lnTo>
                    <a:pt x="1823" y="100"/>
                  </a:lnTo>
                  <a:lnTo>
                    <a:pt x="1809" y="79"/>
                  </a:lnTo>
                  <a:lnTo>
                    <a:pt x="1787" y="57"/>
                  </a:lnTo>
                  <a:lnTo>
                    <a:pt x="1753" y="34"/>
                  </a:lnTo>
                  <a:lnTo>
                    <a:pt x="1712" y="14"/>
                  </a:lnTo>
                  <a:lnTo>
                    <a:pt x="1657" y="1"/>
                  </a:lnTo>
                  <a:lnTo>
                    <a:pt x="1590" y="0"/>
                  </a:lnTo>
                  <a:lnTo>
                    <a:pt x="1485" y="9"/>
                  </a:lnTo>
                  <a:lnTo>
                    <a:pt x="1380" y="34"/>
                  </a:lnTo>
                  <a:lnTo>
                    <a:pt x="1277" y="69"/>
                  </a:lnTo>
                  <a:lnTo>
                    <a:pt x="1177" y="115"/>
                  </a:lnTo>
                  <a:lnTo>
                    <a:pt x="1077" y="164"/>
                  </a:lnTo>
                  <a:lnTo>
                    <a:pt x="981" y="219"/>
                  </a:lnTo>
                  <a:lnTo>
                    <a:pt x="889" y="274"/>
                  </a:lnTo>
                  <a:lnTo>
                    <a:pt x="801" y="329"/>
                  </a:lnTo>
                  <a:lnTo>
                    <a:pt x="705" y="293"/>
                  </a:lnTo>
                  <a:lnTo>
                    <a:pt x="612" y="261"/>
                  </a:lnTo>
                  <a:lnTo>
                    <a:pt x="516" y="227"/>
                  </a:lnTo>
                  <a:lnTo>
                    <a:pt x="423" y="194"/>
                  </a:lnTo>
                  <a:lnTo>
                    <a:pt x="327" y="160"/>
                  </a:lnTo>
                  <a:lnTo>
                    <a:pt x="234" y="128"/>
                  </a:lnTo>
                  <a:lnTo>
                    <a:pt x="138" y="94"/>
                  </a:lnTo>
                  <a:lnTo>
                    <a:pt x="45" y="61"/>
                  </a:lnTo>
                  <a:lnTo>
                    <a:pt x="38" y="84"/>
                  </a:lnTo>
                  <a:lnTo>
                    <a:pt x="32" y="108"/>
                  </a:lnTo>
                  <a:lnTo>
                    <a:pt x="26" y="133"/>
                  </a:lnTo>
                  <a:lnTo>
                    <a:pt x="21" y="158"/>
                  </a:lnTo>
                  <a:lnTo>
                    <a:pt x="15" y="181"/>
                  </a:lnTo>
                  <a:lnTo>
                    <a:pt x="10" y="206"/>
                  </a:lnTo>
                  <a:lnTo>
                    <a:pt x="4" y="231"/>
                  </a:lnTo>
                  <a:lnTo>
                    <a:pt x="0" y="256"/>
                  </a:lnTo>
                  <a:lnTo>
                    <a:pt x="97" y="274"/>
                  </a:lnTo>
                  <a:lnTo>
                    <a:pt x="196" y="292"/>
                  </a:lnTo>
                  <a:lnTo>
                    <a:pt x="295" y="310"/>
                  </a:lnTo>
                  <a:lnTo>
                    <a:pt x="393" y="330"/>
                  </a:lnTo>
                  <a:lnTo>
                    <a:pt x="491" y="348"/>
                  </a:lnTo>
                  <a:lnTo>
                    <a:pt x="590" y="368"/>
                  </a:lnTo>
                  <a:lnTo>
                    <a:pt x="688" y="387"/>
                  </a:lnTo>
                  <a:lnTo>
                    <a:pt x="789" y="407"/>
                  </a:lnTo>
                  <a:lnTo>
                    <a:pt x="824" y="391"/>
                  </a:lnTo>
                  <a:lnTo>
                    <a:pt x="921" y="356"/>
                  </a:lnTo>
                  <a:lnTo>
                    <a:pt x="1060" y="308"/>
                  </a:lnTo>
                  <a:lnTo>
                    <a:pt x="1225" y="259"/>
                  </a:lnTo>
                  <a:lnTo>
                    <a:pt x="1394" y="219"/>
                  </a:lnTo>
                  <a:lnTo>
                    <a:pt x="1551" y="198"/>
                  </a:lnTo>
                  <a:lnTo>
                    <a:pt x="1678" y="206"/>
                  </a:lnTo>
                  <a:lnTo>
                    <a:pt x="1756" y="256"/>
                  </a:lnTo>
                  <a:close/>
                </a:path>
              </a:pathLst>
            </a:custGeom>
            <a:solidFill>
              <a:srgbClr val="C9301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691" name="Freeform 20"/>
            <p:cNvSpPr>
              <a:spLocks/>
            </p:cNvSpPr>
            <p:nvPr/>
          </p:nvSpPr>
          <p:spPr bwMode="auto">
            <a:xfrm>
              <a:off x="4788" y="2205"/>
              <a:ext cx="330" cy="320"/>
            </a:xfrm>
            <a:custGeom>
              <a:avLst/>
              <a:gdLst>
                <a:gd name="T0" fmla="*/ 0 w 989"/>
                <a:gd name="T1" fmla="*/ 1 h 640"/>
                <a:gd name="T2" fmla="*/ 0 w 989"/>
                <a:gd name="T3" fmla="*/ 1 h 640"/>
                <a:gd name="T4" fmla="*/ 0 w 989"/>
                <a:gd name="T5" fmla="*/ 1 h 640"/>
                <a:gd name="T6" fmla="*/ 0 w 989"/>
                <a:gd name="T7" fmla="*/ 1 h 640"/>
                <a:gd name="T8" fmla="*/ 0 w 989"/>
                <a:gd name="T9" fmla="*/ 0 h 640"/>
                <a:gd name="T10" fmla="*/ 0 w 989"/>
                <a:gd name="T11" fmla="*/ 1 h 640"/>
                <a:gd name="T12" fmla="*/ 0 w 989"/>
                <a:gd name="T13" fmla="*/ 1 h 640"/>
                <a:gd name="T14" fmla="*/ 0 w 989"/>
                <a:gd name="T15" fmla="*/ 1 h 640"/>
                <a:gd name="T16" fmla="*/ 0 w 989"/>
                <a:gd name="T17" fmla="*/ 1 h 640"/>
                <a:gd name="T18" fmla="*/ 0 w 989"/>
                <a:gd name="T19" fmla="*/ 1 h 640"/>
                <a:gd name="T20" fmla="*/ 0 w 989"/>
                <a:gd name="T21" fmla="*/ 1 h 640"/>
                <a:gd name="T22" fmla="*/ 0 w 989"/>
                <a:gd name="T23" fmla="*/ 1 h 640"/>
                <a:gd name="T24" fmla="*/ 0 w 989"/>
                <a:gd name="T25" fmla="*/ 1 h 640"/>
                <a:gd name="T26" fmla="*/ 0 w 989"/>
                <a:gd name="T27" fmla="*/ 1 h 640"/>
                <a:gd name="T28" fmla="*/ 0 w 989"/>
                <a:gd name="T29" fmla="*/ 1 h 640"/>
                <a:gd name="T30" fmla="*/ 0 w 989"/>
                <a:gd name="T31" fmla="*/ 1 h 640"/>
                <a:gd name="T32" fmla="*/ 0 w 989"/>
                <a:gd name="T33" fmla="*/ 1 h 640"/>
                <a:gd name="T34" fmla="*/ 0 w 989"/>
                <a:gd name="T35" fmla="*/ 1 h 640"/>
                <a:gd name="T36" fmla="*/ 0 w 989"/>
                <a:gd name="T37" fmla="*/ 1 h 640"/>
                <a:gd name="T38" fmla="*/ 0 w 989"/>
                <a:gd name="T39" fmla="*/ 1 h 640"/>
                <a:gd name="T40" fmla="*/ 0 w 989"/>
                <a:gd name="T41" fmla="*/ 1 h 640"/>
                <a:gd name="T42" fmla="*/ 0 w 989"/>
                <a:gd name="T43" fmla="*/ 1 h 640"/>
                <a:gd name="T44" fmla="*/ 0 w 989"/>
                <a:gd name="T45" fmla="*/ 1 h 640"/>
                <a:gd name="T46" fmla="*/ 0 w 989"/>
                <a:gd name="T47" fmla="*/ 1 h 640"/>
                <a:gd name="T48" fmla="*/ 0 w 989"/>
                <a:gd name="T49" fmla="*/ 1 h 64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989"/>
                <a:gd name="T76" fmla="*/ 0 h 640"/>
                <a:gd name="T77" fmla="*/ 989 w 989"/>
                <a:gd name="T78" fmla="*/ 640 h 64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989" h="640">
                  <a:moveTo>
                    <a:pt x="989" y="221"/>
                  </a:moveTo>
                  <a:lnTo>
                    <a:pt x="871" y="123"/>
                  </a:lnTo>
                  <a:lnTo>
                    <a:pt x="752" y="55"/>
                  </a:lnTo>
                  <a:lnTo>
                    <a:pt x="629" y="13"/>
                  </a:lnTo>
                  <a:lnTo>
                    <a:pt x="508" y="0"/>
                  </a:lnTo>
                  <a:lnTo>
                    <a:pt x="382" y="11"/>
                  </a:lnTo>
                  <a:lnTo>
                    <a:pt x="257" y="46"/>
                  </a:lnTo>
                  <a:lnTo>
                    <a:pt x="128" y="103"/>
                  </a:lnTo>
                  <a:lnTo>
                    <a:pt x="1" y="183"/>
                  </a:lnTo>
                  <a:lnTo>
                    <a:pt x="0" y="263"/>
                  </a:lnTo>
                  <a:lnTo>
                    <a:pt x="11" y="340"/>
                  </a:lnTo>
                  <a:lnTo>
                    <a:pt x="32" y="409"/>
                  </a:lnTo>
                  <a:lnTo>
                    <a:pt x="72" y="474"/>
                  </a:lnTo>
                  <a:lnTo>
                    <a:pt x="127" y="529"/>
                  </a:lnTo>
                  <a:lnTo>
                    <a:pt x="203" y="576"/>
                  </a:lnTo>
                  <a:lnTo>
                    <a:pt x="303" y="614"/>
                  </a:lnTo>
                  <a:lnTo>
                    <a:pt x="429" y="640"/>
                  </a:lnTo>
                  <a:lnTo>
                    <a:pt x="550" y="626"/>
                  </a:lnTo>
                  <a:lnTo>
                    <a:pt x="653" y="598"/>
                  </a:lnTo>
                  <a:lnTo>
                    <a:pt x="739" y="557"/>
                  </a:lnTo>
                  <a:lnTo>
                    <a:pt x="810" y="506"/>
                  </a:lnTo>
                  <a:lnTo>
                    <a:pt x="866" y="444"/>
                  </a:lnTo>
                  <a:lnTo>
                    <a:pt x="916" y="375"/>
                  </a:lnTo>
                  <a:lnTo>
                    <a:pt x="954" y="299"/>
                  </a:lnTo>
                  <a:lnTo>
                    <a:pt x="989" y="221"/>
                  </a:lnTo>
                  <a:close/>
                </a:path>
              </a:pathLst>
            </a:custGeom>
            <a:solidFill>
              <a:srgbClr val="B86961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692" name="Freeform 21"/>
            <p:cNvSpPr>
              <a:spLocks/>
            </p:cNvSpPr>
            <p:nvPr/>
          </p:nvSpPr>
          <p:spPr bwMode="auto">
            <a:xfrm>
              <a:off x="4804" y="2212"/>
              <a:ext cx="286" cy="286"/>
            </a:xfrm>
            <a:custGeom>
              <a:avLst/>
              <a:gdLst>
                <a:gd name="T0" fmla="*/ 0 w 857"/>
                <a:gd name="T1" fmla="*/ 1 h 571"/>
                <a:gd name="T2" fmla="*/ 0 w 857"/>
                <a:gd name="T3" fmla="*/ 1 h 571"/>
                <a:gd name="T4" fmla="*/ 0 w 857"/>
                <a:gd name="T5" fmla="*/ 1 h 571"/>
                <a:gd name="T6" fmla="*/ 0 w 857"/>
                <a:gd name="T7" fmla="*/ 1 h 571"/>
                <a:gd name="T8" fmla="*/ 0 w 857"/>
                <a:gd name="T9" fmla="*/ 0 h 571"/>
                <a:gd name="T10" fmla="*/ 0 w 857"/>
                <a:gd name="T11" fmla="*/ 1 h 571"/>
                <a:gd name="T12" fmla="*/ 0 w 857"/>
                <a:gd name="T13" fmla="*/ 1 h 571"/>
                <a:gd name="T14" fmla="*/ 0 w 857"/>
                <a:gd name="T15" fmla="*/ 1 h 571"/>
                <a:gd name="T16" fmla="*/ 0 w 857"/>
                <a:gd name="T17" fmla="*/ 1 h 571"/>
                <a:gd name="T18" fmla="*/ 0 w 857"/>
                <a:gd name="T19" fmla="*/ 1 h 571"/>
                <a:gd name="T20" fmla="*/ 0 w 857"/>
                <a:gd name="T21" fmla="*/ 1 h 571"/>
                <a:gd name="T22" fmla="*/ 0 w 857"/>
                <a:gd name="T23" fmla="*/ 1 h 571"/>
                <a:gd name="T24" fmla="*/ 0 w 857"/>
                <a:gd name="T25" fmla="*/ 1 h 571"/>
                <a:gd name="T26" fmla="*/ 0 w 857"/>
                <a:gd name="T27" fmla="*/ 1 h 571"/>
                <a:gd name="T28" fmla="*/ 0 w 857"/>
                <a:gd name="T29" fmla="*/ 1 h 571"/>
                <a:gd name="T30" fmla="*/ 0 w 857"/>
                <a:gd name="T31" fmla="*/ 1 h 571"/>
                <a:gd name="T32" fmla="*/ 0 w 857"/>
                <a:gd name="T33" fmla="*/ 1 h 571"/>
                <a:gd name="T34" fmla="*/ 0 w 857"/>
                <a:gd name="T35" fmla="*/ 1 h 571"/>
                <a:gd name="T36" fmla="*/ 0 w 857"/>
                <a:gd name="T37" fmla="*/ 1 h 571"/>
                <a:gd name="T38" fmla="*/ 0 w 857"/>
                <a:gd name="T39" fmla="*/ 1 h 571"/>
                <a:gd name="T40" fmla="*/ 0 w 857"/>
                <a:gd name="T41" fmla="*/ 1 h 571"/>
                <a:gd name="T42" fmla="*/ 0 w 857"/>
                <a:gd name="T43" fmla="*/ 1 h 571"/>
                <a:gd name="T44" fmla="*/ 0 w 857"/>
                <a:gd name="T45" fmla="*/ 1 h 571"/>
                <a:gd name="T46" fmla="*/ 0 w 857"/>
                <a:gd name="T47" fmla="*/ 1 h 571"/>
                <a:gd name="T48" fmla="*/ 0 w 857"/>
                <a:gd name="T49" fmla="*/ 1 h 571"/>
                <a:gd name="T50" fmla="*/ 0 w 857"/>
                <a:gd name="T51" fmla="*/ 2 h 571"/>
                <a:gd name="T52" fmla="*/ 0 w 857"/>
                <a:gd name="T53" fmla="*/ 2 h 571"/>
                <a:gd name="T54" fmla="*/ 0 w 857"/>
                <a:gd name="T55" fmla="*/ 2 h 571"/>
                <a:gd name="T56" fmla="*/ 0 w 857"/>
                <a:gd name="T57" fmla="*/ 2 h 571"/>
                <a:gd name="T58" fmla="*/ 0 w 857"/>
                <a:gd name="T59" fmla="*/ 2 h 571"/>
                <a:gd name="T60" fmla="*/ 0 w 857"/>
                <a:gd name="T61" fmla="*/ 2 h 571"/>
                <a:gd name="T62" fmla="*/ 0 w 857"/>
                <a:gd name="T63" fmla="*/ 2 h 571"/>
                <a:gd name="T64" fmla="*/ 0 w 857"/>
                <a:gd name="T65" fmla="*/ 1 h 571"/>
                <a:gd name="T66" fmla="*/ 0 w 857"/>
                <a:gd name="T67" fmla="*/ 2 h 571"/>
                <a:gd name="T68" fmla="*/ 0 w 857"/>
                <a:gd name="T69" fmla="*/ 2 h 571"/>
                <a:gd name="T70" fmla="*/ 0 w 857"/>
                <a:gd name="T71" fmla="*/ 2 h 571"/>
                <a:gd name="T72" fmla="*/ 0 w 857"/>
                <a:gd name="T73" fmla="*/ 2 h 571"/>
                <a:gd name="T74" fmla="*/ 0 w 857"/>
                <a:gd name="T75" fmla="*/ 1 h 571"/>
                <a:gd name="T76" fmla="*/ 0 w 857"/>
                <a:gd name="T77" fmla="*/ 1 h 571"/>
                <a:gd name="T78" fmla="*/ 0 w 857"/>
                <a:gd name="T79" fmla="*/ 1 h 571"/>
                <a:gd name="T80" fmla="*/ 0 w 857"/>
                <a:gd name="T81" fmla="*/ 1 h 571"/>
                <a:gd name="T82" fmla="*/ 0 w 857"/>
                <a:gd name="T83" fmla="*/ 1 h 571"/>
                <a:gd name="T84" fmla="*/ 0 w 857"/>
                <a:gd name="T85" fmla="*/ 1 h 571"/>
                <a:gd name="T86" fmla="*/ 0 w 857"/>
                <a:gd name="T87" fmla="*/ 1 h 571"/>
                <a:gd name="T88" fmla="*/ 0 w 857"/>
                <a:gd name="T89" fmla="*/ 1 h 571"/>
                <a:gd name="T90" fmla="*/ 0 w 857"/>
                <a:gd name="T91" fmla="*/ 1 h 571"/>
                <a:gd name="T92" fmla="*/ 0 w 857"/>
                <a:gd name="T93" fmla="*/ 1 h 571"/>
                <a:gd name="T94" fmla="*/ 0 w 857"/>
                <a:gd name="T95" fmla="*/ 1 h 571"/>
                <a:gd name="T96" fmla="*/ 0 w 857"/>
                <a:gd name="T97" fmla="*/ 1 h 57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857"/>
                <a:gd name="T148" fmla="*/ 0 h 571"/>
                <a:gd name="T149" fmla="*/ 857 w 857"/>
                <a:gd name="T150" fmla="*/ 571 h 571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857" h="571">
                  <a:moveTo>
                    <a:pt x="847" y="180"/>
                  </a:moveTo>
                  <a:lnTo>
                    <a:pt x="750" y="101"/>
                  </a:lnTo>
                  <a:lnTo>
                    <a:pt x="654" y="44"/>
                  </a:lnTo>
                  <a:lnTo>
                    <a:pt x="555" y="12"/>
                  </a:lnTo>
                  <a:lnTo>
                    <a:pt x="455" y="0"/>
                  </a:lnTo>
                  <a:lnTo>
                    <a:pt x="352" y="8"/>
                  </a:lnTo>
                  <a:lnTo>
                    <a:pt x="250" y="37"/>
                  </a:lnTo>
                  <a:lnTo>
                    <a:pt x="147" y="84"/>
                  </a:lnTo>
                  <a:lnTo>
                    <a:pt x="43" y="149"/>
                  </a:lnTo>
                  <a:lnTo>
                    <a:pt x="23" y="184"/>
                  </a:lnTo>
                  <a:lnTo>
                    <a:pt x="9" y="217"/>
                  </a:lnTo>
                  <a:lnTo>
                    <a:pt x="0" y="247"/>
                  </a:lnTo>
                  <a:lnTo>
                    <a:pt x="2" y="275"/>
                  </a:lnTo>
                  <a:lnTo>
                    <a:pt x="10" y="302"/>
                  </a:lnTo>
                  <a:lnTo>
                    <a:pt x="27" y="328"/>
                  </a:lnTo>
                  <a:lnTo>
                    <a:pt x="55" y="353"/>
                  </a:lnTo>
                  <a:lnTo>
                    <a:pt x="96" y="379"/>
                  </a:lnTo>
                  <a:lnTo>
                    <a:pt x="88" y="403"/>
                  </a:lnTo>
                  <a:lnTo>
                    <a:pt x="93" y="427"/>
                  </a:lnTo>
                  <a:lnTo>
                    <a:pt x="106" y="447"/>
                  </a:lnTo>
                  <a:lnTo>
                    <a:pt x="129" y="464"/>
                  </a:lnTo>
                  <a:lnTo>
                    <a:pt x="155" y="475"/>
                  </a:lnTo>
                  <a:lnTo>
                    <a:pt x="188" y="484"/>
                  </a:lnTo>
                  <a:lnTo>
                    <a:pt x="225" y="488"/>
                  </a:lnTo>
                  <a:lnTo>
                    <a:pt x="263" y="491"/>
                  </a:lnTo>
                  <a:lnTo>
                    <a:pt x="282" y="524"/>
                  </a:lnTo>
                  <a:lnTo>
                    <a:pt x="304" y="548"/>
                  </a:lnTo>
                  <a:lnTo>
                    <a:pt x="326" y="563"/>
                  </a:lnTo>
                  <a:lnTo>
                    <a:pt x="352" y="571"/>
                  </a:lnTo>
                  <a:lnTo>
                    <a:pt x="378" y="568"/>
                  </a:lnTo>
                  <a:lnTo>
                    <a:pt x="410" y="558"/>
                  </a:lnTo>
                  <a:lnTo>
                    <a:pt x="445" y="538"/>
                  </a:lnTo>
                  <a:lnTo>
                    <a:pt x="484" y="511"/>
                  </a:lnTo>
                  <a:lnTo>
                    <a:pt x="531" y="526"/>
                  </a:lnTo>
                  <a:lnTo>
                    <a:pt x="570" y="534"/>
                  </a:lnTo>
                  <a:lnTo>
                    <a:pt x="604" y="533"/>
                  </a:lnTo>
                  <a:lnTo>
                    <a:pt x="633" y="525"/>
                  </a:lnTo>
                  <a:lnTo>
                    <a:pt x="652" y="509"/>
                  </a:lnTo>
                  <a:lnTo>
                    <a:pt x="669" y="486"/>
                  </a:lnTo>
                  <a:lnTo>
                    <a:pt x="681" y="457"/>
                  </a:lnTo>
                  <a:lnTo>
                    <a:pt x="689" y="423"/>
                  </a:lnTo>
                  <a:lnTo>
                    <a:pt x="738" y="413"/>
                  </a:lnTo>
                  <a:lnTo>
                    <a:pt x="779" y="398"/>
                  </a:lnTo>
                  <a:lnTo>
                    <a:pt x="812" y="376"/>
                  </a:lnTo>
                  <a:lnTo>
                    <a:pt x="836" y="349"/>
                  </a:lnTo>
                  <a:lnTo>
                    <a:pt x="850" y="313"/>
                  </a:lnTo>
                  <a:lnTo>
                    <a:pt x="857" y="274"/>
                  </a:lnTo>
                  <a:lnTo>
                    <a:pt x="856" y="230"/>
                  </a:lnTo>
                  <a:lnTo>
                    <a:pt x="847" y="180"/>
                  </a:lnTo>
                  <a:close/>
                </a:path>
              </a:pathLst>
            </a:custGeom>
            <a:solidFill>
              <a:srgbClr val="DE8F8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693" name="Freeform 22"/>
            <p:cNvSpPr>
              <a:spLocks/>
            </p:cNvSpPr>
            <p:nvPr/>
          </p:nvSpPr>
          <p:spPr bwMode="auto">
            <a:xfrm>
              <a:off x="4824" y="2211"/>
              <a:ext cx="246" cy="247"/>
            </a:xfrm>
            <a:custGeom>
              <a:avLst/>
              <a:gdLst>
                <a:gd name="T0" fmla="*/ 0 w 740"/>
                <a:gd name="T1" fmla="*/ 1 h 494"/>
                <a:gd name="T2" fmla="*/ 0 w 740"/>
                <a:gd name="T3" fmla="*/ 1 h 494"/>
                <a:gd name="T4" fmla="*/ 0 w 740"/>
                <a:gd name="T5" fmla="*/ 1 h 494"/>
                <a:gd name="T6" fmla="*/ 0 w 740"/>
                <a:gd name="T7" fmla="*/ 1 h 494"/>
                <a:gd name="T8" fmla="*/ 0 w 740"/>
                <a:gd name="T9" fmla="*/ 0 h 494"/>
                <a:gd name="T10" fmla="*/ 0 w 740"/>
                <a:gd name="T11" fmla="*/ 1 h 494"/>
                <a:gd name="T12" fmla="*/ 0 w 740"/>
                <a:gd name="T13" fmla="*/ 1 h 494"/>
                <a:gd name="T14" fmla="*/ 0 w 740"/>
                <a:gd name="T15" fmla="*/ 1 h 494"/>
                <a:gd name="T16" fmla="*/ 0 w 740"/>
                <a:gd name="T17" fmla="*/ 1 h 494"/>
                <a:gd name="T18" fmla="*/ 0 w 740"/>
                <a:gd name="T19" fmla="*/ 1 h 494"/>
                <a:gd name="T20" fmla="*/ 0 w 740"/>
                <a:gd name="T21" fmla="*/ 1 h 494"/>
                <a:gd name="T22" fmla="*/ 0 w 740"/>
                <a:gd name="T23" fmla="*/ 1 h 494"/>
                <a:gd name="T24" fmla="*/ 0 w 740"/>
                <a:gd name="T25" fmla="*/ 1 h 494"/>
                <a:gd name="T26" fmla="*/ 0 w 740"/>
                <a:gd name="T27" fmla="*/ 1 h 494"/>
                <a:gd name="T28" fmla="*/ 0 w 740"/>
                <a:gd name="T29" fmla="*/ 1 h 494"/>
                <a:gd name="T30" fmla="*/ 0 w 740"/>
                <a:gd name="T31" fmla="*/ 1 h 494"/>
                <a:gd name="T32" fmla="*/ 0 w 740"/>
                <a:gd name="T33" fmla="*/ 1 h 494"/>
                <a:gd name="T34" fmla="*/ 0 w 740"/>
                <a:gd name="T35" fmla="*/ 1 h 494"/>
                <a:gd name="T36" fmla="*/ 0 w 740"/>
                <a:gd name="T37" fmla="*/ 1 h 494"/>
                <a:gd name="T38" fmla="*/ 0 w 740"/>
                <a:gd name="T39" fmla="*/ 1 h 494"/>
                <a:gd name="T40" fmla="*/ 0 w 740"/>
                <a:gd name="T41" fmla="*/ 1 h 494"/>
                <a:gd name="T42" fmla="*/ 0 w 740"/>
                <a:gd name="T43" fmla="*/ 1 h 494"/>
                <a:gd name="T44" fmla="*/ 0 w 740"/>
                <a:gd name="T45" fmla="*/ 1 h 494"/>
                <a:gd name="T46" fmla="*/ 0 w 740"/>
                <a:gd name="T47" fmla="*/ 1 h 494"/>
                <a:gd name="T48" fmla="*/ 0 w 740"/>
                <a:gd name="T49" fmla="*/ 1 h 494"/>
                <a:gd name="T50" fmla="*/ 0 w 740"/>
                <a:gd name="T51" fmla="*/ 1 h 494"/>
                <a:gd name="T52" fmla="*/ 0 w 740"/>
                <a:gd name="T53" fmla="*/ 1 h 494"/>
                <a:gd name="T54" fmla="*/ 0 w 740"/>
                <a:gd name="T55" fmla="*/ 1 h 494"/>
                <a:gd name="T56" fmla="*/ 0 w 740"/>
                <a:gd name="T57" fmla="*/ 1 h 494"/>
                <a:gd name="T58" fmla="*/ 0 w 740"/>
                <a:gd name="T59" fmla="*/ 1 h 494"/>
                <a:gd name="T60" fmla="*/ 0 w 740"/>
                <a:gd name="T61" fmla="*/ 1 h 494"/>
                <a:gd name="T62" fmla="*/ 0 w 740"/>
                <a:gd name="T63" fmla="*/ 1 h 494"/>
                <a:gd name="T64" fmla="*/ 0 w 740"/>
                <a:gd name="T65" fmla="*/ 1 h 494"/>
                <a:gd name="T66" fmla="*/ 0 w 740"/>
                <a:gd name="T67" fmla="*/ 1 h 494"/>
                <a:gd name="T68" fmla="*/ 0 w 740"/>
                <a:gd name="T69" fmla="*/ 1 h 494"/>
                <a:gd name="T70" fmla="*/ 0 w 740"/>
                <a:gd name="T71" fmla="*/ 1 h 494"/>
                <a:gd name="T72" fmla="*/ 0 w 740"/>
                <a:gd name="T73" fmla="*/ 1 h 494"/>
                <a:gd name="T74" fmla="*/ 0 w 740"/>
                <a:gd name="T75" fmla="*/ 1 h 494"/>
                <a:gd name="T76" fmla="*/ 0 w 740"/>
                <a:gd name="T77" fmla="*/ 1 h 494"/>
                <a:gd name="T78" fmla="*/ 0 w 740"/>
                <a:gd name="T79" fmla="*/ 1 h 494"/>
                <a:gd name="T80" fmla="*/ 0 w 740"/>
                <a:gd name="T81" fmla="*/ 1 h 494"/>
                <a:gd name="T82" fmla="*/ 0 w 740"/>
                <a:gd name="T83" fmla="*/ 1 h 494"/>
                <a:gd name="T84" fmla="*/ 0 w 740"/>
                <a:gd name="T85" fmla="*/ 1 h 494"/>
                <a:gd name="T86" fmla="*/ 0 w 740"/>
                <a:gd name="T87" fmla="*/ 1 h 494"/>
                <a:gd name="T88" fmla="*/ 0 w 740"/>
                <a:gd name="T89" fmla="*/ 1 h 494"/>
                <a:gd name="T90" fmla="*/ 0 w 740"/>
                <a:gd name="T91" fmla="*/ 1 h 494"/>
                <a:gd name="T92" fmla="*/ 0 w 740"/>
                <a:gd name="T93" fmla="*/ 1 h 494"/>
                <a:gd name="T94" fmla="*/ 0 w 740"/>
                <a:gd name="T95" fmla="*/ 1 h 494"/>
                <a:gd name="T96" fmla="*/ 0 w 740"/>
                <a:gd name="T97" fmla="*/ 1 h 49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740"/>
                <a:gd name="T148" fmla="*/ 0 h 494"/>
                <a:gd name="T149" fmla="*/ 740 w 740"/>
                <a:gd name="T150" fmla="*/ 494 h 494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740" h="494">
                  <a:moveTo>
                    <a:pt x="731" y="156"/>
                  </a:moveTo>
                  <a:lnTo>
                    <a:pt x="648" y="87"/>
                  </a:lnTo>
                  <a:lnTo>
                    <a:pt x="565" y="38"/>
                  </a:lnTo>
                  <a:lnTo>
                    <a:pt x="479" y="10"/>
                  </a:lnTo>
                  <a:lnTo>
                    <a:pt x="394" y="0"/>
                  </a:lnTo>
                  <a:lnTo>
                    <a:pt x="305" y="7"/>
                  </a:lnTo>
                  <a:lnTo>
                    <a:pt x="217" y="32"/>
                  </a:lnTo>
                  <a:lnTo>
                    <a:pt x="127" y="72"/>
                  </a:lnTo>
                  <a:lnTo>
                    <a:pt x="38" y="130"/>
                  </a:lnTo>
                  <a:lnTo>
                    <a:pt x="20" y="160"/>
                  </a:lnTo>
                  <a:lnTo>
                    <a:pt x="9" y="187"/>
                  </a:lnTo>
                  <a:lnTo>
                    <a:pt x="0" y="213"/>
                  </a:lnTo>
                  <a:lnTo>
                    <a:pt x="1" y="238"/>
                  </a:lnTo>
                  <a:lnTo>
                    <a:pt x="7" y="260"/>
                  </a:lnTo>
                  <a:lnTo>
                    <a:pt x="23" y="284"/>
                  </a:lnTo>
                  <a:lnTo>
                    <a:pt x="47" y="305"/>
                  </a:lnTo>
                  <a:lnTo>
                    <a:pt x="82" y="328"/>
                  </a:lnTo>
                  <a:lnTo>
                    <a:pt x="76" y="349"/>
                  </a:lnTo>
                  <a:lnTo>
                    <a:pt x="79" y="370"/>
                  </a:lnTo>
                  <a:lnTo>
                    <a:pt x="90" y="386"/>
                  </a:lnTo>
                  <a:lnTo>
                    <a:pt x="110" y="401"/>
                  </a:lnTo>
                  <a:lnTo>
                    <a:pt x="133" y="412"/>
                  </a:lnTo>
                  <a:lnTo>
                    <a:pt x="161" y="419"/>
                  </a:lnTo>
                  <a:lnTo>
                    <a:pt x="192" y="423"/>
                  </a:lnTo>
                  <a:lnTo>
                    <a:pt x="226" y="425"/>
                  </a:lnTo>
                  <a:lnTo>
                    <a:pt x="243" y="452"/>
                  </a:lnTo>
                  <a:lnTo>
                    <a:pt x="263" y="474"/>
                  </a:lnTo>
                  <a:lnTo>
                    <a:pt x="282" y="487"/>
                  </a:lnTo>
                  <a:lnTo>
                    <a:pt x="305" y="494"/>
                  </a:lnTo>
                  <a:lnTo>
                    <a:pt x="328" y="493"/>
                  </a:lnTo>
                  <a:lnTo>
                    <a:pt x="354" y="483"/>
                  </a:lnTo>
                  <a:lnTo>
                    <a:pt x="384" y="467"/>
                  </a:lnTo>
                  <a:lnTo>
                    <a:pt x="419" y="443"/>
                  </a:lnTo>
                  <a:lnTo>
                    <a:pt x="459" y="456"/>
                  </a:lnTo>
                  <a:lnTo>
                    <a:pt x="494" y="463"/>
                  </a:lnTo>
                  <a:lnTo>
                    <a:pt x="522" y="461"/>
                  </a:lnTo>
                  <a:lnTo>
                    <a:pt x="548" y="455"/>
                  </a:lnTo>
                  <a:lnTo>
                    <a:pt x="566" y="439"/>
                  </a:lnTo>
                  <a:lnTo>
                    <a:pt x="580" y="421"/>
                  </a:lnTo>
                  <a:lnTo>
                    <a:pt x="589" y="395"/>
                  </a:lnTo>
                  <a:lnTo>
                    <a:pt x="596" y="366"/>
                  </a:lnTo>
                  <a:lnTo>
                    <a:pt x="638" y="357"/>
                  </a:lnTo>
                  <a:lnTo>
                    <a:pt x="673" y="344"/>
                  </a:lnTo>
                  <a:lnTo>
                    <a:pt x="702" y="324"/>
                  </a:lnTo>
                  <a:lnTo>
                    <a:pt x="723" y="302"/>
                  </a:lnTo>
                  <a:lnTo>
                    <a:pt x="734" y="272"/>
                  </a:lnTo>
                  <a:lnTo>
                    <a:pt x="740" y="238"/>
                  </a:lnTo>
                  <a:lnTo>
                    <a:pt x="738" y="199"/>
                  </a:lnTo>
                  <a:lnTo>
                    <a:pt x="731" y="156"/>
                  </a:lnTo>
                  <a:close/>
                </a:path>
              </a:pathLst>
            </a:custGeom>
            <a:solidFill>
              <a:srgbClr val="C9857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694" name="Freeform 23"/>
            <p:cNvSpPr>
              <a:spLocks/>
            </p:cNvSpPr>
            <p:nvPr/>
          </p:nvSpPr>
          <p:spPr bwMode="auto">
            <a:xfrm>
              <a:off x="4843" y="2211"/>
              <a:ext cx="208" cy="207"/>
            </a:xfrm>
            <a:custGeom>
              <a:avLst/>
              <a:gdLst>
                <a:gd name="T0" fmla="*/ 0 w 624"/>
                <a:gd name="T1" fmla="*/ 0 h 415"/>
                <a:gd name="T2" fmla="*/ 0 w 624"/>
                <a:gd name="T3" fmla="*/ 0 h 415"/>
                <a:gd name="T4" fmla="*/ 0 w 624"/>
                <a:gd name="T5" fmla="*/ 0 h 415"/>
                <a:gd name="T6" fmla="*/ 0 w 624"/>
                <a:gd name="T7" fmla="*/ 0 h 415"/>
                <a:gd name="T8" fmla="*/ 0 w 624"/>
                <a:gd name="T9" fmla="*/ 0 h 415"/>
                <a:gd name="T10" fmla="*/ 0 w 624"/>
                <a:gd name="T11" fmla="*/ 0 h 415"/>
                <a:gd name="T12" fmla="*/ 0 w 624"/>
                <a:gd name="T13" fmla="*/ 0 h 415"/>
                <a:gd name="T14" fmla="*/ 0 w 624"/>
                <a:gd name="T15" fmla="*/ 0 h 415"/>
                <a:gd name="T16" fmla="*/ 0 w 624"/>
                <a:gd name="T17" fmla="*/ 0 h 415"/>
                <a:gd name="T18" fmla="*/ 0 w 624"/>
                <a:gd name="T19" fmla="*/ 0 h 415"/>
                <a:gd name="T20" fmla="*/ 0 w 624"/>
                <a:gd name="T21" fmla="*/ 0 h 415"/>
                <a:gd name="T22" fmla="*/ 0 w 624"/>
                <a:gd name="T23" fmla="*/ 0 h 415"/>
                <a:gd name="T24" fmla="*/ 0 w 624"/>
                <a:gd name="T25" fmla="*/ 0 h 415"/>
                <a:gd name="T26" fmla="*/ 0 w 624"/>
                <a:gd name="T27" fmla="*/ 0 h 415"/>
                <a:gd name="T28" fmla="*/ 0 w 624"/>
                <a:gd name="T29" fmla="*/ 0 h 415"/>
                <a:gd name="T30" fmla="*/ 0 w 624"/>
                <a:gd name="T31" fmla="*/ 0 h 415"/>
                <a:gd name="T32" fmla="*/ 0 w 624"/>
                <a:gd name="T33" fmla="*/ 0 h 415"/>
                <a:gd name="T34" fmla="*/ 0 w 624"/>
                <a:gd name="T35" fmla="*/ 0 h 415"/>
                <a:gd name="T36" fmla="*/ 0 w 624"/>
                <a:gd name="T37" fmla="*/ 0 h 415"/>
                <a:gd name="T38" fmla="*/ 0 w 624"/>
                <a:gd name="T39" fmla="*/ 0 h 415"/>
                <a:gd name="T40" fmla="*/ 0 w 624"/>
                <a:gd name="T41" fmla="*/ 0 h 415"/>
                <a:gd name="T42" fmla="*/ 0 w 624"/>
                <a:gd name="T43" fmla="*/ 0 h 415"/>
                <a:gd name="T44" fmla="*/ 0 w 624"/>
                <a:gd name="T45" fmla="*/ 0 h 415"/>
                <a:gd name="T46" fmla="*/ 0 w 624"/>
                <a:gd name="T47" fmla="*/ 0 h 415"/>
                <a:gd name="T48" fmla="*/ 0 w 624"/>
                <a:gd name="T49" fmla="*/ 0 h 415"/>
                <a:gd name="T50" fmla="*/ 0 w 624"/>
                <a:gd name="T51" fmla="*/ 0 h 415"/>
                <a:gd name="T52" fmla="*/ 0 w 624"/>
                <a:gd name="T53" fmla="*/ 0 h 415"/>
                <a:gd name="T54" fmla="*/ 0 w 624"/>
                <a:gd name="T55" fmla="*/ 0 h 415"/>
                <a:gd name="T56" fmla="*/ 0 w 624"/>
                <a:gd name="T57" fmla="*/ 0 h 415"/>
                <a:gd name="T58" fmla="*/ 0 w 624"/>
                <a:gd name="T59" fmla="*/ 0 h 415"/>
                <a:gd name="T60" fmla="*/ 0 w 624"/>
                <a:gd name="T61" fmla="*/ 0 h 415"/>
                <a:gd name="T62" fmla="*/ 0 w 624"/>
                <a:gd name="T63" fmla="*/ 0 h 415"/>
                <a:gd name="T64" fmla="*/ 0 w 624"/>
                <a:gd name="T65" fmla="*/ 0 h 415"/>
                <a:gd name="T66" fmla="*/ 0 w 624"/>
                <a:gd name="T67" fmla="*/ 0 h 415"/>
                <a:gd name="T68" fmla="*/ 0 w 624"/>
                <a:gd name="T69" fmla="*/ 0 h 415"/>
                <a:gd name="T70" fmla="*/ 0 w 624"/>
                <a:gd name="T71" fmla="*/ 0 h 415"/>
                <a:gd name="T72" fmla="*/ 0 w 624"/>
                <a:gd name="T73" fmla="*/ 0 h 415"/>
                <a:gd name="T74" fmla="*/ 0 w 624"/>
                <a:gd name="T75" fmla="*/ 0 h 415"/>
                <a:gd name="T76" fmla="*/ 0 w 624"/>
                <a:gd name="T77" fmla="*/ 0 h 415"/>
                <a:gd name="T78" fmla="*/ 0 w 624"/>
                <a:gd name="T79" fmla="*/ 0 h 415"/>
                <a:gd name="T80" fmla="*/ 0 w 624"/>
                <a:gd name="T81" fmla="*/ 0 h 415"/>
                <a:gd name="T82" fmla="*/ 0 w 624"/>
                <a:gd name="T83" fmla="*/ 0 h 415"/>
                <a:gd name="T84" fmla="*/ 0 w 624"/>
                <a:gd name="T85" fmla="*/ 0 h 415"/>
                <a:gd name="T86" fmla="*/ 0 w 624"/>
                <a:gd name="T87" fmla="*/ 0 h 415"/>
                <a:gd name="T88" fmla="*/ 0 w 624"/>
                <a:gd name="T89" fmla="*/ 0 h 415"/>
                <a:gd name="T90" fmla="*/ 0 w 624"/>
                <a:gd name="T91" fmla="*/ 0 h 415"/>
                <a:gd name="T92" fmla="*/ 0 w 624"/>
                <a:gd name="T93" fmla="*/ 0 h 415"/>
                <a:gd name="T94" fmla="*/ 0 w 624"/>
                <a:gd name="T95" fmla="*/ 0 h 415"/>
                <a:gd name="T96" fmla="*/ 0 w 624"/>
                <a:gd name="T97" fmla="*/ 0 h 415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624"/>
                <a:gd name="T148" fmla="*/ 0 h 415"/>
                <a:gd name="T149" fmla="*/ 624 w 624"/>
                <a:gd name="T150" fmla="*/ 415 h 415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624" h="415">
                  <a:moveTo>
                    <a:pt x="617" y="131"/>
                  </a:moveTo>
                  <a:lnTo>
                    <a:pt x="546" y="72"/>
                  </a:lnTo>
                  <a:lnTo>
                    <a:pt x="476" y="31"/>
                  </a:lnTo>
                  <a:lnTo>
                    <a:pt x="404" y="8"/>
                  </a:lnTo>
                  <a:lnTo>
                    <a:pt x="332" y="0"/>
                  </a:lnTo>
                  <a:lnTo>
                    <a:pt x="257" y="5"/>
                  </a:lnTo>
                  <a:lnTo>
                    <a:pt x="183" y="26"/>
                  </a:lnTo>
                  <a:lnTo>
                    <a:pt x="107" y="61"/>
                  </a:lnTo>
                  <a:lnTo>
                    <a:pt x="31" y="108"/>
                  </a:lnTo>
                  <a:lnTo>
                    <a:pt x="15" y="133"/>
                  </a:lnTo>
                  <a:lnTo>
                    <a:pt x="6" y="158"/>
                  </a:lnTo>
                  <a:lnTo>
                    <a:pt x="0" y="179"/>
                  </a:lnTo>
                  <a:lnTo>
                    <a:pt x="1" y="201"/>
                  </a:lnTo>
                  <a:lnTo>
                    <a:pt x="6" y="219"/>
                  </a:lnTo>
                  <a:lnTo>
                    <a:pt x="20" y="238"/>
                  </a:lnTo>
                  <a:lnTo>
                    <a:pt x="41" y="256"/>
                  </a:lnTo>
                  <a:lnTo>
                    <a:pt x="71" y="274"/>
                  </a:lnTo>
                  <a:lnTo>
                    <a:pt x="65" y="293"/>
                  </a:lnTo>
                  <a:lnTo>
                    <a:pt x="68" y="310"/>
                  </a:lnTo>
                  <a:lnTo>
                    <a:pt x="76" y="324"/>
                  </a:lnTo>
                  <a:lnTo>
                    <a:pt x="93" y="337"/>
                  </a:lnTo>
                  <a:lnTo>
                    <a:pt x="113" y="345"/>
                  </a:lnTo>
                  <a:lnTo>
                    <a:pt x="137" y="353"/>
                  </a:lnTo>
                  <a:lnTo>
                    <a:pt x="162" y="355"/>
                  </a:lnTo>
                  <a:lnTo>
                    <a:pt x="190" y="357"/>
                  </a:lnTo>
                  <a:lnTo>
                    <a:pt x="205" y="380"/>
                  </a:lnTo>
                  <a:lnTo>
                    <a:pt x="220" y="398"/>
                  </a:lnTo>
                  <a:lnTo>
                    <a:pt x="237" y="409"/>
                  </a:lnTo>
                  <a:lnTo>
                    <a:pt x="257" y="415"/>
                  </a:lnTo>
                  <a:lnTo>
                    <a:pt x="277" y="413"/>
                  </a:lnTo>
                  <a:lnTo>
                    <a:pt x="299" y="406"/>
                  </a:lnTo>
                  <a:lnTo>
                    <a:pt x="325" y="392"/>
                  </a:lnTo>
                  <a:lnTo>
                    <a:pt x="354" y="372"/>
                  </a:lnTo>
                  <a:lnTo>
                    <a:pt x="387" y="383"/>
                  </a:lnTo>
                  <a:lnTo>
                    <a:pt x="416" y="389"/>
                  </a:lnTo>
                  <a:lnTo>
                    <a:pt x="440" y="388"/>
                  </a:lnTo>
                  <a:lnTo>
                    <a:pt x="460" y="383"/>
                  </a:lnTo>
                  <a:lnTo>
                    <a:pt x="476" y="370"/>
                  </a:lnTo>
                  <a:lnTo>
                    <a:pt x="487" y="354"/>
                  </a:lnTo>
                  <a:lnTo>
                    <a:pt x="495" y="333"/>
                  </a:lnTo>
                  <a:lnTo>
                    <a:pt x="501" y="308"/>
                  </a:lnTo>
                  <a:lnTo>
                    <a:pt x="536" y="300"/>
                  </a:lnTo>
                  <a:lnTo>
                    <a:pt x="567" y="290"/>
                  </a:lnTo>
                  <a:lnTo>
                    <a:pt x="590" y="273"/>
                  </a:lnTo>
                  <a:lnTo>
                    <a:pt x="608" y="253"/>
                  </a:lnTo>
                  <a:lnTo>
                    <a:pt x="618" y="227"/>
                  </a:lnTo>
                  <a:lnTo>
                    <a:pt x="624" y="200"/>
                  </a:lnTo>
                  <a:lnTo>
                    <a:pt x="622" y="166"/>
                  </a:lnTo>
                  <a:lnTo>
                    <a:pt x="617" y="131"/>
                  </a:lnTo>
                  <a:close/>
                </a:path>
              </a:pathLst>
            </a:custGeom>
            <a:solidFill>
              <a:srgbClr val="B87A6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695" name="Freeform 24"/>
            <p:cNvSpPr>
              <a:spLocks/>
            </p:cNvSpPr>
            <p:nvPr/>
          </p:nvSpPr>
          <p:spPr bwMode="auto">
            <a:xfrm>
              <a:off x="4863" y="2209"/>
              <a:ext cx="168" cy="169"/>
            </a:xfrm>
            <a:custGeom>
              <a:avLst/>
              <a:gdLst>
                <a:gd name="T0" fmla="*/ 0 w 506"/>
                <a:gd name="T1" fmla="*/ 0 h 339"/>
                <a:gd name="T2" fmla="*/ 0 w 506"/>
                <a:gd name="T3" fmla="*/ 0 h 339"/>
                <a:gd name="T4" fmla="*/ 0 w 506"/>
                <a:gd name="T5" fmla="*/ 0 h 339"/>
                <a:gd name="T6" fmla="*/ 0 w 506"/>
                <a:gd name="T7" fmla="*/ 0 h 339"/>
                <a:gd name="T8" fmla="*/ 0 w 506"/>
                <a:gd name="T9" fmla="*/ 0 h 339"/>
                <a:gd name="T10" fmla="*/ 0 w 506"/>
                <a:gd name="T11" fmla="*/ 0 h 339"/>
                <a:gd name="T12" fmla="*/ 0 w 506"/>
                <a:gd name="T13" fmla="*/ 0 h 339"/>
                <a:gd name="T14" fmla="*/ 0 w 506"/>
                <a:gd name="T15" fmla="*/ 0 h 339"/>
                <a:gd name="T16" fmla="*/ 0 w 506"/>
                <a:gd name="T17" fmla="*/ 0 h 339"/>
                <a:gd name="T18" fmla="*/ 0 w 506"/>
                <a:gd name="T19" fmla="*/ 0 h 339"/>
                <a:gd name="T20" fmla="*/ 0 w 506"/>
                <a:gd name="T21" fmla="*/ 0 h 339"/>
                <a:gd name="T22" fmla="*/ 0 w 506"/>
                <a:gd name="T23" fmla="*/ 0 h 339"/>
                <a:gd name="T24" fmla="*/ 0 w 506"/>
                <a:gd name="T25" fmla="*/ 0 h 339"/>
                <a:gd name="T26" fmla="*/ 0 w 506"/>
                <a:gd name="T27" fmla="*/ 0 h 339"/>
                <a:gd name="T28" fmla="*/ 0 w 506"/>
                <a:gd name="T29" fmla="*/ 0 h 339"/>
                <a:gd name="T30" fmla="*/ 0 w 506"/>
                <a:gd name="T31" fmla="*/ 0 h 339"/>
                <a:gd name="T32" fmla="*/ 0 w 506"/>
                <a:gd name="T33" fmla="*/ 0 h 339"/>
                <a:gd name="T34" fmla="*/ 0 w 506"/>
                <a:gd name="T35" fmla="*/ 0 h 339"/>
                <a:gd name="T36" fmla="*/ 0 w 506"/>
                <a:gd name="T37" fmla="*/ 0 h 339"/>
                <a:gd name="T38" fmla="*/ 0 w 506"/>
                <a:gd name="T39" fmla="*/ 0 h 339"/>
                <a:gd name="T40" fmla="*/ 0 w 506"/>
                <a:gd name="T41" fmla="*/ 0 h 339"/>
                <a:gd name="T42" fmla="*/ 0 w 506"/>
                <a:gd name="T43" fmla="*/ 0 h 339"/>
                <a:gd name="T44" fmla="*/ 0 w 506"/>
                <a:gd name="T45" fmla="*/ 0 h 339"/>
                <a:gd name="T46" fmla="*/ 0 w 506"/>
                <a:gd name="T47" fmla="*/ 0 h 339"/>
                <a:gd name="T48" fmla="*/ 0 w 506"/>
                <a:gd name="T49" fmla="*/ 0 h 339"/>
                <a:gd name="T50" fmla="*/ 0 w 506"/>
                <a:gd name="T51" fmla="*/ 0 h 339"/>
                <a:gd name="T52" fmla="*/ 0 w 506"/>
                <a:gd name="T53" fmla="*/ 0 h 339"/>
                <a:gd name="T54" fmla="*/ 0 w 506"/>
                <a:gd name="T55" fmla="*/ 0 h 339"/>
                <a:gd name="T56" fmla="*/ 0 w 506"/>
                <a:gd name="T57" fmla="*/ 0 h 339"/>
                <a:gd name="T58" fmla="*/ 0 w 506"/>
                <a:gd name="T59" fmla="*/ 0 h 339"/>
                <a:gd name="T60" fmla="*/ 0 w 506"/>
                <a:gd name="T61" fmla="*/ 0 h 339"/>
                <a:gd name="T62" fmla="*/ 0 w 506"/>
                <a:gd name="T63" fmla="*/ 0 h 339"/>
                <a:gd name="T64" fmla="*/ 0 w 506"/>
                <a:gd name="T65" fmla="*/ 0 h 339"/>
                <a:gd name="T66" fmla="*/ 0 w 506"/>
                <a:gd name="T67" fmla="*/ 0 h 339"/>
                <a:gd name="T68" fmla="*/ 0 w 506"/>
                <a:gd name="T69" fmla="*/ 0 h 339"/>
                <a:gd name="T70" fmla="*/ 0 w 506"/>
                <a:gd name="T71" fmla="*/ 0 h 339"/>
                <a:gd name="T72" fmla="*/ 0 w 506"/>
                <a:gd name="T73" fmla="*/ 0 h 339"/>
                <a:gd name="T74" fmla="*/ 0 w 506"/>
                <a:gd name="T75" fmla="*/ 0 h 339"/>
                <a:gd name="T76" fmla="*/ 0 w 506"/>
                <a:gd name="T77" fmla="*/ 0 h 339"/>
                <a:gd name="T78" fmla="*/ 0 w 506"/>
                <a:gd name="T79" fmla="*/ 0 h 339"/>
                <a:gd name="T80" fmla="*/ 0 w 506"/>
                <a:gd name="T81" fmla="*/ 0 h 339"/>
                <a:gd name="T82" fmla="*/ 0 w 506"/>
                <a:gd name="T83" fmla="*/ 0 h 339"/>
                <a:gd name="T84" fmla="*/ 0 w 506"/>
                <a:gd name="T85" fmla="*/ 0 h 339"/>
                <a:gd name="T86" fmla="*/ 0 w 506"/>
                <a:gd name="T87" fmla="*/ 0 h 339"/>
                <a:gd name="T88" fmla="*/ 0 w 506"/>
                <a:gd name="T89" fmla="*/ 0 h 339"/>
                <a:gd name="T90" fmla="*/ 0 w 506"/>
                <a:gd name="T91" fmla="*/ 0 h 339"/>
                <a:gd name="T92" fmla="*/ 0 w 506"/>
                <a:gd name="T93" fmla="*/ 0 h 339"/>
                <a:gd name="T94" fmla="*/ 0 w 506"/>
                <a:gd name="T95" fmla="*/ 0 h 339"/>
                <a:gd name="T96" fmla="*/ 0 w 506"/>
                <a:gd name="T97" fmla="*/ 0 h 33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506"/>
                <a:gd name="T148" fmla="*/ 0 h 339"/>
                <a:gd name="T149" fmla="*/ 506 w 506"/>
                <a:gd name="T150" fmla="*/ 339 h 339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506" h="339">
                  <a:moveTo>
                    <a:pt x="501" y="108"/>
                  </a:moveTo>
                  <a:lnTo>
                    <a:pt x="443" y="59"/>
                  </a:lnTo>
                  <a:lnTo>
                    <a:pt x="387" y="27"/>
                  </a:lnTo>
                  <a:lnTo>
                    <a:pt x="328" y="7"/>
                  </a:lnTo>
                  <a:lnTo>
                    <a:pt x="270" y="0"/>
                  </a:lnTo>
                  <a:lnTo>
                    <a:pt x="209" y="6"/>
                  </a:lnTo>
                  <a:lnTo>
                    <a:pt x="148" y="23"/>
                  </a:lnTo>
                  <a:lnTo>
                    <a:pt x="86" y="50"/>
                  </a:lnTo>
                  <a:lnTo>
                    <a:pt x="26" y="89"/>
                  </a:lnTo>
                  <a:lnTo>
                    <a:pt x="13" y="109"/>
                  </a:lnTo>
                  <a:lnTo>
                    <a:pt x="4" y="130"/>
                  </a:lnTo>
                  <a:lnTo>
                    <a:pt x="0" y="147"/>
                  </a:lnTo>
                  <a:lnTo>
                    <a:pt x="0" y="164"/>
                  </a:lnTo>
                  <a:lnTo>
                    <a:pt x="4" y="178"/>
                  </a:lnTo>
                  <a:lnTo>
                    <a:pt x="14" y="194"/>
                  </a:lnTo>
                  <a:lnTo>
                    <a:pt x="31" y="209"/>
                  </a:lnTo>
                  <a:lnTo>
                    <a:pt x="55" y="225"/>
                  </a:lnTo>
                  <a:lnTo>
                    <a:pt x="50" y="239"/>
                  </a:lnTo>
                  <a:lnTo>
                    <a:pt x="54" y="254"/>
                  </a:lnTo>
                  <a:lnTo>
                    <a:pt x="61" y="266"/>
                  </a:lnTo>
                  <a:lnTo>
                    <a:pt x="75" y="276"/>
                  </a:lnTo>
                  <a:lnTo>
                    <a:pt x="91" y="282"/>
                  </a:lnTo>
                  <a:lnTo>
                    <a:pt x="110" y="288"/>
                  </a:lnTo>
                  <a:lnTo>
                    <a:pt x="131" y="292"/>
                  </a:lnTo>
                  <a:lnTo>
                    <a:pt x="155" y="293"/>
                  </a:lnTo>
                  <a:lnTo>
                    <a:pt x="167" y="311"/>
                  </a:lnTo>
                  <a:lnTo>
                    <a:pt x="179" y="326"/>
                  </a:lnTo>
                  <a:lnTo>
                    <a:pt x="192" y="333"/>
                  </a:lnTo>
                  <a:lnTo>
                    <a:pt x="208" y="339"/>
                  </a:lnTo>
                  <a:lnTo>
                    <a:pt x="223" y="337"/>
                  </a:lnTo>
                  <a:lnTo>
                    <a:pt x="243" y="331"/>
                  </a:lnTo>
                  <a:lnTo>
                    <a:pt x="263" y="318"/>
                  </a:lnTo>
                  <a:lnTo>
                    <a:pt x="287" y="302"/>
                  </a:lnTo>
                  <a:lnTo>
                    <a:pt x="314" y="311"/>
                  </a:lnTo>
                  <a:lnTo>
                    <a:pt x="338" y="316"/>
                  </a:lnTo>
                  <a:lnTo>
                    <a:pt x="356" y="315"/>
                  </a:lnTo>
                  <a:lnTo>
                    <a:pt x="373" y="311"/>
                  </a:lnTo>
                  <a:lnTo>
                    <a:pt x="386" y="301"/>
                  </a:lnTo>
                  <a:lnTo>
                    <a:pt x="395" y="289"/>
                  </a:lnTo>
                  <a:lnTo>
                    <a:pt x="401" y="271"/>
                  </a:lnTo>
                  <a:lnTo>
                    <a:pt x="407" y="251"/>
                  </a:lnTo>
                  <a:lnTo>
                    <a:pt x="435" y="245"/>
                  </a:lnTo>
                  <a:lnTo>
                    <a:pt x="460" y="237"/>
                  </a:lnTo>
                  <a:lnTo>
                    <a:pt x="479" y="222"/>
                  </a:lnTo>
                  <a:lnTo>
                    <a:pt x="494" y="207"/>
                  </a:lnTo>
                  <a:lnTo>
                    <a:pt x="501" y="187"/>
                  </a:lnTo>
                  <a:lnTo>
                    <a:pt x="506" y="164"/>
                  </a:lnTo>
                  <a:lnTo>
                    <a:pt x="506" y="136"/>
                  </a:lnTo>
                  <a:lnTo>
                    <a:pt x="501" y="108"/>
                  </a:lnTo>
                  <a:close/>
                </a:path>
              </a:pathLst>
            </a:custGeom>
            <a:solidFill>
              <a:srgbClr val="A6736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696" name="Freeform 25"/>
            <p:cNvSpPr>
              <a:spLocks/>
            </p:cNvSpPr>
            <p:nvPr/>
          </p:nvSpPr>
          <p:spPr bwMode="auto">
            <a:xfrm>
              <a:off x="4895" y="2222"/>
              <a:ext cx="108" cy="109"/>
            </a:xfrm>
            <a:custGeom>
              <a:avLst/>
              <a:gdLst>
                <a:gd name="T0" fmla="*/ 0 w 326"/>
                <a:gd name="T1" fmla="*/ 1 h 218"/>
                <a:gd name="T2" fmla="*/ 0 w 326"/>
                <a:gd name="T3" fmla="*/ 1 h 218"/>
                <a:gd name="T4" fmla="*/ 0 w 326"/>
                <a:gd name="T5" fmla="*/ 1 h 218"/>
                <a:gd name="T6" fmla="*/ 0 w 326"/>
                <a:gd name="T7" fmla="*/ 1 h 218"/>
                <a:gd name="T8" fmla="*/ 0 w 326"/>
                <a:gd name="T9" fmla="*/ 0 h 218"/>
                <a:gd name="T10" fmla="*/ 0 w 326"/>
                <a:gd name="T11" fmla="*/ 1 h 218"/>
                <a:gd name="T12" fmla="*/ 0 w 326"/>
                <a:gd name="T13" fmla="*/ 1 h 218"/>
                <a:gd name="T14" fmla="*/ 0 w 326"/>
                <a:gd name="T15" fmla="*/ 1 h 218"/>
                <a:gd name="T16" fmla="*/ 0 w 326"/>
                <a:gd name="T17" fmla="*/ 1 h 218"/>
                <a:gd name="T18" fmla="*/ 0 w 326"/>
                <a:gd name="T19" fmla="*/ 1 h 218"/>
                <a:gd name="T20" fmla="*/ 0 w 326"/>
                <a:gd name="T21" fmla="*/ 1 h 218"/>
                <a:gd name="T22" fmla="*/ 0 w 326"/>
                <a:gd name="T23" fmla="*/ 1 h 218"/>
                <a:gd name="T24" fmla="*/ 0 w 326"/>
                <a:gd name="T25" fmla="*/ 1 h 218"/>
                <a:gd name="T26" fmla="*/ 0 w 326"/>
                <a:gd name="T27" fmla="*/ 1 h 218"/>
                <a:gd name="T28" fmla="*/ 0 w 326"/>
                <a:gd name="T29" fmla="*/ 1 h 218"/>
                <a:gd name="T30" fmla="*/ 0 w 326"/>
                <a:gd name="T31" fmla="*/ 1 h 218"/>
                <a:gd name="T32" fmla="*/ 0 w 326"/>
                <a:gd name="T33" fmla="*/ 1 h 218"/>
                <a:gd name="T34" fmla="*/ 0 w 326"/>
                <a:gd name="T35" fmla="*/ 1 h 218"/>
                <a:gd name="T36" fmla="*/ 0 w 326"/>
                <a:gd name="T37" fmla="*/ 1 h 218"/>
                <a:gd name="T38" fmla="*/ 0 w 326"/>
                <a:gd name="T39" fmla="*/ 1 h 218"/>
                <a:gd name="T40" fmla="*/ 0 w 326"/>
                <a:gd name="T41" fmla="*/ 1 h 218"/>
                <a:gd name="T42" fmla="*/ 0 w 326"/>
                <a:gd name="T43" fmla="*/ 1 h 218"/>
                <a:gd name="T44" fmla="*/ 0 w 326"/>
                <a:gd name="T45" fmla="*/ 1 h 218"/>
                <a:gd name="T46" fmla="*/ 0 w 326"/>
                <a:gd name="T47" fmla="*/ 1 h 218"/>
                <a:gd name="T48" fmla="*/ 0 w 326"/>
                <a:gd name="T49" fmla="*/ 1 h 218"/>
                <a:gd name="T50" fmla="*/ 0 w 326"/>
                <a:gd name="T51" fmla="*/ 1 h 218"/>
                <a:gd name="T52" fmla="*/ 0 w 326"/>
                <a:gd name="T53" fmla="*/ 1 h 218"/>
                <a:gd name="T54" fmla="*/ 0 w 326"/>
                <a:gd name="T55" fmla="*/ 1 h 218"/>
                <a:gd name="T56" fmla="*/ 0 w 326"/>
                <a:gd name="T57" fmla="*/ 1 h 218"/>
                <a:gd name="T58" fmla="*/ 0 w 326"/>
                <a:gd name="T59" fmla="*/ 1 h 218"/>
                <a:gd name="T60" fmla="*/ 0 w 326"/>
                <a:gd name="T61" fmla="*/ 1 h 218"/>
                <a:gd name="T62" fmla="*/ 0 w 326"/>
                <a:gd name="T63" fmla="*/ 1 h 218"/>
                <a:gd name="T64" fmla="*/ 0 w 326"/>
                <a:gd name="T65" fmla="*/ 1 h 218"/>
                <a:gd name="T66" fmla="*/ 0 w 326"/>
                <a:gd name="T67" fmla="*/ 1 h 218"/>
                <a:gd name="T68" fmla="*/ 0 w 326"/>
                <a:gd name="T69" fmla="*/ 1 h 218"/>
                <a:gd name="T70" fmla="*/ 0 w 326"/>
                <a:gd name="T71" fmla="*/ 1 h 218"/>
                <a:gd name="T72" fmla="*/ 0 w 326"/>
                <a:gd name="T73" fmla="*/ 1 h 218"/>
                <a:gd name="T74" fmla="*/ 0 w 326"/>
                <a:gd name="T75" fmla="*/ 1 h 218"/>
                <a:gd name="T76" fmla="*/ 0 w 326"/>
                <a:gd name="T77" fmla="*/ 1 h 218"/>
                <a:gd name="T78" fmla="*/ 0 w 326"/>
                <a:gd name="T79" fmla="*/ 1 h 218"/>
                <a:gd name="T80" fmla="*/ 0 w 326"/>
                <a:gd name="T81" fmla="*/ 1 h 218"/>
                <a:gd name="T82" fmla="*/ 0 w 326"/>
                <a:gd name="T83" fmla="*/ 1 h 218"/>
                <a:gd name="T84" fmla="*/ 0 w 326"/>
                <a:gd name="T85" fmla="*/ 1 h 218"/>
                <a:gd name="T86" fmla="*/ 0 w 326"/>
                <a:gd name="T87" fmla="*/ 1 h 218"/>
                <a:gd name="T88" fmla="*/ 0 w 326"/>
                <a:gd name="T89" fmla="*/ 1 h 218"/>
                <a:gd name="T90" fmla="*/ 0 w 326"/>
                <a:gd name="T91" fmla="*/ 1 h 218"/>
                <a:gd name="T92" fmla="*/ 0 w 326"/>
                <a:gd name="T93" fmla="*/ 1 h 218"/>
                <a:gd name="T94" fmla="*/ 0 w 326"/>
                <a:gd name="T95" fmla="*/ 1 h 218"/>
                <a:gd name="T96" fmla="*/ 0 w 326"/>
                <a:gd name="T97" fmla="*/ 1 h 21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26"/>
                <a:gd name="T148" fmla="*/ 0 h 218"/>
                <a:gd name="T149" fmla="*/ 326 w 326"/>
                <a:gd name="T150" fmla="*/ 218 h 218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26" h="218">
                  <a:moveTo>
                    <a:pt x="323" y="69"/>
                  </a:moveTo>
                  <a:lnTo>
                    <a:pt x="285" y="37"/>
                  </a:lnTo>
                  <a:lnTo>
                    <a:pt x="249" y="17"/>
                  </a:lnTo>
                  <a:lnTo>
                    <a:pt x="211" y="3"/>
                  </a:lnTo>
                  <a:lnTo>
                    <a:pt x="174" y="0"/>
                  </a:lnTo>
                  <a:lnTo>
                    <a:pt x="134" y="2"/>
                  </a:lnTo>
                  <a:lnTo>
                    <a:pt x="95" y="14"/>
                  </a:lnTo>
                  <a:lnTo>
                    <a:pt x="55" y="31"/>
                  </a:lnTo>
                  <a:lnTo>
                    <a:pt x="16" y="57"/>
                  </a:lnTo>
                  <a:lnTo>
                    <a:pt x="7" y="69"/>
                  </a:lnTo>
                  <a:lnTo>
                    <a:pt x="3" y="82"/>
                  </a:lnTo>
                  <a:lnTo>
                    <a:pt x="0" y="94"/>
                  </a:lnTo>
                  <a:lnTo>
                    <a:pt x="2" y="105"/>
                  </a:lnTo>
                  <a:lnTo>
                    <a:pt x="3" y="114"/>
                  </a:lnTo>
                  <a:lnTo>
                    <a:pt x="11" y="125"/>
                  </a:lnTo>
                  <a:lnTo>
                    <a:pt x="21" y="134"/>
                  </a:lnTo>
                  <a:lnTo>
                    <a:pt x="38" y="144"/>
                  </a:lnTo>
                  <a:lnTo>
                    <a:pt x="34" y="152"/>
                  </a:lnTo>
                  <a:lnTo>
                    <a:pt x="34" y="161"/>
                  </a:lnTo>
                  <a:lnTo>
                    <a:pt x="38" y="169"/>
                  </a:lnTo>
                  <a:lnTo>
                    <a:pt x="48" y="176"/>
                  </a:lnTo>
                  <a:lnTo>
                    <a:pt x="58" y="180"/>
                  </a:lnTo>
                  <a:lnTo>
                    <a:pt x="71" y="184"/>
                  </a:lnTo>
                  <a:lnTo>
                    <a:pt x="85" y="185"/>
                  </a:lnTo>
                  <a:lnTo>
                    <a:pt x="100" y="186"/>
                  </a:lnTo>
                  <a:lnTo>
                    <a:pt x="107" y="198"/>
                  </a:lnTo>
                  <a:lnTo>
                    <a:pt x="116" y="208"/>
                  </a:lnTo>
                  <a:lnTo>
                    <a:pt x="124" y="214"/>
                  </a:lnTo>
                  <a:lnTo>
                    <a:pt x="134" y="218"/>
                  </a:lnTo>
                  <a:lnTo>
                    <a:pt x="143" y="216"/>
                  </a:lnTo>
                  <a:lnTo>
                    <a:pt x="155" y="212"/>
                  </a:lnTo>
                  <a:lnTo>
                    <a:pt x="168" y="205"/>
                  </a:lnTo>
                  <a:lnTo>
                    <a:pt x="185" y="195"/>
                  </a:lnTo>
                  <a:lnTo>
                    <a:pt x="202" y="201"/>
                  </a:lnTo>
                  <a:lnTo>
                    <a:pt x="218" y="203"/>
                  </a:lnTo>
                  <a:lnTo>
                    <a:pt x="229" y="202"/>
                  </a:lnTo>
                  <a:lnTo>
                    <a:pt x="240" y="199"/>
                  </a:lnTo>
                  <a:lnTo>
                    <a:pt x="247" y="192"/>
                  </a:lnTo>
                  <a:lnTo>
                    <a:pt x="254" y="184"/>
                  </a:lnTo>
                  <a:lnTo>
                    <a:pt x="259" y="172"/>
                  </a:lnTo>
                  <a:lnTo>
                    <a:pt x="263" y="160"/>
                  </a:lnTo>
                  <a:lnTo>
                    <a:pt x="280" y="156"/>
                  </a:lnTo>
                  <a:lnTo>
                    <a:pt x="297" y="150"/>
                  </a:lnTo>
                  <a:lnTo>
                    <a:pt x="308" y="142"/>
                  </a:lnTo>
                  <a:lnTo>
                    <a:pt x="318" y="131"/>
                  </a:lnTo>
                  <a:lnTo>
                    <a:pt x="322" y="118"/>
                  </a:lnTo>
                  <a:lnTo>
                    <a:pt x="326" y="104"/>
                  </a:lnTo>
                  <a:lnTo>
                    <a:pt x="325" y="87"/>
                  </a:lnTo>
                  <a:lnTo>
                    <a:pt x="323" y="69"/>
                  </a:lnTo>
                  <a:close/>
                </a:path>
              </a:pathLst>
            </a:custGeom>
            <a:solidFill>
              <a:srgbClr val="73403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697" name="Freeform 26"/>
            <p:cNvSpPr>
              <a:spLocks/>
            </p:cNvSpPr>
            <p:nvPr/>
          </p:nvSpPr>
          <p:spPr bwMode="auto">
            <a:xfrm>
              <a:off x="4692" y="1761"/>
              <a:ext cx="543" cy="569"/>
            </a:xfrm>
            <a:custGeom>
              <a:avLst/>
              <a:gdLst>
                <a:gd name="T0" fmla="*/ 0 w 1629"/>
                <a:gd name="T1" fmla="*/ 0 h 1139"/>
                <a:gd name="T2" fmla="*/ 0 w 1629"/>
                <a:gd name="T3" fmla="*/ 0 h 1139"/>
                <a:gd name="T4" fmla="*/ 0 w 1629"/>
                <a:gd name="T5" fmla="*/ 0 h 1139"/>
                <a:gd name="T6" fmla="*/ 0 w 1629"/>
                <a:gd name="T7" fmla="*/ 0 h 1139"/>
                <a:gd name="T8" fmla="*/ 0 w 1629"/>
                <a:gd name="T9" fmla="*/ 0 h 1139"/>
                <a:gd name="T10" fmla="*/ 0 w 1629"/>
                <a:gd name="T11" fmla="*/ 0 h 1139"/>
                <a:gd name="T12" fmla="*/ 0 w 1629"/>
                <a:gd name="T13" fmla="*/ 0 h 1139"/>
                <a:gd name="T14" fmla="*/ 0 w 1629"/>
                <a:gd name="T15" fmla="*/ 0 h 1139"/>
                <a:gd name="T16" fmla="*/ 0 w 1629"/>
                <a:gd name="T17" fmla="*/ 0 h 1139"/>
                <a:gd name="T18" fmla="*/ 0 w 1629"/>
                <a:gd name="T19" fmla="*/ 0 h 1139"/>
                <a:gd name="T20" fmla="*/ 0 w 1629"/>
                <a:gd name="T21" fmla="*/ 0 h 1139"/>
                <a:gd name="T22" fmla="*/ 0 w 1629"/>
                <a:gd name="T23" fmla="*/ 0 h 1139"/>
                <a:gd name="T24" fmla="*/ 0 w 1629"/>
                <a:gd name="T25" fmla="*/ 0 h 1139"/>
                <a:gd name="T26" fmla="*/ 0 w 1629"/>
                <a:gd name="T27" fmla="*/ 0 h 1139"/>
                <a:gd name="T28" fmla="*/ 0 w 1629"/>
                <a:gd name="T29" fmla="*/ 0 h 1139"/>
                <a:gd name="T30" fmla="*/ 0 w 1629"/>
                <a:gd name="T31" fmla="*/ 0 h 1139"/>
                <a:gd name="T32" fmla="*/ 0 w 1629"/>
                <a:gd name="T33" fmla="*/ 0 h 1139"/>
                <a:gd name="T34" fmla="*/ 0 w 1629"/>
                <a:gd name="T35" fmla="*/ 0 h 1139"/>
                <a:gd name="T36" fmla="*/ 0 w 1629"/>
                <a:gd name="T37" fmla="*/ 0 h 1139"/>
                <a:gd name="T38" fmla="*/ 0 w 1629"/>
                <a:gd name="T39" fmla="*/ 0 h 1139"/>
                <a:gd name="T40" fmla="*/ 0 w 1629"/>
                <a:gd name="T41" fmla="*/ 0 h 1139"/>
                <a:gd name="T42" fmla="*/ 0 w 1629"/>
                <a:gd name="T43" fmla="*/ 0 h 1139"/>
                <a:gd name="T44" fmla="*/ 0 w 1629"/>
                <a:gd name="T45" fmla="*/ 0 h 1139"/>
                <a:gd name="T46" fmla="*/ 0 w 1629"/>
                <a:gd name="T47" fmla="*/ 0 h 1139"/>
                <a:gd name="T48" fmla="*/ 0 w 1629"/>
                <a:gd name="T49" fmla="*/ 0 h 1139"/>
                <a:gd name="T50" fmla="*/ 0 w 1629"/>
                <a:gd name="T51" fmla="*/ 0 h 1139"/>
                <a:gd name="T52" fmla="*/ 0 w 1629"/>
                <a:gd name="T53" fmla="*/ 0 h 1139"/>
                <a:gd name="T54" fmla="*/ 0 w 1629"/>
                <a:gd name="T55" fmla="*/ 0 h 1139"/>
                <a:gd name="T56" fmla="*/ 0 w 1629"/>
                <a:gd name="T57" fmla="*/ 0 h 1139"/>
                <a:gd name="T58" fmla="*/ 0 w 1629"/>
                <a:gd name="T59" fmla="*/ 0 h 1139"/>
                <a:gd name="T60" fmla="*/ 0 w 1629"/>
                <a:gd name="T61" fmla="*/ 0 h 1139"/>
                <a:gd name="T62" fmla="*/ 0 w 1629"/>
                <a:gd name="T63" fmla="*/ 0 h 1139"/>
                <a:gd name="T64" fmla="*/ 0 w 1629"/>
                <a:gd name="T65" fmla="*/ 0 h 1139"/>
                <a:gd name="T66" fmla="*/ 0 w 1629"/>
                <a:gd name="T67" fmla="*/ 1 h 1139"/>
                <a:gd name="T68" fmla="*/ 0 w 1629"/>
                <a:gd name="T69" fmla="*/ 1 h 1139"/>
                <a:gd name="T70" fmla="*/ 0 w 1629"/>
                <a:gd name="T71" fmla="*/ 1 h 1139"/>
                <a:gd name="T72" fmla="*/ 0 w 1629"/>
                <a:gd name="T73" fmla="*/ 2 h 1139"/>
                <a:gd name="T74" fmla="*/ 0 w 1629"/>
                <a:gd name="T75" fmla="*/ 2 h 1139"/>
                <a:gd name="T76" fmla="*/ 0 w 1629"/>
                <a:gd name="T77" fmla="*/ 2 h 1139"/>
                <a:gd name="T78" fmla="*/ 0 w 1629"/>
                <a:gd name="T79" fmla="*/ 2 h 1139"/>
                <a:gd name="T80" fmla="*/ 0 w 1629"/>
                <a:gd name="T81" fmla="*/ 1 h 1139"/>
                <a:gd name="T82" fmla="*/ 0 w 1629"/>
                <a:gd name="T83" fmla="*/ 1 h 1139"/>
                <a:gd name="T84" fmla="*/ 0 w 1629"/>
                <a:gd name="T85" fmla="*/ 1 h 1139"/>
                <a:gd name="T86" fmla="*/ 0 w 1629"/>
                <a:gd name="T87" fmla="*/ 1 h 1139"/>
                <a:gd name="T88" fmla="*/ 0 w 1629"/>
                <a:gd name="T89" fmla="*/ 1 h 1139"/>
                <a:gd name="T90" fmla="*/ 0 w 1629"/>
                <a:gd name="T91" fmla="*/ 1 h 1139"/>
                <a:gd name="T92" fmla="*/ 0 w 1629"/>
                <a:gd name="T93" fmla="*/ 1 h 1139"/>
                <a:gd name="T94" fmla="*/ 0 w 1629"/>
                <a:gd name="T95" fmla="*/ 1 h 1139"/>
                <a:gd name="T96" fmla="*/ 0 w 1629"/>
                <a:gd name="T97" fmla="*/ 1 h 1139"/>
                <a:gd name="T98" fmla="*/ 0 w 1629"/>
                <a:gd name="T99" fmla="*/ 2 h 1139"/>
                <a:gd name="T100" fmla="*/ 0 w 1629"/>
                <a:gd name="T101" fmla="*/ 2 h 1139"/>
                <a:gd name="T102" fmla="*/ 0 w 1629"/>
                <a:gd name="T103" fmla="*/ 2 h 1139"/>
                <a:gd name="T104" fmla="*/ 0 w 1629"/>
                <a:gd name="T105" fmla="*/ 2 h 1139"/>
                <a:gd name="T106" fmla="*/ 0 w 1629"/>
                <a:gd name="T107" fmla="*/ 1 h 1139"/>
                <a:gd name="T108" fmla="*/ 0 w 1629"/>
                <a:gd name="T109" fmla="*/ 1 h 1139"/>
                <a:gd name="T110" fmla="*/ 0 w 1629"/>
                <a:gd name="T111" fmla="*/ 1 h 1139"/>
                <a:gd name="T112" fmla="*/ 0 w 1629"/>
                <a:gd name="T113" fmla="*/ 0 h 1139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629"/>
                <a:gd name="T172" fmla="*/ 0 h 1139"/>
                <a:gd name="T173" fmla="*/ 1629 w 1629"/>
                <a:gd name="T174" fmla="*/ 1139 h 1139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629" h="1139">
                  <a:moveTo>
                    <a:pt x="65" y="491"/>
                  </a:moveTo>
                  <a:lnTo>
                    <a:pt x="86" y="405"/>
                  </a:lnTo>
                  <a:lnTo>
                    <a:pt x="113" y="329"/>
                  </a:lnTo>
                  <a:lnTo>
                    <a:pt x="144" y="260"/>
                  </a:lnTo>
                  <a:lnTo>
                    <a:pt x="179" y="202"/>
                  </a:lnTo>
                  <a:lnTo>
                    <a:pt x="219" y="149"/>
                  </a:lnTo>
                  <a:lnTo>
                    <a:pt x="264" y="105"/>
                  </a:lnTo>
                  <a:lnTo>
                    <a:pt x="312" y="70"/>
                  </a:lnTo>
                  <a:lnTo>
                    <a:pt x="366" y="42"/>
                  </a:lnTo>
                  <a:lnTo>
                    <a:pt x="419" y="20"/>
                  </a:lnTo>
                  <a:lnTo>
                    <a:pt x="479" y="7"/>
                  </a:lnTo>
                  <a:lnTo>
                    <a:pt x="541" y="0"/>
                  </a:lnTo>
                  <a:lnTo>
                    <a:pt x="606" y="2"/>
                  </a:lnTo>
                  <a:lnTo>
                    <a:pt x="672" y="8"/>
                  </a:lnTo>
                  <a:lnTo>
                    <a:pt x="741" y="21"/>
                  </a:lnTo>
                  <a:lnTo>
                    <a:pt x="812" y="40"/>
                  </a:lnTo>
                  <a:lnTo>
                    <a:pt x="887" y="66"/>
                  </a:lnTo>
                  <a:lnTo>
                    <a:pt x="971" y="49"/>
                  </a:lnTo>
                  <a:lnTo>
                    <a:pt x="1057" y="37"/>
                  </a:lnTo>
                  <a:lnTo>
                    <a:pt x="1144" y="30"/>
                  </a:lnTo>
                  <a:lnTo>
                    <a:pt x="1230" y="28"/>
                  </a:lnTo>
                  <a:lnTo>
                    <a:pt x="1314" y="27"/>
                  </a:lnTo>
                  <a:lnTo>
                    <a:pt x="1400" y="30"/>
                  </a:lnTo>
                  <a:lnTo>
                    <a:pt x="1487" y="37"/>
                  </a:lnTo>
                  <a:lnTo>
                    <a:pt x="1573" y="46"/>
                  </a:lnTo>
                  <a:lnTo>
                    <a:pt x="1581" y="102"/>
                  </a:lnTo>
                  <a:lnTo>
                    <a:pt x="1590" y="158"/>
                  </a:lnTo>
                  <a:lnTo>
                    <a:pt x="1594" y="215"/>
                  </a:lnTo>
                  <a:lnTo>
                    <a:pt x="1597" y="272"/>
                  </a:lnTo>
                  <a:lnTo>
                    <a:pt x="1595" y="328"/>
                  </a:lnTo>
                  <a:lnTo>
                    <a:pt x="1594" y="386"/>
                  </a:lnTo>
                  <a:lnTo>
                    <a:pt x="1588" y="442"/>
                  </a:lnTo>
                  <a:lnTo>
                    <a:pt x="1583" y="499"/>
                  </a:lnTo>
                  <a:lnTo>
                    <a:pt x="1629" y="709"/>
                  </a:lnTo>
                  <a:lnTo>
                    <a:pt x="1614" y="880"/>
                  </a:lnTo>
                  <a:lnTo>
                    <a:pt x="1544" y="1010"/>
                  </a:lnTo>
                  <a:lnTo>
                    <a:pt x="1437" y="1097"/>
                  </a:lnTo>
                  <a:lnTo>
                    <a:pt x="1303" y="1139"/>
                  </a:lnTo>
                  <a:lnTo>
                    <a:pt x="1158" y="1135"/>
                  </a:lnTo>
                  <a:lnTo>
                    <a:pt x="1014" y="1083"/>
                  </a:lnTo>
                  <a:lnTo>
                    <a:pt x="887" y="982"/>
                  </a:lnTo>
                  <a:lnTo>
                    <a:pt x="861" y="976"/>
                  </a:lnTo>
                  <a:lnTo>
                    <a:pt x="836" y="971"/>
                  </a:lnTo>
                  <a:lnTo>
                    <a:pt x="810" y="964"/>
                  </a:lnTo>
                  <a:lnTo>
                    <a:pt x="785" y="959"/>
                  </a:lnTo>
                  <a:lnTo>
                    <a:pt x="760" y="952"/>
                  </a:lnTo>
                  <a:lnTo>
                    <a:pt x="734" y="947"/>
                  </a:lnTo>
                  <a:lnTo>
                    <a:pt x="709" y="941"/>
                  </a:lnTo>
                  <a:lnTo>
                    <a:pt x="685" y="937"/>
                  </a:lnTo>
                  <a:lnTo>
                    <a:pt x="514" y="1033"/>
                  </a:lnTo>
                  <a:lnTo>
                    <a:pt x="359" y="1085"/>
                  </a:lnTo>
                  <a:lnTo>
                    <a:pt x="223" y="1092"/>
                  </a:lnTo>
                  <a:lnTo>
                    <a:pt x="116" y="1057"/>
                  </a:lnTo>
                  <a:lnTo>
                    <a:pt x="38" y="976"/>
                  </a:lnTo>
                  <a:lnTo>
                    <a:pt x="0" y="854"/>
                  </a:lnTo>
                  <a:lnTo>
                    <a:pt x="7" y="692"/>
                  </a:lnTo>
                  <a:lnTo>
                    <a:pt x="65" y="491"/>
                  </a:lnTo>
                  <a:close/>
                </a:path>
              </a:pathLst>
            </a:custGeom>
            <a:solidFill>
              <a:srgbClr val="C29175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698" name="Freeform 27"/>
            <p:cNvSpPr>
              <a:spLocks/>
            </p:cNvSpPr>
            <p:nvPr/>
          </p:nvSpPr>
          <p:spPr bwMode="auto">
            <a:xfrm>
              <a:off x="4712" y="1784"/>
              <a:ext cx="505" cy="511"/>
            </a:xfrm>
            <a:custGeom>
              <a:avLst/>
              <a:gdLst>
                <a:gd name="T0" fmla="*/ 0 w 1513"/>
                <a:gd name="T1" fmla="*/ 0 h 1024"/>
                <a:gd name="T2" fmla="*/ 0 w 1513"/>
                <a:gd name="T3" fmla="*/ 0 h 1024"/>
                <a:gd name="T4" fmla="*/ 0 w 1513"/>
                <a:gd name="T5" fmla="*/ 0 h 1024"/>
                <a:gd name="T6" fmla="*/ 0 w 1513"/>
                <a:gd name="T7" fmla="*/ 0 h 1024"/>
                <a:gd name="T8" fmla="*/ 0 w 1513"/>
                <a:gd name="T9" fmla="*/ 0 h 1024"/>
                <a:gd name="T10" fmla="*/ 0 w 1513"/>
                <a:gd name="T11" fmla="*/ 0 h 1024"/>
                <a:gd name="T12" fmla="*/ 0 w 1513"/>
                <a:gd name="T13" fmla="*/ 0 h 1024"/>
                <a:gd name="T14" fmla="*/ 0 w 1513"/>
                <a:gd name="T15" fmla="*/ 0 h 1024"/>
                <a:gd name="T16" fmla="*/ 0 w 1513"/>
                <a:gd name="T17" fmla="*/ 0 h 1024"/>
                <a:gd name="T18" fmla="*/ 0 w 1513"/>
                <a:gd name="T19" fmla="*/ 0 h 1024"/>
                <a:gd name="T20" fmla="*/ 0 w 1513"/>
                <a:gd name="T21" fmla="*/ 0 h 1024"/>
                <a:gd name="T22" fmla="*/ 0 w 1513"/>
                <a:gd name="T23" fmla="*/ 0 h 1024"/>
                <a:gd name="T24" fmla="*/ 0 w 1513"/>
                <a:gd name="T25" fmla="*/ 0 h 1024"/>
                <a:gd name="T26" fmla="*/ 0 w 1513"/>
                <a:gd name="T27" fmla="*/ 0 h 1024"/>
                <a:gd name="T28" fmla="*/ 0 w 1513"/>
                <a:gd name="T29" fmla="*/ 0 h 1024"/>
                <a:gd name="T30" fmla="*/ 0 w 1513"/>
                <a:gd name="T31" fmla="*/ 0 h 1024"/>
                <a:gd name="T32" fmla="*/ 0 w 1513"/>
                <a:gd name="T33" fmla="*/ 0 h 1024"/>
                <a:gd name="T34" fmla="*/ 0 w 1513"/>
                <a:gd name="T35" fmla="*/ 0 h 1024"/>
                <a:gd name="T36" fmla="*/ 0 w 1513"/>
                <a:gd name="T37" fmla="*/ 0 h 1024"/>
                <a:gd name="T38" fmla="*/ 0 w 1513"/>
                <a:gd name="T39" fmla="*/ 0 h 1024"/>
                <a:gd name="T40" fmla="*/ 0 w 1513"/>
                <a:gd name="T41" fmla="*/ 0 h 1024"/>
                <a:gd name="T42" fmla="*/ 0 w 1513"/>
                <a:gd name="T43" fmla="*/ 0 h 1024"/>
                <a:gd name="T44" fmla="*/ 0 w 1513"/>
                <a:gd name="T45" fmla="*/ 0 h 1024"/>
                <a:gd name="T46" fmla="*/ 0 w 1513"/>
                <a:gd name="T47" fmla="*/ 0 h 1024"/>
                <a:gd name="T48" fmla="*/ 0 w 1513"/>
                <a:gd name="T49" fmla="*/ 0 h 1024"/>
                <a:gd name="T50" fmla="*/ 0 w 1513"/>
                <a:gd name="T51" fmla="*/ 0 h 1024"/>
                <a:gd name="T52" fmla="*/ 0 w 1513"/>
                <a:gd name="T53" fmla="*/ 0 h 1024"/>
                <a:gd name="T54" fmla="*/ 0 w 1513"/>
                <a:gd name="T55" fmla="*/ 0 h 1024"/>
                <a:gd name="T56" fmla="*/ 0 w 1513"/>
                <a:gd name="T57" fmla="*/ 0 h 1024"/>
                <a:gd name="T58" fmla="*/ 0 w 1513"/>
                <a:gd name="T59" fmla="*/ 0 h 1024"/>
                <a:gd name="T60" fmla="*/ 0 w 1513"/>
                <a:gd name="T61" fmla="*/ 0 h 1024"/>
                <a:gd name="T62" fmla="*/ 0 w 1513"/>
                <a:gd name="T63" fmla="*/ 0 h 1024"/>
                <a:gd name="T64" fmla="*/ 0 w 1513"/>
                <a:gd name="T65" fmla="*/ 0 h 1024"/>
                <a:gd name="T66" fmla="*/ 0 w 1513"/>
                <a:gd name="T67" fmla="*/ 1 h 1024"/>
                <a:gd name="T68" fmla="*/ 0 w 1513"/>
                <a:gd name="T69" fmla="*/ 1 h 1024"/>
                <a:gd name="T70" fmla="*/ 0 w 1513"/>
                <a:gd name="T71" fmla="*/ 1 h 1024"/>
                <a:gd name="T72" fmla="*/ 0 w 1513"/>
                <a:gd name="T73" fmla="*/ 1 h 1024"/>
                <a:gd name="T74" fmla="*/ 0 w 1513"/>
                <a:gd name="T75" fmla="*/ 1 h 1024"/>
                <a:gd name="T76" fmla="*/ 0 w 1513"/>
                <a:gd name="T77" fmla="*/ 1 h 1024"/>
                <a:gd name="T78" fmla="*/ 0 w 1513"/>
                <a:gd name="T79" fmla="*/ 1 h 1024"/>
                <a:gd name="T80" fmla="*/ 0 w 1513"/>
                <a:gd name="T81" fmla="*/ 1 h 1024"/>
                <a:gd name="T82" fmla="*/ 0 w 1513"/>
                <a:gd name="T83" fmla="*/ 1 h 1024"/>
                <a:gd name="T84" fmla="*/ 0 w 1513"/>
                <a:gd name="T85" fmla="*/ 1 h 1024"/>
                <a:gd name="T86" fmla="*/ 0 w 1513"/>
                <a:gd name="T87" fmla="*/ 1 h 1024"/>
                <a:gd name="T88" fmla="*/ 0 w 1513"/>
                <a:gd name="T89" fmla="*/ 1 h 1024"/>
                <a:gd name="T90" fmla="*/ 0 w 1513"/>
                <a:gd name="T91" fmla="*/ 1 h 1024"/>
                <a:gd name="T92" fmla="*/ 0 w 1513"/>
                <a:gd name="T93" fmla="*/ 1 h 1024"/>
                <a:gd name="T94" fmla="*/ 0 w 1513"/>
                <a:gd name="T95" fmla="*/ 1 h 1024"/>
                <a:gd name="T96" fmla="*/ 0 w 1513"/>
                <a:gd name="T97" fmla="*/ 1 h 1024"/>
                <a:gd name="T98" fmla="*/ 0 w 1513"/>
                <a:gd name="T99" fmla="*/ 1 h 1024"/>
                <a:gd name="T100" fmla="*/ 0 w 1513"/>
                <a:gd name="T101" fmla="*/ 1 h 1024"/>
                <a:gd name="T102" fmla="*/ 0 w 1513"/>
                <a:gd name="T103" fmla="*/ 1 h 1024"/>
                <a:gd name="T104" fmla="*/ 0 w 1513"/>
                <a:gd name="T105" fmla="*/ 1 h 1024"/>
                <a:gd name="T106" fmla="*/ 0 w 1513"/>
                <a:gd name="T107" fmla="*/ 1 h 1024"/>
                <a:gd name="T108" fmla="*/ 0 w 1513"/>
                <a:gd name="T109" fmla="*/ 1 h 1024"/>
                <a:gd name="T110" fmla="*/ 0 w 1513"/>
                <a:gd name="T111" fmla="*/ 1 h 1024"/>
                <a:gd name="T112" fmla="*/ 0 w 1513"/>
                <a:gd name="T113" fmla="*/ 0 h 1024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513"/>
                <a:gd name="T172" fmla="*/ 0 h 1024"/>
                <a:gd name="T173" fmla="*/ 1513 w 1513"/>
                <a:gd name="T174" fmla="*/ 1024 h 1024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513" h="1024">
                  <a:moveTo>
                    <a:pt x="59" y="440"/>
                  </a:moveTo>
                  <a:lnTo>
                    <a:pt x="79" y="363"/>
                  </a:lnTo>
                  <a:lnTo>
                    <a:pt x="103" y="295"/>
                  </a:lnTo>
                  <a:lnTo>
                    <a:pt x="131" y="234"/>
                  </a:lnTo>
                  <a:lnTo>
                    <a:pt x="165" y="180"/>
                  </a:lnTo>
                  <a:lnTo>
                    <a:pt x="201" y="132"/>
                  </a:lnTo>
                  <a:lnTo>
                    <a:pt x="242" y="93"/>
                  </a:lnTo>
                  <a:lnTo>
                    <a:pt x="287" y="60"/>
                  </a:lnTo>
                  <a:lnTo>
                    <a:pt x="338" y="37"/>
                  </a:lnTo>
                  <a:lnTo>
                    <a:pt x="388" y="17"/>
                  </a:lnTo>
                  <a:lnTo>
                    <a:pt x="443" y="5"/>
                  </a:lnTo>
                  <a:lnTo>
                    <a:pt x="501" y="0"/>
                  </a:lnTo>
                  <a:lnTo>
                    <a:pt x="561" y="1"/>
                  </a:lnTo>
                  <a:lnTo>
                    <a:pt x="622" y="7"/>
                  </a:lnTo>
                  <a:lnTo>
                    <a:pt x="687" y="18"/>
                  </a:lnTo>
                  <a:lnTo>
                    <a:pt x="753" y="34"/>
                  </a:lnTo>
                  <a:lnTo>
                    <a:pt x="822" y="58"/>
                  </a:lnTo>
                  <a:lnTo>
                    <a:pt x="901" y="43"/>
                  </a:lnTo>
                  <a:lnTo>
                    <a:pt x="981" y="33"/>
                  </a:lnTo>
                  <a:lnTo>
                    <a:pt x="1060" y="26"/>
                  </a:lnTo>
                  <a:lnTo>
                    <a:pt x="1140" y="24"/>
                  </a:lnTo>
                  <a:lnTo>
                    <a:pt x="1219" y="22"/>
                  </a:lnTo>
                  <a:lnTo>
                    <a:pt x="1300" y="26"/>
                  </a:lnTo>
                  <a:lnTo>
                    <a:pt x="1380" y="33"/>
                  </a:lnTo>
                  <a:lnTo>
                    <a:pt x="1460" y="42"/>
                  </a:lnTo>
                  <a:lnTo>
                    <a:pt x="1468" y="93"/>
                  </a:lnTo>
                  <a:lnTo>
                    <a:pt x="1475" y="144"/>
                  </a:lnTo>
                  <a:lnTo>
                    <a:pt x="1479" y="195"/>
                  </a:lnTo>
                  <a:lnTo>
                    <a:pt x="1482" y="246"/>
                  </a:lnTo>
                  <a:lnTo>
                    <a:pt x="1480" y="297"/>
                  </a:lnTo>
                  <a:lnTo>
                    <a:pt x="1479" y="347"/>
                  </a:lnTo>
                  <a:lnTo>
                    <a:pt x="1475" y="398"/>
                  </a:lnTo>
                  <a:lnTo>
                    <a:pt x="1469" y="449"/>
                  </a:lnTo>
                  <a:lnTo>
                    <a:pt x="1513" y="637"/>
                  </a:lnTo>
                  <a:lnTo>
                    <a:pt x="1497" y="791"/>
                  </a:lnTo>
                  <a:lnTo>
                    <a:pt x="1432" y="908"/>
                  </a:lnTo>
                  <a:lnTo>
                    <a:pt x="1333" y="986"/>
                  </a:lnTo>
                  <a:lnTo>
                    <a:pt x="1209" y="1024"/>
                  </a:lnTo>
                  <a:lnTo>
                    <a:pt x="1074" y="1020"/>
                  </a:lnTo>
                  <a:lnTo>
                    <a:pt x="941" y="973"/>
                  </a:lnTo>
                  <a:lnTo>
                    <a:pt x="822" y="883"/>
                  </a:lnTo>
                  <a:lnTo>
                    <a:pt x="798" y="876"/>
                  </a:lnTo>
                  <a:lnTo>
                    <a:pt x="776" y="872"/>
                  </a:lnTo>
                  <a:lnTo>
                    <a:pt x="752" y="866"/>
                  </a:lnTo>
                  <a:lnTo>
                    <a:pt x="729" y="862"/>
                  </a:lnTo>
                  <a:lnTo>
                    <a:pt x="705" y="855"/>
                  </a:lnTo>
                  <a:lnTo>
                    <a:pt x="683" y="850"/>
                  </a:lnTo>
                  <a:lnTo>
                    <a:pt x="659" y="845"/>
                  </a:lnTo>
                  <a:lnTo>
                    <a:pt x="636" y="841"/>
                  </a:lnTo>
                  <a:lnTo>
                    <a:pt x="477" y="927"/>
                  </a:lnTo>
                  <a:lnTo>
                    <a:pt x="333" y="975"/>
                  </a:lnTo>
                  <a:lnTo>
                    <a:pt x="206" y="981"/>
                  </a:lnTo>
                  <a:lnTo>
                    <a:pt x="105" y="949"/>
                  </a:lnTo>
                  <a:lnTo>
                    <a:pt x="33" y="876"/>
                  </a:lnTo>
                  <a:lnTo>
                    <a:pt x="0" y="768"/>
                  </a:lnTo>
                  <a:lnTo>
                    <a:pt x="5" y="622"/>
                  </a:lnTo>
                  <a:lnTo>
                    <a:pt x="59" y="440"/>
                  </a:lnTo>
                  <a:close/>
                </a:path>
              </a:pathLst>
            </a:custGeom>
            <a:solidFill>
              <a:srgbClr val="F2C2A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699" name="Freeform 28"/>
            <p:cNvSpPr>
              <a:spLocks/>
            </p:cNvSpPr>
            <p:nvPr/>
          </p:nvSpPr>
          <p:spPr bwMode="auto">
            <a:xfrm>
              <a:off x="4774" y="1793"/>
              <a:ext cx="93" cy="246"/>
            </a:xfrm>
            <a:custGeom>
              <a:avLst/>
              <a:gdLst>
                <a:gd name="T0" fmla="*/ 0 w 281"/>
                <a:gd name="T1" fmla="*/ 0 h 493"/>
                <a:gd name="T2" fmla="*/ 0 w 281"/>
                <a:gd name="T3" fmla="*/ 0 h 493"/>
                <a:gd name="T4" fmla="*/ 0 w 281"/>
                <a:gd name="T5" fmla="*/ 0 h 493"/>
                <a:gd name="T6" fmla="*/ 0 w 281"/>
                <a:gd name="T7" fmla="*/ 0 h 493"/>
                <a:gd name="T8" fmla="*/ 0 w 281"/>
                <a:gd name="T9" fmla="*/ 0 h 493"/>
                <a:gd name="T10" fmla="*/ 0 w 281"/>
                <a:gd name="T11" fmla="*/ 0 h 493"/>
                <a:gd name="T12" fmla="*/ 0 w 281"/>
                <a:gd name="T13" fmla="*/ 0 h 493"/>
                <a:gd name="T14" fmla="*/ 0 w 281"/>
                <a:gd name="T15" fmla="*/ 0 h 493"/>
                <a:gd name="T16" fmla="*/ 0 w 281"/>
                <a:gd name="T17" fmla="*/ 0 h 493"/>
                <a:gd name="T18" fmla="*/ 0 w 281"/>
                <a:gd name="T19" fmla="*/ 0 h 493"/>
                <a:gd name="T20" fmla="*/ 0 w 281"/>
                <a:gd name="T21" fmla="*/ 0 h 493"/>
                <a:gd name="T22" fmla="*/ 0 w 281"/>
                <a:gd name="T23" fmla="*/ 0 h 493"/>
                <a:gd name="T24" fmla="*/ 0 w 281"/>
                <a:gd name="T25" fmla="*/ 0 h 493"/>
                <a:gd name="T26" fmla="*/ 0 w 281"/>
                <a:gd name="T27" fmla="*/ 0 h 493"/>
                <a:gd name="T28" fmla="*/ 0 w 281"/>
                <a:gd name="T29" fmla="*/ 0 h 493"/>
                <a:gd name="T30" fmla="*/ 0 w 281"/>
                <a:gd name="T31" fmla="*/ 0 h 493"/>
                <a:gd name="T32" fmla="*/ 0 w 281"/>
                <a:gd name="T33" fmla="*/ 0 h 493"/>
                <a:gd name="T34" fmla="*/ 0 w 281"/>
                <a:gd name="T35" fmla="*/ 0 h 493"/>
                <a:gd name="T36" fmla="*/ 0 w 281"/>
                <a:gd name="T37" fmla="*/ 0 h 493"/>
                <a:gd name="T38" fmla="*/ 0 w 281"/>
                <a:gd name="T39" fmla="*/ 0 h 493"/>
                <a:gd name="T40" fmla="*/ 0 w 281"/>
                <a:gd name="T41" fmla="*/ 0 h 493"/>
                <a:gd name="T42" fmla="*/ 0 w 281"/>
                <a:gd name="T43" fmla="*/ 0 h 493"/>
                <a:gd name="T44" fmla="*/ 0 w 281"/>
                <a:gd name="T45" fmla="*/ 0 h 493"/>
                <a:gd name="T46" fmla="*/ 0 w 281"/>
                <a:gd name="T47" fmla="*/ 0 h 493"/>
                <a:gd name="T48" fmla="*/ 0 w 281"/>
                <a:gd name="T49" fmla="*/ 0 h 493"/>
                <a:gd name="T50" fmla="*/ 0 w 281"/>
                <a:gd name="T51" fmla="*/ 0 h 493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281"/>
                <a:gd name="T79" fmla="*/ 0 h 493"/>
                <a:gd name="T80" fmla="*/ 281 w 281"/>
                <a:gd name="T81" fmla="*/ 493 h 493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281" h="493">
                  <a:moveTo>
                    <a:pt x="281" y="117"/>
                  </a:moveTo>
                  <a:lnTo>
                    <a:pt x="281" y="110"/>
                  </a:lnTo>
                  <a:lnTo>
                    <a:pt x="281" y="97"/>
                  </a:lnTo>
                  <a:lnTo>
                    <a:pt x="280" y="76"/>
                  </a:lnTo>
                  <a:lnTo>
                    <a:pt x="276" y="55"/>
                  </a:lnTo>
                  <a:lnTo>
                    <a:pt x="266" y="33"/>
                  </a:lnTo>
                  <a:lnTo>
                    <a:pt x="252" y="15"/>
                  </a:lnTo>
                  <a:lnTo>
                    <a:pt x="231" y="2"/>
                  </a:lnTo>
                  <a:lnTo>
                    <a:pt x="202" y="0"/>
                  </a:lnTo>
                  <a:lnTo>
                    <a:pt x="168" y="4"/>
                  </a:lnTo>
                  <a:lnTo>
                    <a:pt x="139" y="16"/>
                  </a:lnTo>
                  <a:lnTo>
                    <a:pt x="112" y="34"/>
                  </a:lnTo>
                  <a:lnTo>
                    <a:pt x="88" y="62"/>
                  </a:lnTo>
                  <a:lnTo>
                    <a:pt x="64" y="96"/>
                  </a:lnTo>
                  <a:lnTo>
                    <a:pt x="44" y="139"/>
                  </a:lnTo>
                  <a:lnTo>
                    <a:pt x="26" y="192"/>
                  </a:lnTo>
                  <a:lnTo>
                    <a:pt x="12" y="256"/>
                  </a:lnTo>
                  <a:lnTo>
                    <a:pt x="2" y="318"/>
                  </a:lnTo>
                  <a:lnTo>
                    <a:pt x="0" y="370"/>
                  </a:lnTo>
                  <a:lnTo>
                    <a:pt x="6" y="410"/>
                  </a:lnTo>
                  <a:lnTo>
                    <a:pt x="16" y="443"/>
                  </a:lnTo>
                  <a:lnTo>
                    <a:pt x="27" y="465"/>
                  </a:lnTo>
                  <a:lnTo>
                    <a:pt x="39" y="481"/>
                  </a:lnTo>
                  <a:lnTo>
                    <a:pt x="47" y="489"/>
                  </a:lnTo>
                  <a:lnTo>
                    <a:pt x="51" y="493"/>
                  </a:lnTo>
                  <a:lnTo>
                    <a:pt x="281" y="117"/>
                  </a:lnTo>
                  <a:close/>
                </a:path>
              </a:pathLst>
            </a:custGeom>
            <a:solidFill>
              <a:srgbClr val="52210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00" name="Freeform 29"/>
            <p:cNvSpPr>
              <a:spLocks/>
            </p:cNvSpPr>
            <p:nvPr/>
          </p:nvSpPr>
          <p:spPr bwMode="auto">
            <a:xfrm>
              <a:off x="5085" y="1841"/>
              <a:ext cx="75" cy="217"/>
            </a:xfrm>
            <a:custGeom>
              <a:avLst/>
              <a:gdLst>
                <a:gd name="T0" fmla="*/ 0 w 226"/>
                <a:gd name="T1" fmla="*/ 1 h 434"/>
                <a:gd name="T2" fmla="*/ 0 w 226"/>
                <a:gd name="T3" fmla="*/ 1 h 434"/>
                <a:gd name="T4" fmla="*/ 0 w 226"/>
                <a:gd name="T5" fmla="*/ 1 h 434"/>
                <a:gd name="T6" fmla="*/ 0 w 226"/>
                <a:gd name="T7" fmla="*/ 1 h 434"/>
                <a:gd name="T8" fmla="*/ 0 w 226"/>
                <a:gd name="T9" fmla="*/ 1 h 434"/>
                <a:gd name="T10" fmla="*/ 0 w 226"/>
                <a:gd name="T11" fmla="*/ 1 h 434"/>
                <a:gd name="T12" fmla="*/ 0 w 226"/>
                <a:gd name="T13" fmla="*/ 1 h 434"/>
                <a:gd name="T14" fmla="*/ 0 w 226"/>
                <a:gd name="T15" fmla="*/ 1 h 434"/>
                <a:gd name="T16" fmla="*/ 0 w 226"/>
                <a:gd name="T17" fmla="*/ 1 h 434"/>
                <a:gd name="T18" fmla="*/ 0 w 226"/>
                <a:gd name="T19" fmla="*/ 0 h 434"/>
                <a:gd name="T20" fmla="*/ 0 w 226"/>
                <a:gd name="T21" fmla="*/ 1 h 434"/>
                <a:gd name="T22" fmla="*/ 0 w 226"/>
                <a:gd name="T23" fmla="*/ 1 h 434"/>
                <a:gd name="T24" fmla="*/ 0 w 226"/>
                <a:gd name="T25" fmla="*/ 1 h 434"/>
                <a:gd name="T26" fmla="*/ 0 w 226"/>
                <a:gd name="T27" fmla="*/ 1 h 434"/>
                <a:gd name="T28" fmla="*/ 0 w 226"/>
                <a:gd name="T29" fmla="*/ 1 h 434"/>
                <a:gd name="T30" fmla="*/ 0 w 226"/>
                <a:gd name="T31" fmla="*/ 1 h 434"/>
                <a:gd name="T32" fmla="*/ 0 w 226"/>
                <a:gd name="T33" fmla="*/ 1 h 434"/>
                <a:gd name="T34" fmla="*/ 0 w 226"/>
                <a:gd name="T35" fmla="*/ 1 h 43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26"/>
                <a:gd name="T55" fmla="*/ 0 h 434"/>
                <a:gd name="T56" fmla="*/ 226 w 226"/>
                <a:gd name="T57" fmla="*/ 434 h 43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26" h="434">
                  <a:moveTo>
                    <a:pt x="72" y="434"/>
                  </a:moveTo>
                  <a:lnTo>
                    <a:pt x="0" y="74"/>
                  </a:lnTo>
                  <a:lnTo>
                    <a:pt x="3" y="71"/>
                  </a:lnTo>
                  <a:lnTo>
                    <a:pt x="12" y="61"/>
                  </a:lnTo>
                  <a:lnTo>
                    <a:pt x="24" y="50"/>
                  </a:lnTo>
                  <a:lnTo>
                    <a:pt x="44" y="37"/>
                  </a:lnTo>
                  <a:lnTo>
                    <a:pt x="64" y="22"/>
                  </a:lnTo>
                  <a:lnTo>
                    <a:pt x="88" y="10"/>
                  </a:lnTo>
                  <a:lnTo>
                    <a:pt x="112" y="3"/>
                  </a:lnTo>
                  <a:lnTo>
                    <a:pt x="137" y="0"/>
                  </a:lnTo>
                  <a:lnTo>
                    <a:pt x="164" y="3"/>
                  </a:lnTo>
                  <a:lnTo>
                    <a:pt x="191" y="17"/>
                  </a:lnTo>
                  <a:lnTo>
                    <a:pt x="212" y="42"/>
                  </a:lnTo>
                  <a:lnTo>
                    <a:pt x="226" y="84"/>
                  </a:lnTo>
                  <a:lnTo>
                    <a:pt x="222" y="140"/>
                  </a:lnTo>
                  <a:lnTo>
                    <a:pt x="199" y="217"/>
                  </a:lnTo>
                  <a:lnTo>
                    <a:pt x="150" y="313"/>
                  </a:lnTo>
                  <a:lnTo>
                    <a:pt x="72" y="434"/>
                  </a:lnTo>
                  <a:close/>
                </a:path>
              </a:pathLst>
            </a:custGeom>
            <a:solidFill>
              <a:srgbClr val="52210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01" name="Freeform 30"/>
            <p:cNvSpPr>
              <a:spLocks/>
            </p:cNvSpPr>
            <p:nvPr/>
          </p:nvSpPr>
          <p:spPr bwMode="auto">
            <a:xfrm>
              <a:off x="4890" y="1805"/>
              <a:ext cx="227" cy="118"/>
            </a:xfrm>
            <a:custGeom>
              <a:avLst/>
              <a:gdLst>
                <a:gd name="T0" fmla="*/ 0 w 683"/>
                <a:gd name="T1" fmla="*/ 0 h 235"/>
                <a:gd name="T2" fmla="*/ 0 w 683"/>
                <a:gd name="T3" fmla="*/ 1 h 235"/>
                <a:gd name="T4" fmla="*/ 0 w 683"/>
                <a:gd name="T5" fmla="*/ 1 h 235"/>
                <a:gd name="T6" fmla="*/ 0 w 683"/>
                <a:gd name="T7" fmla="*/ 1 h 235"/>
                <a:gd name="T8" fmla="*/ 0 w 683"/>
                <a:gd name="T9" fmla="*/ 1 h 235"/>
                <a:gd name="T10" fmla="*/ 0 w 683"/>
                <a:gd name="T11" fmla="*/ 1 h 235"/>
                <a:gd name="T12" fmla="*/ 0 w 683"/>
                <a:gd name="T13" fmla="*/ 1 h 235"/>
                <a:gd name="T14" fmla="*/ 0 w 683"/>
                <a:gd name="T15" fmla="*/ 1 h 235"/>
                <a:gd name="T16" fmla="*/ 0 w 683"/>
                <a:gd name="T17" fmla="*/ 1 h 235"/>
                <a:gd name="T18" fmla="*/ 0 w 683"/>
                <a:gd name="T19" fmla="*/ 1 h 235"/>
                <a:gd name="T20" fmla="*/ 0 w 683"/>
                <a:gd name="T21" fmla="*/ 1 h 235"/>
                <a:gd name="T22" fmla="*/ 0 w 683"/>
                <a:gd name="T23" fmla="*/ 1 h 235"/>
                <a:gd name="T24" fmla="*/ 0 w 683"/>
                <a:gd name="T25" fmla="*/ 1 h 235"/>
                <a:gd name="T26" fmla="*/ 0 w 683"/>
                <a:gd name="T27" fmla="*/ 1 h 235"/>
                <a:gd name="T28" fmla="*/ 0 w 683"/>
                <a:gd name="T29" fmla="*/ 1 h 235"/>
                <a:gd name="T30" fmla="*/ 0 w 683"/>
                <a:gd name="T31" fmla="*/ 1 h 235"/>
                <a:gd name="T32" fmla="*/ 0 w 683"/>
                <a:gd name="T33" fmla="*/ 1 h 235"/>
                <a:gd name="T34" fmla="*/ 0 w 683"/>
                <a:gd name="T35" fmla="*/ 1 h 235"/>
                <a:gd name="T36" fmla="*/ 0 w 683"/>
                <a:gd name="T37" fmla="*/ 1 h 235"/>
                <a:gd name="T38" fmla="*/ 0 w 683"/>
                <a:gd name="T39" fmla="*/ 1 h 235"/>
                <a:gd name="T40" fmla="*/ 0 w 683"/>
                <a:gd name="T41" fmla="*/ 1 h 235"/>
                <a:gd name="T42" fmla="*/ 0 w 683"/>
                <a:gd name="T43" fmla="*/ 1 h 235"/>
                <a:gd name="T44" fmla="*/ 0 w 683"/>
                <a:gd name="T45" fmla="*/ 1 h 235"/>
                <a:gd name="T46" fmla="*/ 0 w 683"/>
                <a:gd name="T47" fmla="*/ 1 h 235"/>
                <a:gd name="T48" fmla="*/ 0 w 683"/>
                <a:gd name="T49" fmla="*/ 1 h 235"/>
                <a:gd name="T50" fmla="*/ 0 w 683"/>
                <a:gd name="T51" fmla="*/ 1 h 235"/>
                <a:gd name="T52" fmla="*/ 0 w 683"/>
                <a:gd name="T53" fmla="*/ 1 h 235"/>
                <a:gd name="T54" fmla="*/ 0 w 683"/>
                <a:gd name="T55" fmla="*/ 1 h 235"/>
                <a:gd name="T56" fmla="*/ 0 w 683"/>
                <a:gd name="T57" fmla="*/ 1 h 235"/>
                <a:gd name="T58" fmla="*/ 0 w 683"/>
                <a:gd name="T59" fmla="*/ 1 h 235"/>
                <a:gd name="T60" fmla="*/ 0 w 683"/>
                <a:gd name="T61" fmla="*/ 1 h 235"/>
                <a:gd name="T62" fmla="*/ 0 w 683"/>
                <a:gd name="T63" fmla="*/ 1 h 235"/>
                <a:gd name="T64" fmla="*/ 0 w 683"/>
                <a:gd name="T65" fmla="*/ 1 h 235"/>
                <a:gd name="T66" fmla="*/ 0 w 683"/>
                <a:gd name="T67" fmla="*/ 1 h 235"/>
                <a:gd name="T68" fmla="*/ 0 w 683"/>
                <a:gd name="T69" fmla="*/ 1 h 235"/>
                <a:gd name="T70" fmla="*/ 0 w 683"/>
                <a:gd name="T71" fmla="*/ 1 h 235"/>
                <a:gd name="T72" fmla="*/ 0 w 683"/>
                <a:gd name="T73" fmla="*/ 1 h 235"/>
                <a:gd name="T74" fmla="*/ 0 w 683"/>
                <a:gd name="T75" fmla="*/ 1 h 235"/>
                <a:gd name="T76" fmla="*/ 0 w 683"/>
                <a:gd name="T77" fmla="*/ 1 h 235"/>
                <a:gd name="T78" fmla="*/ 0 w 683"/>
                <a:gd name="T79" fmla="*/ 1 h 235"/>
                <a:gd name="T80" fmla="*/ 0 w 683"/>
                <a:gd name="T81" fmla="*/ 0 h 23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683"/>
                <a:gd name="T124" fmla="*/ 0 h 235"/>
                <a:gd name="T125" fmla="*/ 683 w 683"/>
                <a:gd name="T126" fmla="*/ 235 h 235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683" h="235">
                  <a:moveTo>
                    <a:pt x="0" y="0"/>
                  </a:moveTo>
                  <a:lnTo>
                    <a:pt x="0" y="5"/>
                  </a:lnTo>
                  <a:lnTo>
                    <a:pt x="0" y="21"/>
                  </a:lnTo>
                  <a:lnTo>
                    <a:pt x="2" y="43"/>
                  </a:lnTo>
                  <a:lnTo>
                    <a:pt x="10" y="72"/>
                  </a:lnTo>
                  <a:lnTo>
                    <a:pt x="18" y="101"/>
                  </a:lnTo>
                  <a:lnTo>
                    <a:pt x="32" y="129"/>
                  </a:lnTo>
                  <a:lnTo>
                    <a:pt x="52" y="154"/>
                  </a:lnTo>
                  <a:lnTo>
                    <a:pt x="79" y="177"/>
                  </a:lnTo>
                  <a:lnTo>
                    <a:pt x="108" y="191"/>
                  </a:lnTo>
                  <a:lnTo>
                    <a:pt x="144" y="207"/>
                  </a:lnTo>
                  <a:lnTo>
                    <a:pt x="180" y="220"/>
                  </a:lnTo>
                  <a:lnTo>
                    <a:pt x="218" y="230"/>
                  </a:lnTo>
                  <a:lnTo>
                    <a:pt x="257" y="235"/>
                  </a:lnTo>
                  <a:lnTo>
                    <a:pt x="295" y="235"/>
                  </a:lnTo>
                  <a:lnTo>
                    <a:pt x="331" y="229"/>
                  </a:lnTo>
                  <a:lnTo>
                    <a:pt x="368" y="214"/>
                  </a:lnTo>
                  <a:lnTo>
                    <a:pt x="406" y="190"/>
                  </a:lnTo>
                  <a:lnTo>
                    <a:pt x="454" y="162"/>
                  </a:lnTo>
                  <a:lnTo>
                    <a:pt x="506" y="132"/>
                  </a:lnTo>
                  <a:lnTo>
                    <a:pt x="559" y="103"/>
                  </a:lnTo>
                  <a:lnTo>
                    <a:pt x="607" y="77"/>
                  </a:lnTo>
                  <a:lnTo>
                    <a:pt x="646" y="56"/>
                  </a:lnTo>
                  <a:lnTo>
                    <a:pt x="673" y="41"/>
                  </a:lnTo>
                  <a:lnTo>
                    <a:pt x="683" y="37"/>
                  </a:lnTo>
                  <a:lnTo>
                    <a:pt x="670" y="37"/>
                  </a:lnTo>
                  <a:lnTo>
                    <a:pt x="638" y="37"/>
                  </a:lnTo>
                  <a:lnTo>
                    <a:pt x="590" y="37"/>
                  </a:lnTo>
                  <a:lnTo>
                    <a:pt x="530" y="39"/>
                  </a:lnTo>
                  <a:lnTo>
                    <a:pt x="464" y="41"/>
                  </a:lnTo>
                  <a:lnTo>
                    <a:pt x="399" y="46"/>
                  </a:lnTo>
                  <a:lnTo>
                    <a:pt x="336" y="52"/>
                  </a:lnTo>
                  <a:lnTo>
                    <a:pt x="282" y="62"/>
                  </a:lnTo>
                  <a:lnTo>
                    <a:pt x="234" y="69"/>
                  </a:lnTo>
                  <a:lnTo>
                    <a:pt x="193" y="77"/>
                  </a:lnTo>
                  <a:lnTo>
                    <a:pt x="155" y="81"/>
                  </a:lnTo>
                  <a:lnTo>
                    <a:pt x="122" y="82"/>
                  </a:lnTo>
                  <a:lnTo>
                    <a:pt x="90" y="75"/>
                  </a:lnTo>
                  <a:lnTo>
                    <a:pt x="60" y="60"/>
                  </a:lnTo>
                  <a:lnTo>
                    <a:pt x="29" y="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C9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02" name="Freeform 31"/>
            <p:cNvSpPr>
              <a:spLocks/>
            </p:cNvSpPr>
            <p:nvPr/>
          </p:nvSpPr>
          <p:spPr bwMode="auto">
            <a:xfrm>
              <a:off x="4898" y="1824"/>
              <a:ext cx="192" cy="99"/>
            </a:xfrm>
            <a:custGeom>
              <a:avLst/>
              <a:gdLst>
                <a:gd name="T0" fmla="*/ 0 w 574"/>
                <a:gd name="T1" fmla="*/ 0 h 197"/>
                <a:gd name="T2" fmla="*/ 0 w 574"/>
                <a:gd name="T3" fmla="*/ 1 h 197"/>
                <a:gd name="T4" fmla="*/ 0 w 574"/>
                <a:gd name="T5" fmla="*/ 1 h 197"/>
                <a:gd name="T6" fmla="*/ 0 w 574"/>
                <a:gd name="T7" fmla="*/ 1 h 197"/>
                <a:gd name="T8" fmla="*/ 0 w 574"/>
                <a:gd name="T9" fmla="*/ 1 h 197"/>
                <a:gd name="T10" fmla="*/ 0 w 574"/>
                <a:gd name="T11" fmla="*/ 1 h 197"/>
                <a:gd name="T12" fmla="*/ 0 w 574"/>
                <a:gd name="T13" fmla="*/ 1 h 197"/>
                <a:gd name="T14" fmla="*/ 0 w 574"/>
                <a:gd name="T15" fmla="*/ 1 h 197"/>
                <a:gd name="T16" fmla="*/ 0 w 574"/>
                <a:gd name="T17" fmla="*/ 1 h 197"/>
                <a:gd name="T18" fmla="*/ 0 w 574"/>
                <a:gd name="T19" fmla="*/ 1 h 197"/>
                <a:gd name="T20" fmla="*/ 0 w 574"/>
                <a:gd name="T21" fmla="*/ 1 h 197"/>
                <a:gd name="T22" fmla="*/ 0 w 574"/>
                <a:gd name="T23" fmla="*/ 1 h 197"/>
                <a:gd name="T24" fmla="*/ 0 w 574"/>
                <a:gd name="T25" fmla="*/ 1 h 197"/>
                <a:gd name="T26" fmla="*/ 0 w 574"/>
                <a:gd name="T27" fmla="*/ 1 h 197"/>
                <a:gd name="T28" fmla="*/ 0 w 574"/>
                <a:gd name="T29" fmla="*/ 1 h 197"/>
                <a:gd name="T30" fmla="*/ 0 w 574"/>
                <a:gd name="T31" fmla="*/ 1 h 197"/>
                <a:gd name="T32" fmla="*/ 0 w 574"/>
                <a:gd name="T33" fmla="*/ 1 h 197"/>
                <a:gd name="T34" fmla="*/ 0 w 574"/>
                <a:gd name="T35" fmla="*/ 1 h 197"/>
                <a:gd name="T36" fmla="*/ 0 w 574"/>
                <a:gd name="T37" fmla="*/ 1 h 197"/>
                <a:gd name="T38" fmla="*/ 0 w 574"/>
                <a:gd name="T39" fmla="*/ 1 h 197"/>
                <a:gd name="T40" fmla="*/ 0 w 574"/>
                <a:gd name="T41" fmla="*/ 1 h 197"/>
                <a:gd name="T42" fmla="*/ 0 w 574"/>
                <a:gd name="T43" fmla="*/ 1 h 197"/>
                <a:gd name="T44" fmla="*/ 0 w 574"/>
                <a:gd name="T45" fmla="*/ 1 h 197"/>
                <a:gd name="T46" fmla="*/ 0 w 574"/>
                <a:gd name="T47" fmla="*/ 1 h 197"/>
                <a:gd name="T48" fmla="*/ 0 w 574"/>
                <a:gd name="T49" fmla="*/ 1 h 197"/>
                <a:gd name="T50" fmla="*/ 0 w 574"/>
                <a:gd name="T51" fmla="*/ 1 h 197"/>
                <a:gd name="T52" fmla="*/ 0 w 574"/>
                <a:gd name="T53" fmla="*/ 1 h 197"/>
                <a:gd name="T54" fmla="*/ 0 w 574"/>
                <a:gd name="T55" fmla="*/ 1 h 197"/>
                <a:gd name="T56" fmla="*/ 0 w 574"/>
                <a:gd name="T57" fmla="*/ 1 h 197"/>
                <a:gd name="T58" fmla="*/ 0 w 574"/>
                <a:gd name="T59" fmla="*/ 1 h 197"/>
                <a:gd name="T60" fmla="*/ 0 w 574"/>
                <a:gd name="T61" fmla="*/ 1 h 197"/>
                <a:gd name="T62" fmla="*/ 0 w 574"/>
                <a:gd name="T63" fmla="*/ 1 h 197"/>
                <a:gd name="T64" fmla="*/ 0 w 574"/>
                <a:gd name="T65" fmla="*/ 1 h 197"/>
                <a:gd name="T66" fmla="*/ 0 w 574"/>
                <a:gd name="T67" fmla="*/ 1 h 197"/>
                <a:gd name="T68" fmla="*/ 0 w 574"/>
                <a:gd name="T69" fmla="*/ 1 h 197"/>
                <a:gd name="T70" fmla="*/ 0 w 574"/>
                <a:gd name="T71" fmla="*/ 1 h 197"/>
                <a:gd name="T72" fmla="*/ 0 w 574"/>
                <a:gd name="T73" fmla="*/ 1 h 197"/>
                <a:gd name="T74" fmla="*/ 0 w 574"/>
                <a:gd name="T75" fmla="*/ 1 h 197"/>
                <a:gd name="T76" fmla="*/ 0 w 574"/>
                <a:gd name="T77" fmla="*/ 1 h 197"/>
                <a:gd name="T78" fmla="*/ 0 w 574"/>
                <a:gd name="T79" fmla="*/ 1 h 197"/>
                <a:gd name="T80" fmla="*/ 0 w 574"/>
                <a:gd name="T81" fmla="*/ 0 h 19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574"/>
                <a:gd name="T124" fmla="*/ 0 h 197"/>
                <a:gd name="T125" fmla="*/ 574 w 574"/>
                <a:gd name="T126" fmla="*/ 197 h 197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574" h="197">
                  <a:moveTo>
                    <a:pt x="0" y="0"/>
                  </a:moveTo>
                  <a:lnTo>
                    <a:pt x="0" y="4"/>
                  </a:lnTo>
                  <a:lnTo>
                    <a:pt x="0" y="17"/>
                  </a:lnTo>
                  <a:lnTo>
                    <a:pt x="2" y="37"/>
                  </a:lnTo>
                  <a:lnTo>
                    <a:pt x="8" y="60"/>
                  </a:lnTo>
                  <a:lnTo>
                    <a:pt x="15" y="84"/>
                  </a:lnTo>
                  <a:lnTo>
                    <a:pt x="27" y="108"/>
                  </a:lnTo>
                  <a:lnTo>
                    <a:pt x="43" y="129"/>
                  </a:lnTo>
                  <a:lnTo>
                    <a:pt x="65" y="148"/>
                  </a:lnTo>
                  <a:lnTo>
                    <a:pt x="89" y="161"/>
                  </a:lnTo>
                  <a:lnTo>
                    <a:pt x="119" y="174"/>
                  </a:lnTo>
                  <a:lnTo>
                    <a:pt x="150" y="184"/>
                  </a:lnTo>
                  <a:lnTo>
                    <a:pt x="183" y="193"/>
                  </a:lnTo>
                  <a:lnTo>
                    <a:pt x="215" y="197"/>
                  </a:lnTo>
                  <a:lnTo>
                    <a:pt x="248" y="197"/>
                  </a:lnTo>
                  <a:lnTo>
                    <a:pt x="279" y="191"/>
                  </a:lnTo>
                  <a:lnTo>
                    <a:pt x="310" y="179"/>
                  </a:lnTo>
                  <a:lnTo>
                    <a:pt x="341" y="158"/>
                  </a:lnTo>
                  <a:lnTo>
                    <a:pt x="382" y="136"/>
                  </a:lnTo>
                  <a:lnTo>
                    <a:pt x="425" y="110"/>
                  </a:lnTo>
                  <a:lnTo>
                    <a:pt x="469" y="86"/>
                  </a:lnTo>
                  <a:lnTo>
                    <a:pt x="509" y="64"/>
                  </a:lnTo>
                  <a:lnTo>
                    <a:pt x="543" y="46"/>
                  </a:lnTo>
                  <a:lnTo>
                    <a:pt x="564" y="34"/>
                  </a:lnTo>
                  <a:lnTo>
                    <a:pt x="574" y="30"/>
                  </a:lnTo>
                  <a:lnTo>
                    <a:pt x="562" y="30"/>
                  </a:lnTo>
                  <a:lnTo>
                    <a:pt x="535" y="30"/>
                  </a:lnTo>
                  <a:lnTo>
                    <a:pt x="495" y="30"/>
                  </a:lnTo>
                  <a:lnTo>
                    <a:pt x="447" y="33"/>
                  </a:lnTo>
                  <a:lnTo>
                    <a:pt x="390" y="34"/>
                  </a:lnTo>
                  <a:lnTo>
                    <a:pt x="335" y="38"/>
                  </a:lnTo>
                  <a:lnTo>
                    <a:pt x="283" y="43"/>
                  </a:lnTo>
                  <a:lnTo>
                    <a:pt x="238" y="51"/>
                  </a:lnTo>
                  <a:lnTo>
                    <a:pt x="197" y="58"/>
                  </a:lnTo>
                  <a:lnTo>
                    <a:pt x="163" y="64"/>
                  </a:lnTo>
                  <a:lnTo>
                    <a:pt x="130" y="68"/>
                  </a:lnTo>
                  <a:lnTo>
                    <a:pt x="104" y="68"/>
                  </a:lnTo>
                  <a:lnTo>
                    <a:pt x="77" y="63"/>
                  </a:lnTo>
                  <a:lnTo>
                    <a:pt x="51" y="51"/>
                  </a:lnTo>
                  <a:lnTo>
                    <a:pt x="26" y="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7D1B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03" name="Freeform 32"/>
            <p:cNvSpPr>
              <a:spLocks/>
            </p:cNvSpPr>
            <p:nvPr/>
          </p:nvSpPr>
          <p:spPr bwMode="auto">
            <a:xfrm>
              <a:off x="4907" y="1843"/>
              <a:ext cx="155" cy="80"/>
            </a:xfrm>
            <a:custGeom>
              <a:avLst/>
              <a:gdLst>
                <a:gd name="T0" fmla="*/ 0 w 463"/>
                <a:gd name="T1" fmla="*/ 0 h 159"/>
                <a:gd name="T2" fmla="*/ 0 w 463"/>
                <a:gd name="T3" fmla="*/ 1 h 159"/>
                <a:gd name="T4" fmla="*/ 0 w 463"/>
                <a:gd name="T5" fmla="*/ 1 h 159"/>
                <a:gd name="T6" fmla="*/ 0 w 463"/>
                <a:gd name="T7" fmla="*/ 1 h 159"/>
                <a:gd name="T8" fmla="*/ 0 w 463"/>
                <a:gd name="T9" fmla="*/ 1 h 159"/>
                <a:gd name="T10" fmla="*/ 0 w 463"/>
                <a:gd name="T11" fmla="*/ 1 h 159"/>
                <a:gd name="T12" fmla="*/ 0 w 463"/>
                <a:gd name="T13" fmla="*/ 1 h 159"/>
                <a:gd name="T14" fmla="*/ 0 w 463"/>
                <a:gd name="T15" fmla="*/ 1 h 159"/>
                <a:gd name="T16" fmla="*/ 0 w 463"/>
                <a:gd name="T17" fmla="*/ 1 h 159"/>
                <a:gd name="T18" fmla="*/ 0 w 463"/>
                <a:gd name="T19" fmla="*/ 1 h 159"/>
                <a:gd name="T20" fmla="*/ 0 w 463"/>
                <a:gd name="T21" fmla="*/ 1 h 159"/>
                <a:gd name="T22" fmla="*/ 0 w 463"/>
                <a:gd name="T23" fmla="*/ 1 h 159"/>
                <a:gd name="T24" fmla="*/ 0 w 463"/>
                <a:gd name="T25" fmla="*/ 1 h 159"/>
                <a:gd name="T26" fmla="*/ 0 w 463"/>
                <a:gd name="T27" fmla="*/ 1 h 159"/>
                <a:gd name="T28" fmla="*/ 0 w 463"/>
                <a:gd name="T29" fmla="*/ 1 h 159"/>
                <a:gd name="T30" fmla="*/ 0 w 463"/>
                <a:gd name="T31" fmla="*/ 1 h 159"/>
                <a:gd name="T32" fmla="*/ 0 w 463"/>
                <a:gd name="T33" fmla="*/ 1 h 159"/>
                <a:gd name="T34" fmla="*/ 0 w 463"/>
                <a:gd name="T35" fmla="*/ 1 h 159"/>
                <a:gd name="T36" fmla="*/ 0 w 463"/>
                <a:gd name="T37" fmla="*/ 1 h 159"/>
                <a:gd name="T38" fmla="*/ 0 w 463"/>
                <a:gd name="T39" fmla="*/ 1 h 159"/>
                <a:gd name="T40" fmla="*/ 0 w 463"/>
                <a:gd name="T41" fmla="*/ 1 h 159"/>
                <a:gd name="T42" fmla="*/ 0 w 463"/>
                <a:gd name="T43" fmla="*/ 1 h 159"/>
                <a:gd name="T44" fmla="*/ 0 w 463"/>
                <a:gd name="T45" fmla="*/ 1 h 159"/>
                <a:gd name="T46" fmla="*/ 0 w 463"/>
                <a:gd name="T47" fmla="*/ 1 h 159"/>
                <a:gd name="T48" fmla="*/ 0 w 463"/>
                <a:gd name="T49" fmla="*/ 1 h 159"/>
                <a:gd name="T50" fmla="*/ 0 w 463"/>
                <a:gd name="T51" fmla="*/ 1 h 159"/>
                <a:gd name="T52" fmla="*/ 0 w 463"/>
                <a:gd name="T53" fmla="*/ 1 h 159"/>
                <a:gd name="T54" fmla="*/ 0 w 463"/>
                <a:gd name="T55" fmla="*/ 1 h 159"/>
                <a:gd name="T56" fmla="*/ 0 w 463"/>
                <a:gd name="T57" fmla="*/ 1 h 159"/>
                <a:gd name="T58" fmla="*/ 0 w 463"/>
                <a:gd name="T59" fmla="*/ 1 h 159"/>
                <a:gd name="T60" fmla="*/ 0 w 463"/>
                <a:gd name="T61" fmla="*/ 1 h 159"/>
                <a:gd name="T62" fmla="*/ 0 w 463"/>
                <a:gd name="T63" fmla="*/ 1 h 159"/>
                <a:gd name="T64" fmla="*/ 0 w 463"/>
                <a:gd name="T65" fmla="*/ 1 h 159"/>
                <a:gd name="T66" fmla="*/ 0 w 463"/>
                <a:gd name="T67" fmla="*/ 1 h 159"/>
                <a:gd name="T68" fmla="*/ 0 w 463"/>
                <a:gd name="T69" fmla="*/ 1 h 159"/>
                <a:gd name="T70" fmla="*/ 0 w 463"/>
                <a:gd name="T71" fmla="*/ 1 h 159"/>
                <a:gd name="T72" fmla="*/ 0 w 463"/>
                <a:gd name="T73" fmla="*/ 1 h 159"/>
                <a:gd name="T74" fmla="*/ 0 w 463"/>
                <a:gd name="T75" fmla="*/ 1 h 159"/>
                <a:gd name="T76" fmla="*/ 0 w 463"/>
                <a:gd name="T77" fmla="*/ 1 h 159"/>
                <a:gd name="T78" fmla="*/ 0 w 463"/>
                <a:gd name="T79" fmla="*/ 1 h 159"/>
                <a:gd name="T80" fmla="*/ 0 w 463"/>
                <a:gd name="T81" fmla="*/ 0 h 159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463"/>
                <a:gd name="T124" fmla="*/ 0 h 159"/>
                <a:gd name="T125" fmla="*/ 463 w 463"/>
                <a:gd name="T126" fmla="*/ 159 h 159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463" h="159">
                  <a:moveTo>
                    <a:pt x="0" y="0"/>
                  </a:moveTo>
                  <a:lnTo>
                    <a:pt x="0" y="3"/>
                  </a:lnTo>
                  <a:lnTo>
                    <a:pt x="0" y="14"/>
                  </a:lnTo>
                  <a:lnTo>
                    <a:pt x="2" y="29"/>
                  </a:lnTo>
                  <a:lnTo>
                    <a:pt x="6" y="48"/>
                  </a:lnTo>
                  <a:lnTo>
                    <a:pt x="12" y="68"/>
                  </a:lnTo>
                  <a:lnTo>
                    <a:pt x="21" y="87"/>
                  </a:lnTo>
                  <a:lnTo>
                    <a:pt x="34" y="106"/>
                  </a:lnTo>
                  <a:lnTo>
                    <a:pt x="53" y="120"/>
                  </a:lnTo>
                  <a:lnTo>
                    <a:pt x="72" y="129"/>
                  </a:lnTo>
                  <a:lnTo>
                    <a:pt x="96" y="140"/>
                  </a:lnTo>
                  <a:lnTo>
                    <a:pt x="122" y="148"/>
                  </a:lnTo>
                  <a:lnTo>
                    <a:pt x="147" y="155"/>
                  </a:lnTo>
                  <a:lnTo>
                    <a:pt x="173" y="159"/>
                  </a:lnTo>
                  <a:lnTo>
                    <a:pt x="199" y="159"/>
                  </a:lnTo>
                  <a:lnTo>
                    <a:pt x="225" y="154"/>
                  </a:lnTo>
                  <a:lnTo>
                    <a:pt x="250" y="145"/>
                  </a:lnTo>
                  <a:lnTo>
                    <a:pt x="276" y="128"/>
                  </a:lnTo>
                  <a:lnTo>
                    <a:pt x="308" y="110"/>
                  </a:lnTo>
                  <a:lnTo>
                    <a:pt x="343" y="89"/>
                  </a:lnTo>
                  <a:lnTo>
                    <a:pt x="380" y="70"/>
                  </a:lnTo>
                  <a:lnTo>
                    <a:pt x="411" y="52"/>
                  </a:lnTo>
                  <a:lnTo>
                    <a:pt x="438" y="38"/>
                  </a:lnTo>
                  <a:lnTo>
                    <a:pt x="456" y="27"/>
                  </a:lnTo>
                  <a:lnTo>
                    <a:pt x="463" y="25"/>
                  </a:lnTo>
                  <a:lnTo>
                    <a:pt x="453" y="25"/>
                  </a:lnTo>
                  <a:lnTo>
                    <a:pt x="432" y="25"/>
                  </a:lnTo>
                  <a:lnTo>
                    <a:pt x="400" y="25"/>
                  </a:lnTo>
                  <a:lnTo>
                    <a:pt x="360" y="26"/>
                  </a:lnTo>
                  <a:lnTo>
                    <a:pt x="315" y="27"/>
                  </a:lnTo>
                  <a:lnTo>
                    <a:pt x="270" y="31"/>
                  </a:lnTo>
                  <a:lnTo>
                    <a:pt x="226" y="34"/>
                  </a:lnTo>
                  <a:lnTo>
                    <a:pt x="191" y="40"/>
                  </a:lnTo>
                  <a:lnTo>
                    <a:pt x="158" y="46"/>
                  </a:lnTo>
                  <a:lnTo>
                    <a:pt x="130" y="51"/>
                  </a:lnTo>
                  <a:lnTo>
                    <a:pt x="103" y="53"/>
                  </a:lnTo>
                  <a:lnTo>
                    <a:pt x="82" y="55"/>
                  </a:lnTo>
                  <a:lnTo>
                    <a:pt x="60" y="50"/>
                  </a:lnTo>
                  <a:lnTo>
                    <a:pt x="40" y="40"/>
                  </a:lnTo>
                  <a:lnTo>
                    <a:pt x="20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AD9B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04" name="Freeform 33"/>
            <p:cNvSpPr>
              <a:spLocks/>
            </p:cNvSpPr>
            <p:nvPr/>
          </p:nvSpPr>
          <p:spPr bwMode="auto">
            <a:xfrm>
              <a:off x="4916" y="1862"/>
              <a:ext cx="118" cy="60"/>
            </a:xfrm>
            <a:custGeom>
              <a:avLst/>
              <a:gdLst>
                <a:gd name="T0" fmla="*/ 0 w 354"/>
                <a:gd name="T1" fmla="*/ 0 h 120"/>
                <a:gd name="T2" fmla="*/ 0 w 354"/>
                <a:gd name="T3" fmla="*/ 1 h 120"/>
                <a:gd name="T4" fmla="*/ 0 w 354"/>
                <a:gd name="T5" fmla="*/ 1 h 120"/>
                <a:gd name="T6" fmla="*/ 0 w 354"/>
                <a:gd name="T7" fmla="*/ 1 h 120"/>
                <a:gd name="T8" fmla="*/ 0 w 354"/>
                <a:gd name="T9" fmla="*/ 1 h 120"/>
                <a:gd name="T10" fmla="*/ 0 w 354"/>
                <a:gd name="T11" fmla="*/ 1 h 120"/>
                <a:gd name="T12" fmla="*/ 0 w 354"/>
                <a:gd name="T13" fmla="*/ 1 h 120"/>
                <a:gd name="T14" fmla="*/ 0 w 354"/>
                <a:gd name="T15" fmla="*/ 1 h 120"/>
                <a:gd name="T16" fmla="*/ 0 w 354"/>
                <a:gd name="T17" fmla="*/ 1 h 120"/>
                <a:gd name="T18" fmla="*/ 0 w 354"/>
                <a:gd name="T19" fmla="*/ 1 h 120"/>
                <a:gd name="T20" fmla="*/ 0 w 354"/>
                <a:gd name="T21" fmla="*/ 1 h 120"/>
                <a:gd name="T22" fmla="*/ 0 w 354"/>
                <a:gd name="T23" fmla="*/ 1 h 120"/>
                <a:gd name="T24" fmla="*/ 0 w 354"/>
                <a:gd name="T25" fmla="*/ 1 h 120"/>
                <a:gd name="T26" fmla="*/ 0 w 354"/>
                <a:gd name="T27" fmla="*/ 1 h 120"/>
                <a:gd name="T28" fmla="*/ 0 w 354"/>
                <a:gd name="T29" fmla="*/ 1 h 120"/>
                <a:gd name="T30" fmla="*/ 0 w 354"/>
                <a:gd name="T31" fmla="*/ 1 h 120"/>
                <a:gd name="T32" fmla="*/ 0 w 354"/>
                <a:gd name="T33" fmla="*/ 1 h 120"/>
                <a:gd name="T34" fmla="*/ 0 w 354"/>
                <a:gd name="T35" fmla="*/ 1 h 120"/>
                <a:gd name="T36" fmla="*/ 0 w 354"/>
                <a:gd name="T37" fmla="*/ 1 h 120"/>
                <a:gd name="T38" fmla="*/ 0 w 354"/>
                <a:gd name="T39" fmla="*/ 1 h 120"/>
                <a:gd name="T40" fmla="*/ 0 w 354"/>
                <a:gd name="T41" fmla="*/ 1 h 120"/>
                <a:gd name="T42" fmla="*/ 0 w 354"/>
                <a:gd name="T43" fmla="*/ 1 h 120"/>
                <a:gd name="T44" fmla="*/ 0 w 354"/>
                <a:gd name="T45" fmla="*/ 1 h 120"/>
                <a:gd name="T46" fmla="*/ 0 w 354"/>
                <a:gd name="T47" fmla="*/ 1 h 120"/>
                <a:gd name="T48" fmla="*/ 0 w 354"/>
                <a:gd name="T49" fmla="*/ 1 h 120"/>
                <a:gd name="T50" fmla="*/ 0 w 354"/>
                <a:gd name="T51" fmla="*/ 1 h 120"/>
                <a:gd name="T52" fmla="*/ 0 w 354"/>
                <a:gd name="T53" fmla="*/ 1 h 120"/>
                <a:gd name="T54" fmla="*/ 0 w 354"/>
                <a:gd name="T55" fmla="*/ 1 h 120"/>
                <a:gd name="T56" fmla="*/ 0 w 354"/>
                <a:gd name="T57" fmla="*/ 1 h 120"/>
                <a:gd name="T58" fmla="*/ 0 w 354"/>
                <a:gd name="T59" fmla="*/ 1 h 120"/>
                <a:gd name="T60" fmla="*/ 0 w 354"/>
                <a:gd name="T61" fmla="*/ 1 h 120"/>
                <a:gd name="T62" fmla="*/ 0 w 354"/>
                <a:gd name="T63" fmla="*/ 1 h 120"/>
                <a:gd name="T64" fmla="*/ 0 w 354"/>
                <a:gd name="T65" fmla="*/ 1 h 120"/>
                <a:gd name="T66" fmla="*/ 0 w 354"/>
                <a:gd name="T67" fmla="*/ 1 h 120"/>
                <a:gd name="T68" fmla="*/ 0 w 354"/>
                <a:gd name="T69" fmla="*/ 1 h 120"/>
                <a:gd name="T70" fmla="*/ 0 w 354"/>
                <a:gd name="T71" fmla="*/ 1 h 120"/>
                <a:gd name="T72" fmla="*/ 0 w 354"/>
                <a:gd name="T73" fmla="*/ 1 h 120"/>
                <a:gd name="T74" fmla="*/ 0 w 354"/>
                <a:gd name="T75" fmla="*/ 1 h 120"/>
                <a:gd name="T76" fmla="*/ 0 w 354"/>
                <a:gd name="T77" fmla="*/ 1 h 120"/>
                <a:gd name="T78" fmla="*/ 0 w 354"/>
                <a:gd name="T79" fmla="*/ 1 h 120"/>
                <a:gd name="T80" fmla="*/ 0 w 354"/>
                <a:gd name="T81" fmla="*/ 0 h 12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354"/>
                <a:gd name="T124" fmla="*/ 0 h 120"/>
                <a:gd name="T125" fmla="*/ 354 w 354"/>
                <a:gd name="T126" fmla="*/ 120 h 12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354" h="120">
                  <a:moveTo>
                    <a:pt x="0" y="0"/>
                  </a:moveTo>
                  <a:lnTo>
                    <a:pt x="0" y="2"/>
                  </a:lnTo>
                  <a:lnTo>
                    <a:pt x="0" y="10"/>
                  </a:lnTo>
                  <a:lnTo>
                    <a:pt x="0" y="21"/>
                  </a:lnTo>
                  <a:lnTo>
                    <a:pt x="4" y="36"/>
                  </a:lnTo>
                  <a:lnTo>
                    <a:pt x="8" y="51"/>
                  </a:lnTo>
                  <a:lnTo>
                    <a:pt x="15" y="66"/>
                  </a:lnTo>
                  <a:lnTo>
                    <a:pt x="25" y="79"/>
                  </a:lnTo>
                  <a:lnTo>
                    <a:pt x="41" y="91"/>
                  </a:lnTo>
                  <a:lnTo>
                    <a:pt x="56" y="99"/>
                  </a:lnTo>
                  <a:lnTo>
                    <a:pt x="73" y="107"/>
                  </a:lnTo>
                  <a:lnTo>
                    <a:pt x="91" y="112"/>
                  </a:lnTo>
                  <a:lnTo>
                    <a:pt x="113" y="119"/>
                  </a:lnTo>
                  <a:lnTo>
                    <a:pt x="131" y="120"/>
                  </a:lnTo>
                  <a:lnTo>
                    <a:pt x="151" y="120"/>
                  </a:lnTo>
                  <a:lnTo>
                    <a:pt x="171" y="116"/>
                  </a:lnTo>
                  <a:lnTo>
                    <a:pt x="190" y="110"/>
                  </a:lnTo>
                  <a:lnTo>
                    <a:pt x="210" y="96"/>
                  </a:lnTo>
                  <a:lnTo>
                    <a:pt x="235" y="83"/>
                  </a:lnTo>
                  <a:lnTo>
                    <a:pt x="262" y="68"/>
                  </a:lnTo>
                  <a:lnTo>
                    <a:pt x="289" y="53"/>
                  </a:lnTo>
                  <a:lnTo>
                    <a:pt x="313" y="38"/>
                  </a:lnTo>
                  <a:lnTo>
                    <a:pt x="334" y="27"/>
                  </a:lnTo>
                  <a:lnTo>
                    <a:pt x="348" y="21"/>
                  </a:lnTo>
                  <a:lnTo>
                    <a:pt x="354" y="18"/>
                  </a:lnTo>
                  <a:lnTo>
                    <a:pt x="347" y="18"/>
                  </a:lnTo>
                  <a:lnTo>
                    <a:pt x="330" y="18"/>
                  </a:lnTo>
                  <a:lnTo>
                    <a:pt x="305" y="18"/>
                  </a:lnTo>
                  <a:lnTo>
                    <a:pt x="275" y="19"/>
                  </a:lnTo>
                  <a:lnTo>
                    <a:pt x="241" y="19"/>
                  </a:lnTo>
                  <a:lnTo>
                    <a:pt x="207" y="23"/>
                  </a:lnTo>
                  <a:lnTo>
                    <a:pt x="175" y="26"/>
                  </a:lnTo>
                  <a:lnTo>
                    <a:pt x="147" y="31"/>
                  </a:lnTo>
                  <a:lnTo>
                    <a:pt x="121" y="35"/>
                  </a:lnTo>
                  <a:lnTo>
                    <a:pt x="101" y="39"/>
                  </a:lnTo>
                  <a:lnTo>
                    <a:pt x="82" y="42"/>
                  </a:lnTo>
                  <a:lnTo>
                    <a:pt x="65" y="42"/>
                  </a:lnTo>
                  <a:lnTo>
                    <a:pt x="48" y="38"/>
                  </a:lnTo>
                  <a:lnTo>
                    <a:pt x="32" y="30"/>
                  </a:lnTo>
                  <a:lnTo>
                    <a:pt x="15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E3C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05" name="Freeform 34"/>
            <p:cNvSpPr>
              <a:spLocks/>
            </p:cNvSpPr>
            <p:nvPr/>
          </p:nvSpPr>
          <p:spPr bwMode="auto">
            <a:xfrm>
              <a:off x="4912" y="2079"/>
              <a:ext cx="95" cy="160"/>
            </a:xfrm>
            <a:custGeom>
              <a:avLst/>
              <a:gdLst>
                <a:gd name="T0" fmla="*/ 0 w 286"/>
                <a:gd name="T1" fmla="*/ 0 h 322"/>
                <a:gd name="T2" fmla="*/ 0 w 286"/>
                <a:gd name="T3" fmla="*/ 0 h 322"/>
                <a:gd name="T4" fmla="*/ 0 w 286"/>
                <a:gd name="T5" fmla="*/ 0 h 322"/>
                <a:gd name="T6" fmla="*/ 0 w 286"/>
                <a:gd name="T7" fmla="*/ 0 h 322"/>
                <a:gd name="T8" fmla="*/ 0 w 286"/>
                <a:gd name="T9" fmla="*/ 0 h 322"/>
                <a:gd name="T10" fmla="*/ 0 w 286"/>
                <a:gd name="T11" fmla="*/ 0 h 322"/>
                <a:gd name="T12" fmla="*/ 0 w 286"/>
                <a:gd name="T13" fmla="*/ 0 h 322"/>
                <a:gd name="T14" fmla="*/ 0 w 286"/>
                <a:gd name="T15" fmla="*/ 0 h 322"/>
                <a:gd name="T16" fmla="*/ 0 w 286"/>
                <a:gd name="T17" fmla="*/ 0 h 322"/>
                <a:gd name="T18" fmla="*/ 0 w 286"/>
                <a:gd name="T19" fmla="*/ 0 h 322"/>
                <a:gd name="T20" fmla="*/ 0 w 286"/>
                <a:gd name="T21" fmla="*/ 0 h 322"/>
                <a:gd name="T22" fmla="*/ 0 w 286"/>
                <a:gd name="T23" fmla="*/ 0 h 322"/>
                <a:gd name="T24" fmla="*/ 0 w 286"/>
                <a:gd name="T25" fmla="*/ 0 h 322"/>
                <a:gd name="T26" fmla="*/ 0 w 286"/>
                <a:gd name="T27" fmla="*/ 0 h 322"/>
                <a:gd name="T28" fmla="*/ 0 w 286"/>
                <a:gd name="T29" fmla="*/ 0 h 322"/>
                <a:gd name="T30" fmla="*/ 0 w 286"/>
                <a:gd name="T31" fmla="*/ 0 h 322"/>
                <a:gd name="T32" fmla="*/ 0 w 286"/>
                <a:gd name="T33" fmla="*/ 0 h 322"/>
                <a:gd name="T34" fmla="*/ 0 w 286"/>
                <a:gd name="T35" fmla="*/ 0 h 322"/>
                <a:gd name="T36" fmla="*/ 0 w 286"/>
                <a:gd name="T37" fmla="*/ 0 h 322"/>
                <a:gd name="T38" fmla="*/ 0 w 286"/>
                <a:gd name="T39" fmla="*/ 0 h 322"/>
                <a:gd name="T40" fmla="*/ 0 w 286"/>
                <a:gd name="T41" fmla="*/ 0 h 322"/>
                <a:gd name="T42" fmla="*/ 0 w 286"/>
                <a:gd name="T43" fmla="*/ 0 h 322"/>
                <a:gd name="T44" fmla="*/ 0 w 286"/>
                <a:gd name="T45" fmla="*/ 0 h 322"/>
                <a:gd name="T46" fmla="*/ 0 w 286"/>
                <a:gd name="T47" fmla="*/ 0 h 322"/>
                <a:gd name="T48" fmla="*/ 0 w 286"/>
                <a:gd name="T49" fmla="*/ 0 h 322"/>
                <a:gd name="T50" fmla="*/ 0 w 286"/>
                <a:gd name="T51" fmla="*/ 0 h 322"/>
                <a:gd name="T52" fmla="*/ 0 w 286"/>
                <a:gd name="T53" fmla="*/ 0 h 322"/>
                <a:gd name="T54" fmla="*/ 0 w 286"/>
                <a:gd name="T55" fmla="*/ 0 h 322"/>
                <a:gd name="T56" fmla="*/ 0 w 286"/>
                <a:gd name="T57" fmla="*/ 0 h 32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86"/>
                <a:gd name="T88" fmla="*/ 0 h 322"/>
                <a:gd name="T89" fmla="*/ 286 w 286"/>
                <a:gd name="T90" fmla="*/ 322 h 322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86" h="322">
                  <a:moveTo>
                    <a:pt x="271" y="89"/>
                  </a:moveTo>
                  <a:lnTo>
                    <a:pt x="238" y="47"/>
                  </a:lnTo>
                  <a:lnTo>
                    <a:pt x="204" y="20"/>
                  </a:lnTo>
                  <a:lnTo>
                    <a:pt x="170" y="4"/>
                  </a:lnTo>
                  <a:lnTo>
                    <a:pt x="136" y="0"/>
                  </a:lnTo>
                  <a:lnTo>
                    <a:pt x="102" y="7"/>
                  </a:lnTo>
                  <a:lnTo>
                    <a:pt x="68" y="23"/>
                  </a:lnTo>
                  <a:lnTo>
                    <a:pt x="34" y="46"/>
                  </a:lnTo>
                  <a:lnTo>
                    <a:pt x="2" y="77"/>
                  </a:lnTo>
                  <a:lnTo>
                    <a:pt x="0" y="94"/>
                  </a:lnTo>
                  <a:lnTo>
                    <a:pt x="0" y="114"/>
                  </a:lnTo>
                  <a:lnTo>
                    <a:pt x="2" y="131"/>
                  </a:lnTo>
                  <a:lnTo>
                    <a:pt x="5" y="150"/>
                  </a:lnTo>
                  <a:lnTo>
                    <a:pt x="6" y="167"/>
                  </a:lnTo>
                  <a:lnTo>
                    <a:pt x="9" y="186"/>
                  </a:lnTo>
                  <a:lnTo>
                    <a:pt x="12" y="204"/>
                  </a:lnTo>
                  <a:lnTo>
                    <a:pt x="16" y="224"/>
                  </a:lnTo>
                  <a:lnTo>
                    <a:pt x="70" y="293"/>
                  </a:lnTo>
                  <a:lnTo>
                    <a:pt x="115" y="322"/>
                  </a:lnTo>
                  <a:lnTo>
                    <a:pt x="149" y="316"/>
                  </a:lnTo>
                  <a:lnTo>
                    <a:pt x="180" y="288"/>
                  </a:lnTo>
                  <a:lnTo>
                    <a:pt x="204" y="243"/>
                  </a:lnTo>
                  <a:lnTo>
                    <a:pt x="229" y="196"/>
                  </a:lnTo>
                  <a:lnTo>
                    <a:pt x="253" y="154"/>
                  </a:lnTo>
                  <a:lnTo>
                    <a:pt x="283" y="130"/>
                  </a:lnTo>
                  <a:lnTo>
                    <a:pt x="286" y="119"/>
                  </a:lnTo>
                  <a:lnTo>
                    <a:pt x="284" y="110"/>
                  </a:lnTo>
                  <a:lnTo>
                    <a:pt x="280" y="100"/>
                  </a:lnTo>
                  <a:lnTo>
                    <a:pt x="271" y="89"/>
                  </a:lnTo>
                  <a:close/>
                </a:path>
              </a:pathLst>
            </a:custGeom>
            <a:solidFill>
              <a:srgbClr val="59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06" name="Freeform 35"/>
            <p:cNvSpPr>
              <a:spLocks/>
            </p:cNvSpPr>
            <p:nvPr/>
          </p:nvSpPr>
          <p:spPr bwMode="auto">
            <a:xfrm>
              <a:off x="4941" y="2135"/>
              <a:ext cx="49" cy="81"/>
            </a:xfrm>
            <a:custGeom>
              <a:avLst/>
              <a:gdLst>
                <a:gd name="T0" fmla="*/ 0 w 146"/>
                <a:gd name="T1" fmla="*/ 0 h 163"/>
                <a:gd name="T2" fmla="*/ 0 w 146"/>
                <a:gd name="T3" fmla="*/ 0 h 163"/>
                <a:gd name="T4" fmla="*/ 0 w 146"/>
                <a:gd name="T5" fmla="*/ 0 h 163"/>
                <a:gd name="T6" fmla="*/ 0 w 146"/>
                <a:gd name="T7" fmla="*/ 0 h 163"/>
                <a:gd name="T8" fmla="*/ 0 w 146"/>
                <a:gd name="T9" fmla="*/ 0 h 163"/>
                <a:gd name="T10" fmla="*/ 0 w 146"/>
                <a:gd name="T11" fmla="*/ 0 h 163"/>
                <a:gd name="T12" fmla="*/ 0 w 146"/>
                <a:gd name="T13" fmla="*/ 0 h 163"/>
                <a:gd name="T14" fmla="*/ 0 w 146"/>
                <a:gd name="T15" fmla="*/ 0 h 163"/>
                <a:gd name="T16" fmla="*/ 0 w 146"/>
                <a:gd name="T17" fmla="*/ 0 h 163"/>
                <a:gd name="T18" fmla="*/ 0 w 146"/>
                <a:gd name="T19" fmla="*/ 0 h 163"/>
                <a:gd name="T20" fmla="*/ 0 w 146"/>
                <a:gd name="T21" fmla="*/ 0 h 163"/>
                <a:gd name="T22" fmla="*/ 0 w 146"/>
                <a:gd name="T23" fmla="*/ 0 h 163"/>
                <a:gd name="T24" fmla="*/ 0 w 146"/>
                <a:gd name="T25" fmla="*/ 0 h 163"/>
                <a:gd name="T26" fmla="*/ 0 w 146"/>
                <a:gd name="T27" fmla="*/ 0 h 163"/>
                <a:gd name="T28" fmla="*/ 0 w 146"/>
                <a:gd name="T29" fmla="*/ 0 h 163"/>
                <a:gd name="T30" fmla="*/ 0 w 146"/>
                <a:gd name="T31" fmla="*/ 0 h 163"/>
                <a:gd name="T32" fmla="*/ 0 w 146"/>
                <a:gd name="T33" fmla="*/ 0 h 163"/>
                <a:gd name="T34" fmla="*/ 0 w 146"/>
                <a:gd name="T35" fmla="*/ 0 h 163"/>
                <a:gd name="T36" fmla="*/ 0 w 146"/>
                <a:gd name="T37" fmla="*/ 0 h 163"/>
                <a:gd name="T38" fmla="*/ 0 w 146"/>
                <a:gd name="T39" fmla="*/ 0 h 163"/>
                <a:gd name="T40" fmla="*/ 0 w 146"/>
                <a:gd name="T41" fmla="*/ 0 h 163"/>
                <a:gd name="T42" fmla="*/ 0 w 146"/>
                <a:gd name="T43" fmla="*/ 0 h 163"/>
                <a:gd name="T44" fmla="*/ 0 w 146"/>
                <a:gd name="T45" fmla="*/ 0 h 163"/>
                <a:gd name="T46" fmla="*/ 0 w 146"/>
                <a:gd name="T47" fmla="*/ 0 h 163"/>
                <a:gd name="T48" fmla="*/ 0 w 146"/>
                <a:gd name="T49" fmla="*/ 0 h 163"/>
                <a:gd name="T50" fmla="*/ 0 w 146"/>
                <a:gd name="T51" fmla="*/ 0 h 163"/>
                <a:gd name="T52" fmla="*/ 0 w 146"/>
                <a:gd name="T53" fmla="*/ 0 h 163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46"/>
                <a:gd name="T82" fmla="*/ 0 h 163"/>
                <a:gd name="T83" fmla="*/ 146 w 146"/>
                <a:gd name="T84" fmla="*/ 163 h 163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46" h="163">
                  <a:moveTo>
                    <a:pt x="141" y="45"/>
                  </a:moveTo>
                  <a:lnTo>
                    <a:pt x="122" y="23"/>
                  </a:lnTo>
                  <a:lnTo>
                    <a:pt x="104" y="10"/>
                  </a:lnTo>
                  <a:lnTo>
                    <a:pt x="87" y="1"/>
                  </a:lnTo>
                  <a:lnTo>
                    <a:pt x="70" y="0"/>
                  </a:lnTo>
                  <a:lnTo>
                    <a:pt x="52" y="2"/>
                  </a:lnTo>
                  <a:lnTo>
                    <a:pt x="33" y="10"/>
                  </a:lnTo>
                  <a:lnTo>
                    <a:pt x="16" y="23"/>
                  </a:lnTo>
                  <a:lnTo>
                    <a:pt x="0" y="40"/>
                  </a:lnTo>
                  <a:lnTo>
                    <a:pt x="0" y="48"/>
                  </a:lnTo>
                  <a:lnTo>
                    <a:pt x="0" y="58"/>
                  </a:lnTo>
                  <a:lnTo>
                    <a:pt x="0" y="66"/>
                  </a:lnTo>
                  <a:lnTo>
                    <a:pt x="2" y="77"/>
                  </a:lnTo>
                  <a:lnTo>
                    <a:pt x="2" y="84"/>
                  </a:lnTo>
                  <a:lnTo>
                    <a:pt x="5" y="95"/>
                  </a:lnTo>
                  <a:lnTo>
                    <a:pt x="7" y="103"/>
                  </a:lnTo>
                  <a:lnTo>
                    <a:pt x="9" y="113"/>
                  </a:lnTo>
                  <a:lnTo>
                    <a:pt x="36" y="148"/>
                  </a:lnTo>
                  <a:lnTo>
                    <a:pt x="59" y="163"/>
                  </a:lnTo>
                  <a:lnTo>
                    <a:pt x="76" y="160"/>
                  </a:lnTo>
                  <a:lnTo>
                    <a:pt x="91" y="146"/>
                  </a:lnTo>
                  <a:lnTo>
                    <a:pt x="103" y="124"/>
                  </a:lnTo>
                  <a:lnTo>
                    <a:pt x="115" y="100"/>
                  </a:lnTo>
                  <a:lnTo>
                    <a:pt x="128" y="79"/>
                  </a:lnTo>
                  <a:lnTo>
                    <a:pt x="143" y="66"/>
                  </a:lnTo>
                  <a:lnTo>
                    <a:pt x="146" y="56"/>
                  </a:lnTo>
                  <a:lnTo>
                    <a:pt x="141" y="45"/>
                  </a:lnTo>
                  <a:close/>
                </a:path>
              </a:pathLst>
            </a:custGeom>
            <a:solidFill>
              <a:srgbClr val="DE001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07" name="Freeform 36"/>
            <p:cNvSpPr>
              <a:spLocks/>
            </p:cNvSpPr>
            <p:nvPr/>
          </p:nvSpPr>
          <p:spPr bwMode="auto">
            <a:xfrm>
              <a:off x="4697" y="1611"/>
              <a:ext cx="131" cy="318"/>
            </a:xfrm>
            <a:custGeom>
              <a:avLst/>
              <a:gdLst>
                <a:gd name="T0" fmla="*/ 0 w 395"/>
                <a:gd name="T1" fmla="*/ 1 h 636"/>
                <a:gd name="T2" fmla="*/ 0 w 395"/>
                <a:gd name="T3" fmla="*/ 1 h 636"/>
                <a:gd name="T4" fmla="*/ 0 w 395"/>
                <a:gd name="T5" fmla="*/ 1 h 636"/>
                <a:gd name="T6" fmla="*/ 0 w 395"/>
                <a:gd name="T7" fmla="*/ 1 h 636"/>
                <a:gd name="T8" fmla="*/ 0 w 395"/>
                <a:gd name="T9" fmla="*/ 1 h 636"/>
                <a:gd name="T10" fmla="*/ 0 w 395"/>
                <a:gd name="T11" fmla="*/ 1 h 636"/>
                <a:gd name="T12" fmla="*/ 0 w 395"/>
                <a:gd name="T13" fmla="*/ 1 h 636"/>
                <a:gd name="T14" fmla="*/ 0 w 395"/>
                <a:gd name="T15" fmla="*/ 1 h 636"/>
                <a:gd name="T16" fmla="*/ 0 w 395"/>
                <a:gd name="T17" fmla="*/ 1 h 636"/>
                <a:gd name="T18" fmla="*/ 0 w 395"/>
                <a:gd name="T19" fmla="*/ 1 h 636"/>
                <a:gd name="T20" fmla="*/ 0 w 395"/>
                <a:gd name="T21" fmla="*/ 1 h 636"/>
                <a:gd name="T22" fmla="*/ 0 w 395"/>
                <a:gd name="T23" fmla="*/ 1 h 636"/>
                <a:gd name="T24" fmla="*/ 0 w 395"/>
                <a:gd name="T25" fmla="*/ 1 h 636"/>
                <a:gd name="T26" fmla="*/ 0 w 395"/>
                <a:gd name="T27" fmla="*/ 1 h 636"/>
                <a:gd name="T28" fmla="*/ 0 w 395"/>
                <a:gd name="T29" fmla="*/ 1 h 636"/>
                <a:gd name="T30" fmla="*/ 0 w 395"/>
                <a:gd name="T31" fmla="*/ 1 h 636"/>
                <a:gd name="T32" fmla="*/ 0 w 395"/>
                <a:gd name="T33" fmla="*/ 0 h 636"/>
                <a:gd name="T34" fmla="*/ 0 w 395"/>
                <a:gd name="T35" fmla="*/ 1 h 636"/>
                <a:gd name="T36" fmla="*/ 0 w 395"/>
                <a:gd name="T37" fmla="*/ 1 h 636"/>
                <a:gd name="T38" fmla="*/ 0 w 395"/>
                <a:gd name="T39" fmla="*/ 1 h 636"/>
                <a:gd name="T40" fmla="*/ 0 w 395"/>
                <a:gd name="T41" fmla="*/ 1 h 636"/>
                <a:gd name="T42" fmla="*/ 0 w 395"/>
                <a:gd name="T43" fmla="*/ 1 h 636"/>
                <a:gd name="T44" fmla="*/ 0 w 395"/>
                <a:gd name="T45" fmla="*/ 1 h 636"/>
                <a:gd name="T46" fmla="*/ 0 w 395"/>
                <a:gd name="T47" fmla="*/ 1 h 636"/>
                <a:gd name="T48" fmla="*/ 0 w 395"/>
                <a:gd name="T49" fmla="*/ 1 h 6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95"/>
                <a:gd name="T76" fmla="*/ 0 h 636"/>
                <a:gd name="T77" fmla="*/ 395 w 395"/>
                <a:gd name="T78" fmla="*/ 636 h 6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95" h="636">
                  <a:moveTo>
                    <a:pt x="395" y="320"/>
                  </a:moveTo>
                  <a:lnTo>
                    <a:pt x="347" y="350"/>
                  </a:lnTo>
                  <a:lnTo>
                    <a:pt x="303" y="384"/>
                  </a:lnTo>
                  <a:lnTo>
                    <a:pt x="261" y="418"/>
                  </a:lnTo>
                  <a:lnTo>
                    <a:pt x="222" y="457"/>
                  </a:lnTo>
                  <a:lnTo>
                    <a:pt x="183" y="497"/>
                  </a:lnTo>
                  <a:lnTo>
                    <a:pt x="151" y="541"/>
                  </a:lnTo>
                  <a:lnTo>
                    <a:pt x="120" y="587"/>
                  </a:lnTo>
                  <a:lnTo>
                    <a:pt x="93" y="636"/>
                  </a:lnTo>
                  <a:lnTo>
                    <a:pt x="44" y="585"/>
                  </a:lnTo>
                  <a:lnTo>
                    <a:pt x="14" y="524"/>
                  </a:lnTo>
                  <a:lnTo>
                    <a:pt x="0" y="452"/>
                  </a:lnTo>
                  <a:lnTo>
                    <a:pt x="1" y="374"/>
                  </a:lnTo>
                  <a:lnTo>
                    <a:pt x="13" y="286"/>
                  </a:lnTo>
                  <a:lnTo>
                    <a:pt x="35" y="195"/>
                  </a:lnTo>
                  <a:lnTo>
                    <a:pt x="63" y="98"/>
                  </a:lnTo>
                  <a:lnTo>
                    <a:pt x="99" y="0"/>
                  </a:lnTo>
                  <a:lnTo>
                    <a:pt x="97" y="80"/>
                  </a:lnTo>
                  <a:lnTo>
                    <a:pt x="111" y="144"/>
                  </a:lnTo>
                  <a:lnTo>
                    <a:pt x="137" y="196"/>
                  </a:lnTo>
                  <a:lnTo>
                    <a:pt x="175" y="237"/>
                  </a:lnTo>
                  <a:lnTo>
                    <a:pt x="219" y="267"/>
                  </a:lnTo>
                  <a:lnTo>
                    <a:pt x="272" y="290"/>
                  </a:lnTo>
                  <a:lnTo>
                    <a:pt x="332" y="307"/>
                  </a:lnTo>
                  <a:lnTo>
                    <a:pt x="395" y="320"/>
                  </a:lnTo>
                  <a:close/>
                </a:path>
              </a:pathLst>
            </a:custGeom>
            <a:solidFill>
              <a:srgbClr val="99694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08" name="Freeform 37"/>
            <p:cNvSpPr>
              <a:spLocks/>
            </p:cNvSpPr>
            <p:nvPr/>
          </p:nvSpPr>
          <p:spPr bwMode="auto">
            <a:xfrm>
              <a:off x="4717" y="1674"/>
              <a:ext cx="102" cy="210"/>
            </a:xfrm>
            <a:custGeom>
              <a:avLst/>
              <a:gdLst>
                <a:gd name="T0" fmla="*/ 0 w 305"/>
                <a:gd name="T1" fmla="*/ 1 h 420"/>
                <a:gd name="T2" fmla="*/ 0 w 305"/>
                <a:gd name="T3" fmla="*/ 1 h 420"/>
                <a:gd name="T4" fmla="*/ 0 w 305"/>
                <a:gd name="T5" fmla="*/ 1 h 420"/>
                <a:gd name="T6" fmla="*/ 0 w 305"/>
                <a:gd name="T7" fmla="*/ 1 h 420"/>
                <a:gd name="T8" fmla="*/ 0 w 305"/>
                <a:gd name="T9" fmla="*/ 1 h 420"/>
                <a:gd name="T10" fmla="*/ 0 w 305"/>
                <a:gd name="T11" fmla="*/ 1 h 420"/>
                <a:gd name="T12" fmla="*/ 0 w 305"/>
                <a:gd name="T13" fmla="*/ 1 h 420"/>
                <a:gd name="T14" fmla="*/ 0 w 305"/>
                <a:gd name="T15" fmla="*/ 1 h 420"/>
                <a:gd name="T16" fmla="*/ 0 w 305"/>
                <a:gd name="T17" fmla="*/ 1 h 420"/>
                <a:gd name="T18" fmla="*/ 0 w 305"/>
                <a:gd name="T19" fmla="*/ 1 h 420"/>
                <a:gd name="T20" fmla="*/ 0 w 305"/>
                <a:gd name="T21" fmla="*/ 1 h 420"/>
                <a:gd name="T22" fmla="*/ 0 w 305"/>
                <a:gd name="T23" fmla="*/ 1 h 420"/>
                <a:gd name="T24" fmla="*/ 0 w 305"/>
                <a:gd name="T25" fmla="*/ 1 h 420"/>
                <a:gd name="T26" fmla="*/ 0 w 305"/>
                <a:gd name="T27" fmla="*/ 1 h 420"/>
                <a:gd name="T28" fmla="*/ 0 w 305"/>
                <a:gd name="T29" fmla="*/ 1 h 420"/>
                <a:gd name="T30" fmla="*/ 0 w 305"/>
                <a:gd name="T31" fmla="*/ 1 h 420"/>
                <a:gd name="T32" fmla="*/ 0 w 305"/>
                <a:gd name="T33" fmla="*/ 0 h 420"/>
                <a:gd name="T34" fmla="*/ 0 w 305"/>
                <a:gd name="T35" fmla="*/ 1 h 420"/>
                <a:gd name="T36" fmla="*/ 0 w 305"/>
                <a:gd name="T37" fmla="*/ 1 h 420"/>
                <a:gd name="T38" fmla="*/ 0 w 305"/>
                <a:gd name="T39" fmla="*/ 1 h 420"/>
                <a:gd name="T40" fmla="*/ 0 w 305"/>
                <a:gd name="T41" fmla="*/ 1 h 420"/>
                <a:gd name="T42" fmla="*/ 0 w 305"/>
                <a:gd name="T43" fmla="*/ 1 h 420"/>
                <a:gd name="T44" fmla="*/ 0 w 305"/>
                <a:gd name="T45" fmla="*/ 1 h 420"/>
                <a:gd name="T46" fmla="*/ 0 w 305"/>
                <a:gd name="T47" fmla="*/ 1 h 420"/>
                <a:gd name="T48" fmla="*/ 0 w 305"/>
                <a:gd name="T49" fmla="*/ 1 h 42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05"/>
                <a:gd name="T76" fmla="*/ 0 h 420"/>
                <a:gd name="T77" fmla="*/ 305 w 305"/>
                <a:gd name="T78" fmla="*/ 420 h 42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05" h="420">
                  <a:moveTo>
                    <a:pt x="305" y="218"/>
                  </a:moveTo>
                  <a:lnTo>
                    <a:pt x="271" y="239"/>
                  </a:lnTo>
                  <a:lnTo>
                    <a:pt x="240" y="260"/>
                  </a:lnTo>
                  <a:lnTo>
                    <a:pt x="209" y="281"/>
                  </a:lnTo>
                  <a:lnTo>
                    <a:pt x="182" y="305"/>
                  </a:lnTo>
                  <a:lnTo>
                    <a:pt x="155" y="329"/>
                  </a:lnTo>
                  <a:lnTo>
                    <a:pt x="133" y="356"/>
                  </a:lnTo>
                  <a:lnTo>
                    <a:pt x="110" y="386"/>
                  </a:lnTo>
                  <a:lnTo>
                    <a:pt x="92" y="420"/>
                  </a:lnTo>
                  <a:lnTo>
                    <a:pt x="55" y="385"/>
                  </a:lnTo>
                  <a:lnTo>
                    <a:pt x="30" y="346"/>
                  </a:lnTo>
                  <a:lnTo>
                    <a:pt x="11" y="299"/>
                  </a:lnTo>
                  <a:lnTo>
                    <a:pt x="1" y="249"/>
                  </a:lnTo>
                  <a:lnTo>
                    <a:pt x="0" y="192"/>
                  </a:lnTo>
                  <a:lnTo>
                    <a:pt x="7" y="132"/>
                  </a:lnTo>
                  <a:lnTo>
                    <a:pt x="21" y="68"/>
                  </a:lnTo>
                  <a:lnTo>
                    <a:pt x="44" y="0"/>
                  </a:lnTo>
                  <a:lnTo>
                    <a:pt x="45" y="55"/>
                  </a:lnTo>
                  <a:lnTo>
                    <a:pt x="61" y="99"/>
                  </a:lnTo>
                  <a:lnTo>
                    <a:pt x="88" y="134"/>
                  </a:lnTo>
                  <a:lnTo>
                    <a:pt x="123" y="162"/>
                  </a:lnTo>
                  <a:lnTo>
                    <a:pt x="164" y="181"/>
                  </a:lnTo>
                  <a:lnTo>
                    <a:pt x="210" y="197"/>
                  </a:lnTo>
                  <a:lnTo>
                    <a:pt x="257" y="209"/>
                  </a:lnTo>
                  <a:lnTo>
                    <a:pt x="305" y="218"/>
                  </a:lnTo>
                  <a:close/>
                </a:path>
              </a:pathLst>
            </a:custGeom>
            <a:solidFill>
              <a:srgbClr val="52210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09" name="Freeform 38"/>
            <p:cNvSpPr>
              <a:spLocks/>
            </p:cNvSpPr>
            <p:nvPr/>
          </p:nvSpPr>
          <p:spPr bwMode="auto">
            <a:xfrm>
              <a:off x="4728" y="1695"/>
              <a:ext cx="85" cy="177"/>
            </a:xfrm>
            <a:custGeom>
              <a:avLst/>
              <a:gdLst>
                <a:gd name="T0" fmla="*/ 0 w 255"/>
                <a:gd name="T1" fmla="*/ 1 h 353"/>
                <a:gd name="T2" fmla="*/ 0 w 255"/>
                <a:gd name="T3" fmla="*/ 1 h 353"/>
                <a:gd name="T4" fmla="*/ 0 w 255"/>
                <a:gd name="T5" fmla="*/ 1 h 353"/>
                <a:gd name="T6" fmla="*/ 0 w 255"/>
                <a:gd name="T7" fmla="*/ 1 h 353"/>
                <a:gd name="T8" fmla="*/ 0 w 255"/>
                <a:gd name="T9" fmla="*/ 1 h 353"/>
                <a:gd name="T10" fmla="*/ 0 w 255"/>
                <a:gd name="T11" fmla="*/ 1 h 353"/>
                <a:gd name="T12" fmla="*/ 0 w 255"/>
                <a:gd name="T13" fmla="*/ 1 h 353"/>
                <a:gd name="T14" fmla="*/ 0 w 255"/>
                <a:gd name="T15" fmla="*/ 1 h 353"/>
                <a:gd name="T16" fmla="*/ 0 w 255"/>
                <a:gd name="T17" fmla="*/ 1 h 353"/>
                <a:gd name="T18" fmla="*/ 0 w 255"/>
                <a:gd name="T19" fmla="*/ 1 h 353"/>
                <a:gd name="T20" fmla="*/ 0 w 255"/>
                <a:gd name="T21" fmla="*/ 1 h 353"/>
                <a:gd name="T22" fmla="*/ 0 w 255"/>
                <a:gd name="T23" fmla="*/ 1 h 353"/>
                <a:gd name="T24" fmla="*/ 0 w 255"/>
                <a:gd name="T25" fmla="*/ 1 h 353"/>
                <a:gd name="T26" fmla="*/ 0 w 255"/>
                <a:gd name="T27" fmla="*/ 1 h 353"/>
                <a:gd name="T28" fmla="*/ 0 w 255"/>
                <a:gd name="T29" fmla="*/ 1 h 353"/>
                <a:gd name="T30" fmla="*/ 0 w 255"/>
                <a:gd name="T31" fmla="*/ 1 h 353"/>
                <a:gd name="T32" fmla="*/ 0 w 255"/>
                <a:gd name="T33" fmla="*/ 0 h 353"/>
                <a:gd name="T34" fmla="*/ 0 w 255"/>
                <a:gd name="T35" fmla="*/ 1 h 353"/>
                <a:gd name="T36" fmla="*/ 0 w 255"/>
                <a:gd name="T37" fmla="*/ 1 h 353"/>
                <a:gd name="T38" fmla="*/ 0 w 255"/>
                <a:gd name="T39" fmla="*/ 1 h 353"/>
                <a:gd name="T40" fmla="*/ 0 w 255"/>
                <a:gd name="T41" fmla="*/ 1 h 353"/>
                <a:gd name="T42" fmla="*/ 0 w 255"/>
                <a:gd name="T43" fmla="*/ 1 h 353"/>
                <a:gd name="T44" fmla="*/ 0 w 255"/>
                <a:gd name="T45" fmla="*/ 1 h 353"/>
                <a:gd name="T46" fmla="*/ 0 w 255"/>
                <a:gd name="T47" fmla="*/ 1 h 353"/>
                <a:gd name="T48" fmla="*/ 0 w 255"/>
                <a:gd name="T49" fmla="*/ 1 h 35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55"/>
                <a:gd name="T76" fmla="*/ 0 h 353"/>
                <a:gd name="T77" fmla="*/ 255 w 255"/>
                <a:gd name="T78" fmla="*/ 353 h 353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55" h="353">
                  <a:moveTo>
                    <a:pt x="255" y="182"/>
                  </a:moveTo>
                  <a:lnTo>
                    <a:pt x="225" y="199"/>
                  </a:lnTo>
                  <a:lnTo>
                    <a:pt x="200" y="218"/>
                  </a:lnTo>
                  <a:lnTo>
                    <a:pt x="175" y="236"/>
                  </a:lnTo>
                  <a:lnTo>
                    <a:pt x="152" y="255"/>
                  </a:lnTo>
                  <a:lnTo>
                    <a:pt x="129" y="275"/>
                  </a:lnTo>
                  <a:lnTo>
                    <a:pt x="110" y="299"/>
                  </a:lnTo>
                  <a:lnTo>
                    <a:pt x="91" y="323"/>
                  </a:lnTo>
                  <a:lnTo>
                    <a:pt x="77" y="353"/>
                  </a:lnTo>
                  <a:lnTo>
                    <a:pt x="46" y="323"/>
                  </a:lnTo>
                  <a:lnTo>
                    <a:pt x="24" y="291"/>
                  </a:lnTo>
                  <a:lnTo>
                    <a:pt x="8" y="252"/>
                  </a:lnTo>
                  <a:lnTo>
                    <a:pt x="1" y="210"/>
                  </a:lnTo>
                  <a:lnTo>
                    <a:pt x="0" y="161"/>
                  </a:lnTo>
                  <a:lnTo>
                    <a:pt x="5" y="111"/>
                  </a:lnTo>
                  <a:lnTo>
                    <a:pt x="16" y="56"/>
                  </a:lnTo>
                  <a:lnTo>
                    <a:pt x="36" y="0"/>
                  </a:lnTo>
                  <a:lnTo>
                    <a:pt x="36" y="45"/>
                  </a:lnTo>
                  <a:lnTo>
                    <a:pt x="50" y="83"/>
                  </a:lnTo>
                  <a:lnTo>
                    <a:pt x="71" y="112"/>
                  </a:lnTo>
                  <a:lnTo>
                    <a:pt x="103" y="135"/>
                  </a:lnTo>
                  <a:lnTo>
                    <a:pt x="136" y="152"/>
                  </a:lnTo>
                  <a:lnTo>
                    <a:pt x="176" y="165"/>
                  </a:lnTo>
                  <a:lnTo>
                    <a:pt x="215" y="173"/>
                  </a:lnTo>
                  <a:lnTo>
                    <a:pt x="255" y="182"/>
                  </a:lnTo>
                  <a:close/>
                </a:path>
              </a:pathLst>
            </a:custGeom>
            <a:solidFill>
              <a:srgbClr val="400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10" name="Freeform 39"/>
            <p:cNvSpPr>
              <a:spLocks/>
            </p:cNvSpPr>
            <p:nvPr/>
          </p:nvSpPr>
          <p:spPr bwMode="auto">
            <a:xfrm>
              <a:off x="4738" y="1716"/>
              <a:ext cx="69" cy="143"/>
            </a:xfrm>
            <a:custGeom>
              <a:avLst/>
              <a:gdLst>
                <a:gd name="T0" fmla="*/ 0 w 208"/>
                <a:gd name="T1" fmla="*/ 1 h 286"/>
                <a:gd name="T2" fmla="*/ 0 w 208"/>
                <a:gd name="T3" fmla="*/ 1 h 286"/>
                <a:gd name="T4" fmla="*/ 0 w 208"/>
                <a:gd name="T5" fmla="*/ 1 h 286"/>
                <a:gd name="T6" fmla="*/ 0 w 208"/>
                <a:gd name="T7" fmla="*/ 1 h 286"/>
                <a:gd name="T8" fmla="*/ 0 w 208"/>
                <a:gd name="T9" fmla="*/ 1 h 286"/>
                <a:gd name="T10" fmla="*/ 0 w 208"/>
                <a:gd name="T11" fmla="*/ 1 h 286"/>
                <a:gd name="T12" fmla="*/ 0 w 208"/>
                <a:gd name="T13" fmla="*/ 1 h 286"/>
                <a:gd name="T14" fmla="*/ 0 w 208"/>
                <a:gd name="T15" fmla="*/ 1 h 286"/>
                <a:gd name="T16" fmla="*/ 0 w 208"/>
                <a:gd name="T17" fmla="*/ 1 h 286"/>
                <a:gd name="T18" fmla="*/ 0 w 208"/>
                <a:gd name="T19" fmla="*/ 1 h 286"/>
                <a:gd name="T20" fmla="*/ 0 w 208"/>
                <a:gd name="T21" fmla="*/ 1 h 286"/>
                <a:gd name="T22" fmla="*/ 0 w 208"/>
                <a:gd name="T23" fmla="*/ 1 h 286"/>
                <a:gd name="T24" fmla="*/ 0 w 208"/>
                <a:gd name="T25" fmla="*/ 1 h 286"/>
                <a:gd name="T26" fmla="*/ 0 w 208"/>
                <a:gd name="T27" fmla="*/ 1 h 286"/>
                <a:gd name="T28" fmla="*/ 0 w 208"/>
                <a:gd name="T29" fmla="*/ 1 h 286"/>
                <a:gd name="T30" fmla="*/ 0 w 208"/>
                <a:gd name="T31" fmla="*/ 1 h 286"/>
                <a:gd name="T32" fmla="*/ 0 w 208"/>
                <a:gd name="T33" fmla="*/ 0 h 286"/>
                <a:gd name="T34" fmla="*/ 0 w 208"/>
                <a:gd name="T35" fmla="*/ 1 h 286"/>
                <a:gd name="T36" fmla="*/ 0 w 208"/>
                <a:gd name="T37" fmla="*/ 1 h 286"/>
                <a:gd name="T38" fmla="*/ 0 w 208"/>
                <a:gd name="T39" fmla="*/ 1 h 286"/>
                <a:gd name="T40" fmla="*/ 0 w 208"/>
                <a:gd name="T41" fmla="*/ 1 h 286"/>
                <a:gd name="T42" fmla="*/ 0 w 208"/>
                <a:gd name="T43" fmla="*/ 1 h 286"/>
                <a:gd name="T44" fmla="*/ 0 w 208"/>
                <a:gd name="T45" fmla="*/ 1 h 286"/>
                <a:gd name="T46" fmla="*/ 0 w 208"/>
                <a:gd name="T47" fmla="*/ 1 h 286"/>
                <a:gd name="T48" fmla="*/ 0 w 208"/>
                <a:gd name="T49" fmla="*/ 1 h 28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08"/>
                <a:gd name="T76" fmla="*/ 0 h 286"/>
                <a:gd name="T77" fmla="*/ 208 w 208"/>
                <a:gd name="T78" fmla="*/ 286 h 28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08" h="286">
                  <a:moveTo>
                    <a:pt x="208" y="149"/>
                  </a:moveTo>
                  <a:lnTo>
                    <a:pt x="184" y="162"/>
                  </a:lnTo>
                  <a:lnTo>
                    <a:pt x="162" y="177"/>
                  </a:lnTo>
                  <a:lnTo>
                    <a:pt x="141" y="191"/>
                  </a:lnTo>
                  <a:lnTo>
                    <a:pt x="124" y="208"/>
                  </a:lnTo>
                  <a:lnTo>
                    <a:pt x="106" y="224"/>
                  </a:lnTo>
                  <a:lnTo>
                    <a:pt x="90" y="242"/>
                  </a:lnTo>
                  <a:lnTo>
                    <a:pt x="75" y="261"/>
                  </a:lnTo>
                  <a:lnTo>
                    <a:pt x="64" y="286"/>
                  </a:lnTo>
                  <a:lnTo>
                    <a:pt x="38" y="263"/>
                  </a:lnTo>
                  <a:lnTo>
                    <a:pt x="20" y="235"/>
                  </a:lnTo>
                  <a:lnTo>
                    <a:pt x="7" y="204"/>
                  </a:lnTo>
                  <a:lnTo>
                    <a:pt x="3" y="170"/>
                  </a:lnTo>
                  <a:lnTo>
                    <a:pt x="0" y="131"/>
                  </a:lnTo>
                  <a:lnTo>
                    <a:pt x="6" y="90"/>
                  </a:lnTo>
                  <a:lnTo>
                    <a:pt x="14" y="46"/>
                  </a:lnTo>
                  <a:lnTo>
                    <a:pt x="30" y="0"/>
                  </a:lnTo>
                  <a:lnTo>
                    <a:pt x="31" y="37"/>
                  </a:lnTo>
                  <a:lnTo>
                    <a:pt x="42" y="67"/>
                  </a:lnTo>
                  <a:lnTo>
                    <a:pt x="59" y="90"/>
                  </a:lnTo>
                  <a:lnTo>
                    <a:pt x="85" y="110"/>
                  </a:lnTo>
                  <a:lnTo>
                    <a:pt x="112" y="123"/>
                  </a:lnTo>
                  <a:lnTo>
                    <a:pt x="144" y="135"/>
                  </a:lnTo>
                  <a:lnTo>
                    <a:pt x="175" y="141"/>
                  </a:lnTo>
                  <a:lnTo>
                    <a:pt x="208" y="149"/>
                  </a:lnTo>
                  <a:close/>
                </a:path>
              </a:pathLst>
            </a:custGeom>
            <a:solidFill>
              <a:srgbClr val="3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11" name="Freeform 40"/>
            <p:cNvSpPr>
              <a:spLocks/>
            </p:cNvSpPr>
            <p:nvPr/>
          </p:nvSpPr>
          <p:spPr bwMode="auto">
            <a:xfrm>
              <a:off x="4748" y="1736"/>
              <a:ext cx="53" cy="110"/>
            </a:xfrm>
            <a:custGeom>
              <a:avLst/>
              <a:gdLst>
                <a:gd name="T0" fmla="*/ 0 w 158"/>
                <a:gd name="T1" fmla="*/ 1 h 220"/>
                <a:gd name="T2" fmla="*/ 0 w 158"/>
                <a:gd name="T3" fmla="*/ 1 h 220"/>
                <a:gd name="T4" fmla="*/ 0 w 158"/>
                <a:gd name="T5" fmla="*/ 1 h 220"/>
                <a:gd name="T6" fmla="*/ 0 w 158"/>
                <a:gd name="T7" fmla="*/ 1 h 220"/>
                <a:gd name="T8" fmla="*/ 0 w 158"/>
                <a:gd name="T9" fmla="*/ 1 h 220"/>
                <a:gd name="T10" fmla="*/ 0 w 158"/>
                <a:gd name="T11" fmla="*/ 1 h 220"/>
                <a:gd name="T12" fmla="*/ 0 w 158"/>
                <a:gd name="T13" fmla="*/ 1 h 220"/>
                <a:gd name="T14" fmla="*/ 0 w 158"/>
                <a:gd name="T15" fmla="*/ 1 h 220"/>
                <a:gd name="T16" fmla="*/ 0 w 158"/>
                <a:gd name="T17" fmla="*/ 1 h 220"/>
                <a:gd name="T18" fmla="*/ 0 w 158"/>
                <a:gd name="T19" fmla="*/ 1 h 220"/>
                <a:gd name="T20" fmla="*/ 0 w 158"/>
                <a:gd name="T21" fmla="*/ 1 h 220"/>
                <a:gd name="T22" fmla="*/ 0 w 158"/>
                <a:gd name="T23" fmla="*/ 1 h 220"/>
                <a:gd name="T24" fmla="*/ 0 w 158"/>
                <a:gd name="T25" fmla="*/ 1 h 220"/>
                <a:gd name="T26" fmla="*/ 0 w 158"/>
                <a:gd name="T27" fmla="*/ 1 h 220"/>
                <a:gd name="T28" fmla="*/ 0 w 158"/>
                <a:gd name="T29" fmla="*/ 1 h 220"/>
                <a:gd name="T30" fmla="*/ 0 w 158"/>
                <a:gd name="T31" fmla="*/ 1 h 220"/>
                <a:gd name="T32" fmla="*/ 0 w 158"/>
                <a:gd name="T33" fmla="*/ 0 h 220"/>
                <a:gd name="T34" fmla="*/ 0 w 158"/>
                <a:gd name="T35" fmla="*/ 1 h 220"/>
                <a:gd name="T36" fmla="*/ 0 w 158"/>
                <a:gd name="T37" fmla="*/ 1 h 220"/>
                <a:gd name="T38" fmla="*/ 0 w 158"/>
                <a:gd name="T39" fmla="*/ 1 h 220"/>
                <a:gd name="T40" fmla="*/ 0 w 158"/>
                <a:gd name="T41" fmla="*/ 1 h 220"/>
                <a:gd name="T42" fmla="*/ 0 w 158"/>
                <a:gd name="T43" fmla="*/ 1 h 220"/>
                <a:gd name="T44" fmla="*/ 0 w 158"/>
                <a:gd name="T45" fmla="*/ 1 h 220"/>
                <a:gd name="T46" fmla="*/ 0 w 158"/>
                <a:gd name="T47" fmla="*/ 1 h 220"/>
                <a:gd name="T48" fmla="*/ 0 w 158"/>
                <a:gd name="T49" fmla="*/ 1 h 22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58"/>
                <a:gd name="T76" fmla="*/ 0 h 220"/>
                <a:gd name="T77" fmla="*/ 158 w 158"/>
                <a:gd name="T78" fmla="*/ 220 h 22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58" h="220">
                  <a:moveTo>
                    <a:pt x="158" y="115"/>
                  </a:moveTo>
                  <a:lnTo>
                    <a:pt x="141" y="125"/>
                  </a:lnTo>
                  <a:lnTo>
                    <a:pt x="124" y="136"/>
                  </a:lnTo>
                  <a:lnTo>
                    <a:pt x="109" y="147"/>
                  </a:lnTo>
                  <a:lnTo>
                    <a:pt x="95" y="159"/>
                  </a:lnTo>
                  <a:lnTo>
                    <a:pt x="81" y="171"/>
                  </a:lnTo>
                  <a:lnTo>
                    <a:pt x="69" y="187"/>
                  </a:lnTo>
                  <a:lnTo>
                    <a:pt x="57" y="202"/>
                  </a:lnTo>
                  <a:lnTo>
                    <a:pt x="48" y="220"/>
                  </a:lnTo>
                  <a:lnTo>
                    <a:pt x="28" y="201"/>
                  </a:lnTo>
                  <a:lnTo>
                    <a:pt x="14" y="181"/>
                  </a:lnTo>
                  <a:lnTo>
                    <a:pt x="6" y="157"/>
                  </a:lnTo>
                  <a:lnTo>
                    <a:pt x="2" y="130"/>
                  </a:lnTo>
                  <a:lnTo>
                    <a:pt x="0" y="100"/>
                  </a:lnTo>
                  <a:lnTo>
                    <a:pt x="4" y="69"/>
                  </a:lnTo>
                  <a:lnTo>
                    <a:pt x="11" y="35"/>
                  </a:lnTo>
                  <a:lnTo>
                    <a:pt x="24" y="0"/>
                  </a:lnTo>
                  <a:lnTo>
                    <a:pt x="24" y="27"/>
                  </a:lnTo>
                  <a:lnTo>
                    <a:pt x="33" y="52"/>
                  </a:lnTo>
                  <a:lnTo>
                    <a:pt x="45" y="70"/>
                  </a:lnTo>
                  <a:lnTo>
                    <a:pt x="65" y="86"/>
                  </a:lnTo>
                  <a:lnTo>
                    <a:pt x="85" y="95"/>
                  </a:lnTo>
                  <a:lnTo>
                    <a:pt x="109" y="104"/>
                  </a:lnTo>
                  <a:lnTo>
                    <a:pt x="133" y="110"/>
                  </a:lnTo>
                  <a:lnTo>
                    <a:pt x="158" y="115"/>
                  </a:lnTo>
                  <a:close/>
                </a:path>
              </a:pathLst>
            </a:custGeom>
            <a:solidFill>
              <a:srgbClr val="21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12" name="Freeform 41"/>
            <p:cNvSpPr>
              <a:spLocks/>
            </p:cNvSpPr>
            <p:nvPr/>
          </p:nvSpPr>
          <p:spPr bwMode="auto">
            <a:xfrm>
              <a:off x="4726" y="1614"/>
              <a:ext cx="104" cy="181"/>
            </a:xfrm>
            <a:custGeom>
              <a:avLst/>
              <a:gdLst>
                <a:gd name="T0" fmla="*/ 0 w 312"/>
                <a:gd name="T1" fmla="*/ 1 h 361"/>
                <a:gd name="T2" fmla="*/ 0 w 312"/>
                <a:gd name="T3" fmla="*/ 1 h 361"/>
                <a:gd name="T4" fmla="*/ 0 w 312"/>
                <a:gd name="T5" fmla="*/ 1 h 361"/>
                <a:gd name="T6" fmla="*/ 0 w 312"/>
                <a:gd name="T7" fmla="*/ 1 h 361"/>
                <a:gd name="T8" fmla="*/ 0 w 312"/>
                <a:gd name="T9" fmla="*/ 1 h 361"/>
                <a:gd name="T10" fmla="*/ 0 w 312"/>
                <a:gd name="T11" fmla="*/ 1 h 361"/>
                <a:gd name="T12" fmla="*/ 0 w 312"/>
                <a:gd name="T13" fmla="*/ 1 h 361"/>
                <a:gd name="T14" fmla="*/ 0 w 312"/>
                <a:gd name="T15" fmla="*/ 1 h 361"/>
                <a:gd name="T16" fmla="*/ 0 w 312"/>
                <a:gd name="T17" fmla="*/ 0 h 361"/>
                <a:gd name="T18" fmla="*/ 0 w 312"/>
                <a:gd name="T19" fmla="*/ 1 h 361"/>
                <a:gd name="T20" fmla="*/ 0 w 312"/>
                <a:gd name="T21" fmla="*/ 1 h 361"/>
                <a:gd name="T22" fmla="*/ 0 w 312"/>
                <a:gd name="T23" fmla="*/ 1 h 361"/>
                <a:gd name="T24" fmla="*/ 0 w 312"/>
                <a:gd name="T25" fmla="*/ 1 h 361"/>
                <a:gd name="T26" fmla="*/ 0 w 312"/>
                <a:gd name="T27" fmla="*/ 1 h 361"/>
                <a:gd name="T28" fmla="*/ 0 w 312"/>
                <a:gd name="T29" fmla="*/ 1 h 361"/>
                <a:gd name="T30" fmla="*/ 0 w 312"/>
                <a:gd name="T31" fmla="*/ 1 h 361"/>
                <a:gd name="T32" fmla="*/ 0 w 312"/>
                <a:gd name="T33" fmla="*/ 1 h 361"/>
                <a:gd name="T34" fmla="*/ 0 w 312"/>
                <a:gd name="T35" fmla="*/ 1 h 361"/>
                <a:gd name="T36" fmla="*/ 0 w 312"/>
                <a:gd name="T37" fmla="*/ 1 h 361"/>
                <a:gd name="T38" fmla="*/ 0 w 312"/>
                <a:gd name="T39" fmla="*/ 1 h 361"/>
                <a:gd name="T40" fmla="*/ 0 w 312"/>
                <a:gd name="T41" fmla="*/ 1 h 361"/>
                <a:gd name="T42" fmla="*/ 0 w 312"/>
                <a:gd name="T43" fmla="*/ 1 h 361"/>
                <a:gd name="T44" fmla="*/ 0 w 312"/>
                <a:gd name="T45" fmla="*/ 1 h 361"/>
                <a:gd name="T46" fmla="*/ 0 w 312"/>
                <a:gd name="T47" fmla="*/ 1 h 361"/>
                <a:gd name="T48" fmla="*/ 0 w 312"/>
                <a:gd name="T49" fmla="*/ 1 h 36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12"/>
                <a:gd name="T76" fmla="*/ 0 h 361"/>
                <a:gd name="T77" fmla="*/ 312 w 312"/>
                <a:gd name="T78" fmla="*/ 361 h 361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12" h="361">
                  <a:moveTo>
                    <a:pt x="312" y="314"/>
                  </a:moveTo>
                  <a:lnTo>
                    <a:pt x="244" y="301"/>
                  </a:lnTo>
                  <a:lnTo>
                    <a:pt x="185" y="282"/>
                  </a:lnTo>
                  <a:lnTo>
                    <a:pt x="133" y="256"/>
                  </a:lnTo>
                  <a:lnTo>
                    <a:pt x="90" y="222"/>
                  </a:lnTo>
                  <a:lnTo>
                    <a:pt x="55" y="179"/>
                  </a:lnTo>
                  <a:lnTo>
                    <a:pt x="30" y="128"/>
                  </a:lnTo>
                  <a:lnTo>
                    <a:pt x="13" y="68"/>
                  </a:lnTo>
                  <a:lnTo>
                    <a:pt x="8" y="0"/>
                  </a:lnTo>
                  <a:lnTo>
                    <a:pt x="0" y="65"/>
                  </a:lnTo>
                  <a:lnTo>
                    <a:pt x="1" y="126"/>
                  </a:lnTo>
                  <a:lnTo>
                    <a:pt x="14" y="181"/>
                  </a:lnTo>
                  <a:lnTo>
                    <a:pt x="37" y="231"/>
                  </a:lnTo>
                  <a:lnTo>
                    <a:pt x="69" y="273"/>
                  </a:lnTo>
                  <a:lnTo>
                    <a:pt x="113" y="308"/>
                  </a:lnTo>
                  <a:lnTo>
                    <a:pt x="168" y="338"/>
                  </a:lnTo>
                  <a:lnTo>
                    <a:pt x="236" y="361"/>
                  </a:lnTo>
                  <a:lnTo>
                    <a:pt x="251" y="359"/>
                  </a:lnTo>
                  <a:lnTo>
                    <a:pt x="267" y="356"/>
                  </a:lnTo>
                  <a:lnTo>
                    <a:pt x="279" y="351"/>
                  </a:lnTo>
                  <a:lnTo>
                    <a:pt x="291" y="347"/>
                  </a:lnTo>
                  <a:lnTo>
                    <a:pt x="298" y="339"/>
                  </a:lnTo>
                  <a:lnTo>
                    <a:pt x="305" y="333"/>
                  </a:lnTo>
                  <a:lnTo>
                    <a:pt x="309" y="323"/>
                  </a:lnTo>
                  <a:lnTo>
                    <a:pt x="312" y="314"/>
                  </a:lnTo>
                  <a:close/>
                </a:path>
              </a:pathLst>
            </a:custGeom>
            <a:solidFill>
              <a:srgbClr val="E0B094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13" name="Freeform 42"/>
            <p:cNvSpPr>
              <a:spLocks/>
            </p:cNvSpPr>
            <p:nvPr/>
          </p:nvSpPr>
          <p:spPr bwMode="auto">
            <a:xfrm>
              <a:off x="4783" y="1837"/>
              <a:ext cx="116" cy="265"/>
            </a:xfrm>
            <a:custGeom>
              <a:avLst/>
              <a:gdLst>
                <a:gd name="T0" fmla="*/ 0 w 349"/>
                <a:gd name="T1" fmla="*/ 1 h 529"/>
                <a:gd name="T2" fmla="*/ 0 w 349"/>
                <a:gd name="T3" fmla="*/ 1 h 529"/>
                <a:gd name="T4" fmla="*/ 0 w 349"/>
                <a:gd name="T5" fmla="*/ 1 h 529"/>
                <a:gd name="T6" fmla="*/ 0 w 349"/>
                <a:gd name="T7" fmla="*/ 1 h 529"/>
                <a:gd name="T8" fmla="*/ 0 w 349"/>
                <a:gd name="T9" fmla="*/ 1 h 529"/>
                <a:gd name="T10" fmla="*/ 0 w 349"/>
                <a:gd name="T11" fmla="*/ 1 h 529"/>
                <a:gd name="T12" fmla="*/ 0 w 349"/>
                <a:gd name="T13" fmla="*/ 1 h 529"/>
                <a:gd name="T14" fmla="*/ 0 w 349"/>
                <a:gd name="T15" fmla="*/ 1 h 529"/>
                <a:gd name="T16" fmla="*/ 0 w 349"/>
                <a:gd name="T17" fmla="*/ 0 h 529"/>
                <a:gd name="T18" fmla="*/ 0 w 349"/>
                <a:gd name="T19" fmla="*/ 1 h 529"/>
                <a:gd name="T20" fmla="*/ 0 w 349"/>
                <a:gd name="T21" fmla="*/ 1 h 529"/>
                <a:gd name="T22" fmla="*/ 0 w 349"/>
                <a:gd name="T23" fmla="*/ 1 h 529"/>
                <a:gd name="T24" fmla="*/ 0 w 349"/>
                <a:gd name="T25" fmla="*/ 1 h 529"/>
                <a:gd name="T26" fmla="*/ 0 w 349"/>
                <a:gd name="T27" fmla="*/ 1 h 529"/>
                <a:gd name="T28" fmla="*/ 0 w 349"/>
                <a:gd name="T29" fmla="*/ 1 h 529"/>
                <a:gd name="T30" fmla="*/ 0 w 349"/>
                <a:gd name="T31" fmla="*/ 1 h 529"/>
                <a:gd name="T32" fmla="*/ 0 w 349"/>
                <a:gd name="T33" fmla="*/ 2 h 529"/>
                <a:gd name="T34" fmla="*/ 0 w 349"/>
                <a:gd name="T35" fmla="*/ 2 h 529"/>
                <a:gd name="T36" fmla="*/ 0 w 349"/>
                <a:gd name="T37" fmla="*/ 1 h 529"/>
                <a:gd name="T38" fmla="*/ 0 w 349"/>
                <a:gd name="T39" fmla="*/ 1 h 529"/>
                <a:gd name="T40" fmla="*/ 0 w 349"/>
                <a:gd name="T41" fmla="*/ 1 h 529"/>
                <a:gd name="T42" fmla="*/ 0 w 349"/>
                <a:gd name="T43" fmla="*/ 1 h 529"/>
                <a:gd name="T44" fmla="*/ 0 w 349"/>
                <a:gd name="T45" fmla="*/ 1 h 529"/>
                <a:gd name="T46" fmla="*/ 0 w 349"/>
                <a:gd name="T47" fmla="*/ 1 h 529"/>
                <a:gd name="T48" fmla="*/ 0 w 349"/>
                <a:gd name="T49" fmla="*/ 1 h 52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49"/>
                <a:gd name="T76" fmla="*/ 0 h 529"/>
                <a:gd name="T77" fmla="*/ 349 w 349"/>
                <a:gd name="T78" fmla="*/ 529 h 529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49" h="529">
                  <a:moveTo>
                    <a:pt x="349" y="160"/>
                  </a:moveTo>
                  <a:lnTo>
                    <a:pt x="332" y="139"/>
                  </a:lnTo>
                  <a:lnTo>
                    <a:pt x="318" y="119"/>
                  </a:lnTo>
                  <a:lnTo>
                    <a:pt x="301" y="99"/>
                  </a:lnTo>
                  <a:lnTo>
                    <a:pt x="287" y="80"/>
                  </a:lnTo>
                  <a:lnTo>
                    <a:pt x="271" y="59"/>
                  </a:lnTo>
                  <a:lnTo>
                    <a:pt x="256" y="39"/>
                  </a:lnTo>
                  <a:lnTo>
                    <a:pt x="240" y="20"/>
                  </a:lnTo>
                  <a:lnTo>
                    <a:pt x="226" y="0"/>
                  </a:lnTo>
                  <a:lnTo>
                    <a:pt x="151" y="21"/>
                  </a:lnTo>
                  <a:lnTo>
                    <a:pt x="88" y="69"/>
                  </a:lnTo>
                  <a:lnTo>
                    <a:pt x="38" y="136"/>
                  </a:lnTo>
                  <a:lnTo>
                    <a:pt x="9" y="217"/>
                  </a:lnTo>
                  <a:lnTo>
                    <a:pt x="0" y="302"/>
                  </a:lnTo>
                  <a:lnTo>
                    <a:pt x="20" y="388"/>
                  </a:lnTo>
                  <a:lnTo>
                    <a:pt x="72" y="465"/>
                  </a:lnTo>
                  <a:lnTo>
                    <a:pt x="161" y="529"/>
                  </a:lnTo>
                  <a:lnTo>
                    <a:pt x="243" y="529"/>
                  </a:lnTo>
                  <a:lnTo>
                    <a:pt x="295" y="506"/>
                  </a:lnTo>
                  <a:lnTo>
                    <a:pt x="322" y="461"/>
                  </a:lnTo>
                  <a:lnTo>
                    <a:pt x="333" y="405"/>
                  </a:lnTo>
                  <a:lnTo>
                    <a:pt x="332" y="340"/>
                  </a:lnTo>
                  <a:lnTo>
                    <a:pt x="331" y="274"/>
                  </a:lnTo>
                  <a:lnTo>
                    <a:pt x="333" y="210"/>
                  </a:lnTo>
                  <a:lnTo>
                    <a:pt x="349" y="160"/>
                  </a:lnTo>
                  <a:close/>
                </a:path>
              </a:pathLst>
            </a:custGeom>
            <a:solidFill>
              <a:srgbClr val="8F8FF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14" name="Freeform 43"/>
            <p:cNvSpPr>
              <a:spLocks/>
            </p:cNvSpPr>
            <p:nvPr/>
          </p:nvSpPr>
          <p:spPr bwMode="auto">
            <a:xfrm>
              <a:off x="4795" y="1844"/>
              <a:ext cx="103" cy="235"/>
            </a:xfrm>
            <a:custGeom>
              <a:avLst/>
              <a:gdLst>
                <a:gd name="T0" fmla="*/ 0 w 309"/>
                <a:gd name="T1" fmla="*/ 1 h 470"/>
                <a:gd name="T2" fmla="*/ 0 w 309"/>
                <a:gd name="T3" fmla="*/ 1 h 470"/>
                <a:gd name="T4" fmla="*/ 0 w 309"/>
                <a:gd name="T5" fmla="*/ 1 h 470"/>
                <a:gd name="T6" fmla="*/ 0 w 309"/>
                <a:gd name="T7" fmla="*/ 1 h 470"/>
                <a:gd name="T8" fmla="*/ 0 w 309"/>
                <a:gd name="T9" fmla="*/ 1 h 470"/>
                <a:gd name="T10" fmla="*/ 0 w 309"/>
                <a:gd name="T11" fmla="*/ 1 h 470"/>
                <a:gd name="T12" fmla="*/ 0 w 309"/>
                <a:gd name="T13" fmla="*/ 1 h 470"/>
                <a:gd name="T14" fmla="*/ 0 w 309"/>
                <a:gd name="T15" fmla="*/ 1 h 470"/>
                <a:gd name="T16" fmla="*/ 0 w 309"/>
                <a:gd name="T17" fmla="*/ 0 h 470"/>
                <a:gd name="T18" fmla="*/ 0 w 309"/>
                <a:gd name="T19" fmla="*/ 1 h 470"/>
                <a:gd name="T20" fmla="*/ 0 w 309"/>
                <a:gd name="T21" fmla="*/ 1 h 470"/>
                <a:gd name="T22" fmla="*/ 0 w 309"/>
                <a:gd name="T23" fmla="*/ 1 h 470"/>
                <a:gd name="T24" fmla="*/ 0 w 309"/>
                <a:gd name="T25" fmla="*/ 1 h 470"/>
                <a:gd name="T26" fmla="*/ 0 w 309"/>
                <a:gd name="T27" fmla="*/ 1 h 470"/>
                <a:gd name="T28" fmla="*/ 0 w 309"/>
                <a:gd name="T29" fmla="*/ 1 h 470"/>
                <a:gd name="T30" fmla="*/ 0 w 309"/>
                <a:gd name="T31" fmla="*/ 1 h 470"/>
                <a:gd name="T32" fmla="*/ 0 w 309"/>
                <a:gd name="T33" fmla="*/ 1 h 470"/>
                <a:gd name="T34" fmla="*/ 0 w 309"/>
                <a:gd name="T35" fmla="*/ 1 h 470"/>
                <a:gd name="T36" fmla="*/ 0 w 309"/>
                <a:gd name="T37" fmla="*/ 1 h 470"/>
                <a:gd name="T38" fmla="*/ 0 w 309"/>
                <a:gd name="T39" fmla="*/ 1 h 470"/>
                <a:gd name="T40" fmla="*/ 0 w 309"/>
                <a:gd name="T41" fmla="*/ 1 h 470"/>
                <a:gd name="T42" fmla="*/ 0 w 309"/>
                <a:gd name="T43" fmla="*/ 1 h 470"/>
                <a:gd name="T44" fmla="*/ 0 w 309"/>
                <a:gd name="T45" fmla="*/ 1 h 470"/>
                <a:gd name="T46" fmla="*/ 0 w 309"/>
                <a:gd name="T47" fmla="*/ 1 h 470"/>
                <a:gd name="T48" fmla="*/ 0 w 309"/>
                <a:gd name="T49" fmla="*/ 1 h 47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09"/>
                <a:gd name="T76" fmla="*/ 0 h 470"/>
                <a:gd name="T77" fmla="*/ 309 w 309"/>
                <a:gd name="T78" fmla="*/ 470 h 47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09" h="470">
                  <a:moveTo>
                    <a:pt x="309" y="144"/>
                  </a:moveTo>
                  <a:lnTo>
                    <a:pt x="295" y="124"/>
                  </a:lnTo>
                  <a:lnTo>
                    <a:pt x="280" y="107"/>
                  </a:lnTo>
                  <a:lnTo>
                    <a:pt x="266" y="89"/>
                  </a:lnTo>
                  <a:lnTo>
                    <a:pt x="254" y="72"/>
                  </a:lnTo>
                  <a:lnTo>
                    <a:pt x="239" y="52"/>
                  </a:lnTo>
                  <a:lnTo>
                    <a:pt x="225" y="36"/>
                  </a:lnTo>
                  <a:lnTo>
                    <a:pt x="211" y="17"/>
                  </a:lnTo>
                  <a:lnTo>
                    <a:pt x="199" y="0"/>
                  </a:lnTo>
                  <a:lnTo>
                    <a:pt x="134" y="19"/>
                  </a:lnTo>
                  <a:lnTo>
                    <a:pt x="77" y="60"/>
                  </a:lnTo>
                  <a:lnTo>
                    <a:pt x="33" y="120"/>
                  </a:lnTo>
                  <a:lnTo>
                    <a:pt x="7" y="192"/>
                  </a:lnTo>
                  <a:lnTo>
                    <a:pt x="0" y="268"/>
                  </a:lnTo>
                  <a:lnTo>
                    <a:pt x="18" y="345"/>
                  </a:lnTo>
                  <a:lnTo>
                    <a:pt x="63" y="413"/>
                  </a:lnTo>
                  <a:lnTo>
                    <a:pt x="142" y="470"/>
                  </a:lnTo>
                  <a:lnTo>
                    <a:pt x="214" y="470"/>
                  </a:lnTo>
                  <a:lnTo>
                    <a:pt x="261" y="449"/>
                  </a:lnTo>
                  <a:lnTo>
                    <a:pt x="285" y="410"/>
                  </a:lnTo>
                  <a:lnTo>
                    <a:pt x="295" y="361"/>
                  </a:lnTo>
                  <a:lnTo>
                    <a:pt x="293" y="303"/>
                  </a:lnTo>
                  <a:lnTo>
                    <a:pt x="292" y="244"/>
                  </a:lnTo>
                  <a:lnTo>
                    <a:pt x="295" y="190"/>
                  </a:lnTo>
                  <a:lnTo>
                    <a:pt x="309" y="144"/>
                  </a:lnTo>
                  <a:close/>
                </a:path>
              </a:pathLst>
            </a:custGeom>
            <a:solidFill>
              <a:srgbClr val="A8A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15" name="Freeform 44"/>
            <p:cNvSpPr>
              <a:spLocks/>
            </p:cNvSpPr>
            <p:nvPr/>
          </p:nvSpPr>
          <p:spPr bwMode="auto">
            <a:xfrm>
              <a:off x="4807" y="1851"/>
              <a:ext cx="90" cy="205"/>
            </a:xfrm>
            <a:custGeom>
              <a:avLst/>
              <a:gdLst>
                <a:gd name="T0" fmla="*/ 0 w 270"/>
                <a:gd name="T1" fmla="*/ 1 h 410"/>
                <a:gd name="T2" fmla="*/ 0 w 270"/>
                <a:gd name="T3" fmla="*/ 1 h 410"/>
                <a:gd name="T4" fmla="*/ 0 w 270"/>
                <a:gd name="T5" fmla="*/ 1 h 410"/>
                <a:gd name="T6" fmla="*/ 0 w 270"/>
                <a:gd name="T7" fmla="*/ 1 h 410"/>
                <a:gd name="T8" fmla="*/ 0 w 270"/>
                <a:gd name="T9" fmla="*/ 1 h 410"/>
                <a:gd name="T10" fmla="*/ 0 w 270"/>
                <a:gd name="T11" fmla="*/ 1 h 410"/>
                <a:gd name="T12" fmla="*/ 0 w 270"/>
                <a:gd name="T13" fmla="*/ 1 h 410"/>
                <a:gd name="T14" fmla="*/ 0 w 270"/>
                <a:gd name="T15" fmla="*/ 1 h 410"/>
                <a:gd name="T16" fmla="*/ 0 w 270"/>
                <a:gd name="T17" fmla="*/ 0 h 410"/>
                <a:gd name="T18" fmla="*/ 0 w 270"/>
                <a:gd name="T19" fmla="*/ 1 h 410"/>
                <a:gd name="T20" fmla="*/ 0 w 270"/>
                <a:gd name="T21" fmla="*/ 1 h 410"/>
                <a:gd name="T22" fmla="*/ 0 w 270"/>
                <a:gd name="T23" fmla="*/ 1 h 410"/>
                <a:gd name="T24" fmla="*/ 0 w 270"/>
                <a:gd name="T25" fmla="*/ 1 h 410"/>
                <a:gd name="T26" fmla="*/ 0 w 270"/>
                <a:gd name="T27" fmla="*/ 1 h 410"/>
                <a:gd name="T28" fmla="*/ 0 w 270"/>
                <a:gd name="T29" fmla="*/ 1 h 410"/>
                <a:gd name="T30" fmla="*/ 0 w 270"/>
                <a:gd name="T31" fmla="*/ 1 h 410"/>
                <a:gd name="T32" fmla="*/ 0 w 270"/>
                <a:gd name="T33" fmla="*/ 1 h 410"/>
                <a:gd name="T34" fmla="*/ 0 w 270"/>
                <a:gd name="T35" fmla="*/ 1 h 410"/>
                <a:gd name="T36" fmla="*/ 0 w 270"/>
                <a:gd name="T37" fmla="*/ 1 h 410"/>
                <a:gd name="T38" fmla="*/ 0 w 270"/>
                <a:gd name="T39" fmla="*/ 1 h 410"/>
                <a:gd name="T40" fmla="*/ 0 w 270"/>
                <a:gd name="T41" fmla="*/ 1 h 410"/>
                <a:gd name="T42" fmla="*/ 0 w 270"/>
                <a:gd name="T43" fmla="*/ 1 h 410"/>
                <a:gd name="T44" fmla="*/ 0 w 270"/>
                <a:gd name="T45" fmla="*/ 1 h 410"/>
                <a:gd name="T46" fmla="*/ 0 w 270"/>
                <a:gd name="T47" fmla="*/ 1 h 410"/>
                <a:gd name="T48" fmla="*/ 0 w 270"/>
                <a:gd name="T49" fmla="*/ 1 h 41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70"/>
                <a:gd name="T76" fmla="*/ 0 h 410"/>
                <a:gd name="T77" fmla="*/ 270 w 270"/>
                <a:gd name="T78" fmla="*/ 410 h 41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70" h="410">
                  <a:moveTo>
                    <a:pt x="270" y="124"/>
                  </a:moveTo>
                  <a:lnTo>
                    <a:pt x="257" y="108"/>
                  </a:lnTo>
                  <a:lnTo>
                    <a:pt x="244" y="92"/>
                  </a:lnTo>
                  <a:lnTo>
                    <a:pt x="233" y="77"/>
                  </a:lnTo>
                  <a:lnTo>
                    <a:pt x="222" y="61"/>
                  </a:lnTo>
                  <a:lnTo>
                    <a:pt x="209" y="45"/>
                  </a:lnTo>
                  <a:lnTo>
                    <a:pt x="196" y="30"/>
                  </a:lnTo>
                  <a:lnTo>
                    <a:pt x="185" y="14"/>
                  </a:lnTo>
                  <a:lnTo>
                    <a:pt x="174" y="0"/>
                  </a:lnTo>
                  <a:lnTo>
                    <a:pt x="116" y="15"/>
                  </a:lnTo>
                  <a:lnTo>
                    <a:pt x="68" y="52"/>
                  </a:lnTo>
                  <a:lnTo>
                    <a:pt x="28" y="103"/>
                  </a:lnTo>
                  <a:lnTo>
                    <a:pt x="6" y="167"/>
                  </a:lnTo>
                  <a:lnTo>
                    <a:pt x="0" y="233"/>
                  </a:lnTo>
                  <a:lnTo>
                    <a:pt x="16" y="300"/>
                  </a:lnTo>
                  <a:lnTo>
                    <a:pt x="55" y="359"/>
                  </a:lnTo>
                  <a:lnTo>
                    <a:pt x="124" y="410"/>
                  </a:lnTo>
                  <a:lnTo>
                    <a:pt x="188" y="410"/>
                  </a:lnTo>
                  <a:lnTo>
                    <a:pt x="227" y="390"/>
                  </a:lnTo>
                  <a:lnTo>
                    <a:pt x="249" y="356"/>
                  </a:lnTo>
                  <a:lnTo>
                    <a:pt x="257" y="313"/>
                  </a:lnTo>
                  <a:lnTo>
                    <a:pt x="256" y="262"/>
                  </a:lnTo>
                  <a:lnTo>
                    <a:pt x="256" y="212"/>
                  </a:lnTo>
                  <a:lnTo>
                    <a:pt x="257" y="164"/>
                  </a:lnTo>
                  <a:lnTo>
                    <a:pt x="270" y="124"/>
                  </a:lnTo>
                  <a:close/>
                </a:path>
              </a:pathLst>
            </a:custGeom>
            <a:solidFill>
              <a:srgbClr val="C2C2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16" name="Freeform 45"/>
            <p:cNvSpPr>
              <a:spLocks/>
            </p:cNvSpPr>
            <p:nvPr/>
          </p:nvSpPr>
          <p:spPr bwMode="auto">
            <a:xfrm>
              <a:off x="4818" y="1858"/>
              <a:ext cx="77" cy="174"/>
            </a:xfrm>
            <a:custGeom>
              <a:avLst/>
              <a:gdLst>
                <a:gd name="T0" fmla="*/ 0 w 232"/>
                <a:gd name="T1" fmla="*/ 1 h 347"/>
                <a:gd name="T2" fmla="*/ 0 w 232"/>
                <a:gd name="T3" fmla="*/ 1 h 347"/>
                <a:gd name="T4" fmla="*/ 0 w 232"/>
                <a:gd name="T5" fmla="*/ 1 h 347"/>
                <a:gd name="T6" fmla="*/ 0 w 232"/>
                <a:gd name="T7" fmla="*/ 1 h 347"/>
                <a:gd name="T8" fmla="*/ 0 w 232"/>
                <a:gd name="T9" fmla="*/ 1 h 347"/>
                <a:gd name="T10" fmla="*/ 0 w 232"/>
                <a:gd name="T11" fmla="*/ 1 h 347"/>
                <a:gd name="T12" fmla="*/ 0 w 232"/>
                <a:gd name="T13" fmla="*/ 1 h 347"/>
                <a:gd name="T14" fmla="*/ 0 w 232"/>
                <a:gd name="T15" fmla="*/ 1 h 347"/>
                <a:gd name="T16" fmla="*/ 0 w 232"/>
                <a:gd name="T17" fmla="*/ 0 h 347"/>
                <a:gd name="T18" fmla="*/ 0 w 232"/>
                <a:gd name="T19" fmla="*/ 1 h 347"/>
                <a:gd name="T20" fmla="*/ 0 w 232"/>
                <a:gd name="T21" fmla="*/ 1 h 347"/>
                <a:gd name="T22" fmla="*/ 0 w 232"/>
                <a:gd name="T23" fmla="*/ 1 h 347"/>
                <a:gd name="T24" fmla="*/ 0 w 232"/>
                <a:gd name="T25" fmla="*/ 1 h 347"/>
                <a:gd name="T26" fmla="*/ 0 w 232"/>
                <a:gd name="T27" fmla="*/ 1 h 347"/>
                <a:gd name="T28" fmla="*/ 0 w 232"/>
                <a:gd name="T29" fmla="*/ 1 h 347"/>
                <a:gd name="T30" fmla="*/ 0 w 232"/>
                <a:gd name="T31" fmla="*/ 1 h 347"/>
                <a:gd name="T32" fmla="*/ 0 w 232"/>
                <a:gd name="T33" fmla="*/ 1 h 347"/>
                <a:gd name="T34" fmla="*/ 0 w 232"/>
                <a:gd name="T35" fmla="*/ 1 h 347"/>
                <a:gd name="T36" fmla="*/ 0 w 232"/>
                <a:gd name="T37" fmla="*/ 1 h 347"/>
                <a:gd name="T38" fmla="*/ 0 w 232"/>
                <a:gd name="T39" fmla="*/ 1 h 347"/>
                <a:gd name="T40" fmla="*/ 0 w 232"/>
                <a:gd name="T41" fmla="*/ 1 h 347"/>
                <a:gd name="T42" fmla="*/ 0 w 232"/>
                <a:gd name="T43" fmla="*/ 1 h 347"/>
                <a:gd name="T44" fmla="*/ 0 w 232"/>
                <a:gd name="T45" fmla="*/ 1 h 347"/>
                <a:gd name="T46" fmla="*/ 0 w 232"/>
                <a:gd name="T47" fmla="*/ 1 h 347"/>
                <a:gd name="T48" fmla="*/ 0 w 232"/>
                <a:gd name="T49" fmla="*/ 1 h 34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32"/>
                <a:gd name="T76" fmla="*/ 0 h 347"/>
                <a:gd name="T77" fmla="*/ 232 w 232"/>
                <a:gd name="T78" fmla="*/ 347 h 347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32" h="347">
                  <a:moveTo>
                    <a:pt x="232" y="104"/>
                  </a:moveTo>
                  <a:lnTo>
                    <a:pt x="220" y="90"/>
                  </a:lnTo>
                  <a:lnTo>
                    <a:pt x="210" y="77"/>
                  </a:lnTo>
                  <a:lnTo>
                    <a:pt x="199" y="63"/>
                  </a:lnTo>
                  <a:lnTo>
                    <a:pt x="189" y="51"/>
                  </a:lnTo>
                  <a:lnTo>
                    <a:pt x="179" y="38"/>
                  </a:lnTo>
                  <a:lnTo>
                    <a:pt x="169" y="25"/>
                  </a:lnTo>
                  <a:lnTo>
                    <a:pt x="160" y="12"/>
                  </a:lnTo>
                  <a:lnTo>
                    <a:pt x="151" y="0"/>
                  </a:lnTo>
                  <a:lnTo>
                    <a:pt x="102" y="12"/>
                  </a:lnTo>
                  <a:lnTo>
                    <a:pt x="59" y="44"/>
                  </a:lnTo>
                  <a:lnTo>
                    <a:pt x="27" y="87"/>
                  </a:lnTo>
                  <a:lnTo>
                    <a:pt x="7" y="141"/>
                  </a:lnTo>
                  <a:lnTo>
                    <a:pt x="0" y="197"/>
                  </a:lnTo>
                  <a:lnTo>
                    <a:pt x="14" y="253"/>
                  </a:lnTo>
                  <a:lnTo>
                    <a:pt x="48" y="304"/>
                  </a:lnTo>
                  <a:lnTo>
                    <a:pt x="107" y="347"/>
                  </a:lnTo>
                  <a:lnTo>
                    <a:pt x="161" y="347"/>
                  </a:lnTo>
                  <a:lnTo>
                    <a:pt x="195" y="332"/>
                  </a:lnTo>
                  <a:lnTo>
                    <a:pt x="213" y="303"/>
                  </a:lnTo>
                  <a:lnTo>
                    <a:pt x="220" y="266"/>
                  </a:lnTo>
                  <a:lnTo>
                    <a:pt x="219" y="223"/>
                  </a:lnTo>
                  <a:lnTo>
                    <a:pt x="219" y="180"/>
                  </a:lnTo>
                  <a:lnTo>
                    <a:pt x="220" y="138"/>
                  </a:lnTo>
                  <a:lnTo>
                    <a:pt x="232" y="104"/>
                  </a:lnTo>
                  <a:close/>
                </a:path>
              </a:pathLst>
            </a:custGeom>
            <a:solidFill>
              <a:srgbClr val="DEDE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17" name="Freeform 46"/>
            <p:cNvSpPr>
              <a:spLocks/>
            </p:cNvSpPr>
            <p:nvPr/>
          </p:nvSpPr>
          <p:spPr bwMode="auto">
            <a:xfrm>
              <a:off x="4858" y="1887"/>
              <a:ext cx="41" cy="90"/>
            </a:xfrm>
            <a:custGeom>
              <a:avLst/>
              <a:gdLst>
                <a:gd name="T0" fmla="*/ 0 w 123"/>
                <a:gd name="T1" fmla="*/ 1 h 179"/>
                <a:gd name="T2" fmla="*/ 0 w 123"/>
                <a:gd name="T3" fmla="*/ 1 h 179"/>
                <a:gd name="T4" fmla="*/ 0 w 123"/>
                <a:gd name="T5" fmla="*/ 1 h 179"/>
                <a:gd name="T6" fmla="*/ 0 w 123"/>
                <a:gd name="T7" fmla="*/ 1 h 179"/>
                <a:gd name="T8" fmla="*/ 0 w 123"/>
                <a:gd name="T9" fmla="*/ 1 h 179"/>
                <a:gd name="T10" fmla="*/ 0 w 123"/>
                <a:gd name="T11" fmla="*/ 1 h 179"/>
                <a:gd name="T12" fmla="*/ 0 w 123"/>
                <a:gd name="T13" fmla="*/ 1 h 179"/>
                <a:gd name="T14" fmla="*/ 0 w 123"/>
                <a:gd name="T15" fmla="*/ 1 h 179"/>
                <a:gd name="T16" fmla="*/ 0 w 123"/>
                <a:gd name="T17" fmla="*/ 0 h 179"/>
                <a:gd name="T18" fmla="*/ 0 w 123"/>
                <a:gd name="T19" fmla="*/ 1 h 179"/>
                <a:gd name="T20" fmla="*/ 0 w 123"/>
                <a:gd name="T21" fmla="*/ 1 h 179"/>
                <a:gd name="T22" fmla="*/ 0 w 123"/>
                <a:gd name="T23" fmla="*/ 1 h 179"/>
                <a:gd name="T24" fmla="*/ 0 w 123"/>
                <a:gd name="T25" fmla="*/ 1 h 179"/>
                <a:gd name="T26" fmla="*/ 0 w 123"/>
                <a:gd name="T27" fmla="*/ 1 h 179"/>
                <a:gd name="T28" fmla="*/ 0 w 123"/>
                <a:gd name="T29" fmla="*/ 1 h 179"/>
                <a:gd name="T30" fmla="*/ 0 w 123"/>
                <a:gd name="T31" fmla="*/ 1 h 179"/>
                <a:gd name="T32" fmla="*/ 0 w 123"/>
                <a:gd name="T33" fmla="*/ 1 h 179"/>
                <a:gd name="T34" fmla="*/ 0 w 123"/>
                <a:gd name="T35" fmla="*/ 1 h 179"/>
                <a:gd name="T36" fmla="*/ 0 w 123"/>
                <a:gd name="T37" fmla="*/ 1 h 179"/>
                <a:gd name="T38" fmla="*/ 0 w 123"/>
                <a:gd name="T39" fmla="*/ 1 h 179"/>
                <a:gd name="T40" fmla="*/ 0 w 123"/>
                <a:gd name="T41" fmla="*/ 1 h 179"/>
                <a:gd name="T42" fmla="*/ 0 w 123"/>
                <a:gd name="T43" fmla="*/ 1 h 179"/>
                <a:gd name="T44" fmla="*/ 0 w 123"/>
                <a:gd name="T45" fmla="*/ 1 h 179"/>
                <a:gd name="T46" fmla="*/ 0 w 123"/>
                <a:gd name="T47" fmla="*/ 1 h 179"/>
                <a:gd name="T48" fmla="*/ 0 w 123"/>
                <a:gd name="T49" fmla="*/ 1 h 17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23"/>
                <a:gd name="T76" fmla="*/ 0 h 179"/>
                <a:gd name="T77" fmla="*/ 123 w 123"/>
                <a:gd name="T78" fmla="*/ 179 h 179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23" h="179">
                  <a:moveTo>
                    <a:pt x="123" y="64"/>
                  </a:moveTo>
                  <a:lnTo>
                    <a:pt x="114" y="55"/>
                  </a:lnTo>
                  <a:lnTo>
                    <a:pt x="107" y="47"/>
                  </a:lnTo>
                  <a:lnTo>
                    <a:pt x="99" y="39"/>
                  </a:lnTo>
                  <a:lnTo>
                    <a:pt x="92" y="31"/>
                  </a:lnTo>
                  <a:lnTo>
                    <a:pt x="83" y="23"/>
                  </a:lnTo>
                  <a:lnTo>
                    <a:pt x="76" y="15"/>
                  </a:lnTo>
                  <a:lnTo>
                    <a:pt x="68" y="8"/>
                  </a:lnTo>
                  <a:lnTo>
                    <a:pt x="61" y="0"/>
                  </a:lnTo>
                  <a:lnTo>
                    <a:pt x="40" y="9"/>
                  </a:lnTo>
                  <a:lnTo>
                    <a:pt x="24" y="22"/>
                  </a:lnTo>
                  <a:lnTo>
                    <a:pt x="11" y="39"/>
                  </a:lnTo>
                  <a:lnTo>
                    <a:pt x="4" y="60"/>
                  </a:lnTo>
                  <a:lnTo>
                    <a:pt x="0" y="83"/>
                  </a:lnTo>
                  <a:lnTo>
                    <a:pt x="0" y="111"/>
                  </a:lnTo>
                  <a:lnTo>
                    <a:pt x="4" y="142"/>
                  </a:lnTo>
                  <a:lnTo>
                    <a:pt x="14" y="179"/>
                  </a:lnTo>
                  <a:lnTo>
                    <a:pt x="37" y="175"/>
                  </a:lnTo>
                  <a:lnTo>
                    <a:pt x="57" y="166"/>
                  </a:lnTo>
                  <a:lnTo>
                    <a:pt x="71" y="151"/>
                  </a:lnTo>
                  <a:lnTo>
                    <a:pt x="83" y="136"/>
                  </a:lnTo>
                  <a:lnTo>
                    <a:pt x="92" y="116"/>
                  </a:lnTo>
                  <a:lnTo>
                    <a:pt x="100" y="96"/>
                  </a:lnTo>
                  <a:lnTo>
                    <a:pt x="109" y="78"/>
                  </a:lnTo>
                  <a:lnTo>
                    <a:pt x="123" y="64"/>
                  </a:lnTo>
                  <a:close/>
                </a:path>
              </a:pathLst>
            </a:custGeom>
            <a:solidFill>
              <a:srgbClr val="0000B3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18" name="Freeform 47"/>
            <p:cNvSpPr>
              <a:spLocks/>
            </p:cNvSpPr>
            <p:nvPr/>
          </p:nvSpPr>
          <p:spPr bwMode="auto">
            <a:xfrm>
              <a:off x="4852" y="1796"/>
              <a:ext cx="108" cy="142"/>
            </a:xfrm>
            <a:custGeom>
              <a:avLst/>
              <a:gdLst>
                <a:gd name="T0" fmla="*/ 0 w 322"/>
                <a:gd name="T1" fmla="*/ 1 h 283"/>
                <a:gd name="T2" fmla="*/ 0 w 322"/>
                <a:gd name="T3" fmla="*/ 1 h 283"/>
                <a:gd name="T4" fmla="*/ 0 w 322"/>
                <a:gd name="T5" fmla="*/ 1 h 283"/>
                <a:gd name="T6" fmla="*/ 0 w 322"/>
                <a:gd name="T7" fmla="*/ 1 h 283"/>
                <a:gd name="T8" fmla="*/ 0 w 322"/>
                <a:gd name="T9" fmla="*/ 1 h 283"/>
                <a:gd name="T10" fmla="*/ 0 w 322"/>
                <a:gd name="T11" fmla="*/ 1 h 283"/>
                <a:gd name="T12" fmla="*/ 0 w 322"/>
                <a:gd name="T13" fmla="*/ 1 h 283"/>
                <a:gd name="T14" fmla="*/ 0 w 322"/>
                <a:gd name="T15" fmla="*/ 1 h 283"/>
                <a:gd name="T16" fmla="*/ 0 w 322"/>
                <a:gd name="T17" fmla="*/ 0 h 283"/>
                <a:gd name="T18" fmla="*/ 0 w 322"/>
                <a:gd name="T19" fmla="*/ 1 h 283"/>
                <a:gd name="T20" fmla="*/ 0 w 322"/>
                <a:gd name="T21" fmla="*/ 1 h 283"/>
                <a:gd name="T22" fmla="*/ 0 w 322"/>
                <a:gd name="T23" fmla="*/ 1 h 283"/>
                <a:gd name="T24" fmla="*/ 0 w 322"/>
                <a:gd name="T25" fmla="*/ 1 h 283"/>
                <a:gd name="T26" fmla="*/ 0 w 322"/>
                <a:gd name="T27" fmla="*/ 1 h 283"/>
                <a:gd name="T28" fmla="*/ 0 w 322"/>
                <a:gd name="T29" fmla="*/ 1 h 283"/>
                <a:gd name="T30" fmla="*/ 0 w 322"/>
                <a:gd name="T31" fmla="*/ 1 h 283"/>
                <a:gd name="T32" fmla="*/ 0 w 322"/>
                <a:gd name="T33" fmla="*/ 1 h 283"/>
                <a:gd name="T34" fmla="*/ 0 w 322"/>
                <a:gd name="T35" fmla="*/ 1 h 283"/>
                <a:gd name="T36" fmla="*/ 0 w 322"/>
                <a:gd name="T37" fmla="*/ 1 h 283"/>
                <a:gd name="T38" fmla="*/ 0 w 322"/>
                <a:gd name="T39" fmla="*/ 1 h 283"/>
                <a:gd name="T40" fmla="*/ 0 w 322"/>
                <a:gd name="T41" fmla="*/ 1 h 283"/>
                <a:gd name="T42" fmla="*/ 0 w 322"/>
                <a:gd name="T43" fmla="*/ 1 h 283"/>
                <a:gd name="T44" fmla="*/ 0 w 322"/>
                <a:gd name="T45" fmla="*/ 1 h 283"/>
                <a:gd name="T46" fmla="*/ 0 w 322"/>
                <a:gd name="T47" fmla="*/ 1 h 283"/>
                <a:gd name="T48" fmla="*/ 0 w 322"/>
                <a:gd name="T49" fmla="*/ 1 h 28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22"/>
                <a:gd name="T76" fmla="*/ 0 h 283"/>
                <a:gd name="T77" fmla="*/ 322 w 322"/>
                <a:gd name="T78" fmla="*/ 283 h 283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22" h="283">
                  <a:moveTo>
                    <a:pt x="322" y="283"/>
                  </a:moveTo>
                  <a:lnTo>
                    <a:pt x="230" y="272"/>
                  </a:lnTo>
                  <a:lnTo>
                    <a:pt x="161" y="251"/>
                  </a:lnTo>
                  <a:lnTo>
                    <a:pt x="109" y="221"/>
                  </a:lnTo>
                  <a:lnTo>
                    <a:pt x="74" y="183"/>
                  </a:lnTo>
                  <a:lnTo>
                    <a:pt x="48" y="140"/>
                  </a:lnTo>
                  <a:lnTo>
                    <a:pt x="30" y="94"/>
                  </a:lnTo>
                  <a:lnTo>
                    <a:pt x="14" y="46"/>
                  </a:lnTo>
                  <a:lnTo>
                    <a:pt x="0" y="0"/>
                  </a:lnTo>
                  <a:lnTo>
                    <a:pt x="7" y="5"/>
                  </a:lnTo>
                  <a:lnTo>
                    <a:pt x="16" y="12"/>
                  </a:lnTo>
                  <a:lnTo>
                    <a:pt x="24" y="18"/>
                  </a:lnTo>
                  <a:lnTo>
                    <a:pt x="34" y="25"/>
                  </a:lnTo>
                  <a:lnTo>
                    <a:pt x="43" y="30"/>
                  </a:lnTo>
                  <a:lnTo>
                    <a:pt x="54" y="35"/>
                  </a:lnTo>
                  <a:lnTo>
                    <a:pt x="66" y="39"/>
                  </a:lnTo>
                  <a:lnTo>
                    <a:pt x="81" y="43"/>
                  </a:lnTo>
                  <a:lnTo>
                    <a:pt x="89" y="81"/>
                  </a:lnTo>
                  <a:lnTo>
                    <a:pt x="103" y="119"/>
                  </a:lnTo>
                  <a:lnTo>
                    <a:pt x="122" y="154"/>
                  </a:lnTo>
                  <a:lnTo>
                    <a:pt x="147" y="188"/>
                  </a:lnTo>
                  <a:lnTo>
                    <a:pt x="177" y="217"/>
                  </a:lnTo>
                  <a:lnTo>
                    <a:pt x="216" y="243"/>
                  </a:lnTo>
                  <a:lnTo>
                    <a:pt x="264" y="265"/>
                  </a:lnTo>
                  <a:lnTo>
                    <a:pt x="322" y="283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19" name="Freeform 48"/>
            <p:cNvSpPr>
              <a:spLocks/>
            </p:cNvSpPr>
            <p:nvPr/>
          </p:nvSpPr>
          <p:spPr bwMode="auto">
            <a:xfrm>
              <a:off x="4987" y="1877"/>
              <a:ext cx="140" cy="238"/>
            </a:xfrm>
            <a:custGeom>
              <a:avLst/>
              <a:gdLst>
                <a:gd name="T0" fmla="*/ 0 w 419"/>
                <a:gd name="T1" fmla="*/ 1 h 476"/>
                <a:gd name="T2" fmla="*/ 0 w 419"/>
                <a:gd name="T3" fmla="*/ 1 h 476"/>
                <a:gd name="T4" fmla="*/ 0 w 419"/>
                <a:gd name="T5" fmla="*/ 1 h 476"/>
                <a:gd name="T6" fmla="*/ 0 w 419"/>
                <a:gd name="T7" fmla="*/ 1 h 476"/>
                <a:gd name="T8" fmla="*/ 0 w 419"/>
                <a:gd name="T9" fmla="*/ 1 h 476"/>
                <a:gd name="T10" fmla="*/ 0 w 419"/>
                <a:gd name="T11" fmla="*/ 1 h 476"/>
                <a:gd name="T12" fmla="*/ 0 w 419"/>
                <a:gd name="T13" fmla="*/ 1 h 476"/>
                <a:gd name="T14" fmla="*/ 0 w 419"/>
                <a:gd name="T15" fmla="*/ 1 h 476"/>
                <a:gd name="T16" fmla="*/ 0 w 419"/>
                <a:gd name="T17" fmla="*/ 1 h 476"/>
                <a:gd name="T18" fmla="*/ 0 w 419"/>
                <a:gd name="T19" fmla="*/ 1 h 476"/>
                <a:gd name="T20" fmla="*/ 0 w 419"/>
                <a:gd name="T21" fmla="*/ 1 h 476"/>
                <a:gd name="T22" fmla="*/ 0 w 419"/>
                <a:gd name="T23" fmla="*/ 1 h 476"/>
                <a:gd name="T24" fmla="*/ 0 w 419"/>
                <a:gd name="T25" fmla="*/ 1 h 476"/>
                <a:gd name="T26" fmla="*/ 0 w 419"/>
                <a:gd name="T27" fmla="*/ 1 h 476"/>
                <a:gd name="T28" fmla="*/ 0 w 419"/>
                <a:gd name="T29" fmla="*/ 1 h 476"/>
                <a:gd name="T30" fmla="*/ 0 w 419"/>
                <a:gd name="T31" fmla="*/ 1 h 476"/>
                <a:gd name="T32" fmla="*/ 0 w 419"/>
                <a:gd name="T33" fmla="*/ 1 h 476"/>
                <a:gd name="T34" fmla="*/ 0 w 419"/>
                <a:gd name="T35" fmla="*/ 1 h 476"/>
                <a:gd name="T36" fmla="*/ 0 w 419"/>
                <a:gd name="T37" fmla="*/ 1 h 476"/>
                <a:gd name="T38" fmla="*/ 0 w 419"/>
                <a:gd name="T39" fmla="*/ 1 h 476"/>
                <a:gd name="T40" fmla="*/ 0 w 419"/>
                <a:gd name="T41" fmla="*/ 1 h 476"/>
                <a:gd name="T42" fmla="*/ 0 w 419"/>
                <a:gd name="T43" fmla="*/ 1 h 476"/>
                <a:gd name="T44" fmla="*/ 0 w 419"/>
                <a:gd name="T45" fmla="*/ 1 h 476"/>
                <a:gd name="T46" fmla="*/ 0 w 419"/>
                <a:gd name="T47" fmla="*/ 1 h 476"/>
                <a:gd name="T48" fmla="*/ 0 w 419"/>
                <a:gd name="T49" fmla="*/ 1 h 476"/>
                <a:gd name="T50" fmla="*/ 0 w 419"/>
                <a:gd name="T51" fmla="*/ 1 h 476"/>
                <a:gd name="T52" fmla="*/ 0 w 419"/>
                <a:gd name="T53" fmla="*/ 1 h 476"/>
                <a:gd name="T54" fmla="*/ 0 w 419"/>
                <a:gd name="T55" fmla="*/ 1 h 476"/>
                <a:gd name="T56" fmla="*/ 0 w 419"/>
                <a:gd name="T57" fmla="*/ 1 h 476"/>
                <a:gd name="T58" fmla="*/ 0 w 419"/>
                <a:gd name="T59" fmla="*/ 1 h 476"/>
                <a:gd name="T60" fmla="*/ 0 w 419"/>
                <a:gd name="T61" fmla="*/ 1 h 476"/>
                <a:gd name="T62" fmla="*/ 0 w 419"/>
                <a:gd name="T63" fmla="*/ 1 h 476"/>
                <a:gd name="T64" fmla="*/ 0 w 419"/>
                <a:gd name="T65" fmla="*/ 1 h 476"/>
                <a:gd name="T66" fmla="*/ 0 w 419"/>
                <a:gd name="T67" fmla="*/ 1 h 476"/>
                <a:gd name="T68" fmla="*/ 0 w 419"/>
                <a:gd name="T69" fmla="*/ 1 h 476"/>
                <a:gd name="T70" fmla="*/ 0 w 419"/>
                <a:gd name="T71" fmla="*/ 1 h 476"/>
                <a:gd name="T72" fmla="*/ 0 w 419"/>
                <a:gd name="T73" fmla="*/ 1 h 476"/>
                <a:gd name="T74" fmla="*/ 0 w 419"/>
                <a:gd name="T75" fmla="*/ 1 h 476"/>
                <a:gd name="T76" fmla="*/ 0 w 419"/>
                <a:gd name="T77" fmla="*/ 1 h 476"/>
                <a:gd name="T78" fmla="*/ 0 w 419"/>
                <a:gd name="T79" fmla="*/ 0 h 476"/>
                <a:gd name="T80" fmla="*/ 0 w 419"/>
                <a:gd name="T81" fmla="*/ 1 h 47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419"/>
                <a:gd name="T124" fmla="*/ 0 h 476"/>
                <a:gd name="T125" fmla="*/ 419 w 419"/>
                <a:gd name="T126" fmla="*/ 476 h 47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419" h="476">
                  <a:moveTo>
                    <a:pt x="293" y="4"/>
                  </a:moveTo>
                  <a:lnTo>
                    <a:pt x="261" y="30"/>
                  </a:lnTo>
                  <a:lnTo>
                    <a:pt x="229" y="53"/>
                  </a:lnTo>
                  <a:lnTo>
                    <a:pt x="193" y="74"/>
                  </a:lnTo>
                  <a:lnTo>
                    <a:pt x="159" y="93"/>
                  </a:lnTo>
                  <a:lnTo>
                    <a:pt x="121" y="107"/>
                  </a:lnTo>
                  <a:lnTo>
                    <a:pt x="85" y="119"/>
                  </a:lnTo>
                  <a:lnTo>
                    <a:pt x="45" y="127"/>
                  </a:lnTo>
                  <a:lnTo>
                    <a:pt x="7" y="132"/>
                  </a:lnTo>
                  <a:lnTo>
                    <a:pt x="4" y="146"/>
                  </a:lnTo>
                  <a:lnTo>
                    <a:pt x="4" y="160"/>
                  </a:lnTo>
                  <a:lnTo>
                    <a:pt x="1" y="175"/>
                  </a:lnTo>
                  <a:lnTo>
                    <a:pt x="1" y="190"/>
                  </a:lnTo>
                  <a:lnTo>
                    <a:pt x="0" y="204"/>
                  </a:lnTo>
                  <a:lnTo>
                    <a:pt x="1" y="218"/>
                  </a:lnTo>
                  <a:lnTo>
                    <a:pt x="3" y="234"/>
                  </a:lnTo>
                  <a:lnTo>
                    <a:pt x="7" y="249"/>
                  </a:lnTo>
                  <a:lnTo>
                    <a:pt x="25" y="279"/>
                  </a:lnTo>
                  <a:lnTo>
                    <a:pt x="39" y="315"/>
                  </a:lnTo>
                  <a:lnTo>
                    <a:pt x="51" y="351"/>
                  </a:lnTo>
                  <a:lnTo>
                    <a:pt x="63" y="389"/>
                  </a:lnTo>
                  <a:lnTo>
                    <a:pt x="80" y="422"/>
                  </a:lnTo>
                  <a:lnTo>
                    <a:pt x="106" y="449"/>
                  </a:lnTo>
                  <a:lnTo>
                    <a:pt x="142" y="467"/>
                  </a:lnTo>
                  <a:lnTo>
                    <a:pt x="197" y="476"/>
                  </a:lnTo>
                  <a:lnTo>
                    <a:pt x="245" y="461"/>
                  </a:lnTo>
                  <a:lnTo>
                    <a:pt x="288" y="435"/>
                  </a:lnTo>
                  <a:lnTo>
                    <a:pt x="322" y="397"/>
                  </a:lnTo>
                  <a:lnTo>
                    <a:pt x="353" y="352"/>
                  </a:lnTo>
                  <a:lnTo>
                    <a:pt x="375" y="298"/>
                  </a:lnTo>
                  <a:lnTo>
                    <a:pt x="394" y="236"/>
                  </a:lnTo>
                  <a:lnTo>
                    <a:pt x="406" y="170"/>
                  </a:lnTo>
                  <a:lnTo>
                    <a:pt x="419" y="98"/>
                  </a:lnTo>
                  <a:lnTo>
                    <a:pt x="411" y="74"/>
                  </a:lnTo>
                  <a:lnTo>
                    <a:pt x="404" y="53"/>
                  </a:lnTo>
                  <a:lnTo>
                    <a:pt x="392" y="35"/>
                  </a:lnTo>
                  <a:lnTo>
                    <a:pt x="381" y="21"/>
                  </a:lnTo>
                  <a:lnTo>
                    <a:pt x="364" y="9"/>
                  </a:lnTo>
                  <a:lnTo>
                    <a:pt x="344" y="2"/>
                  </a:lnTo>
                  <a:lnTo>
                    <a:pt x="320" y="0"/>
                  </a:lnTo>
                  <a:lnTo>
                    <a:pt x="293" y="4"/>
                  </a:lnTo>
                  <a:close/>
                </a:path>
              </a:pathLst>
            </a:custGeom>
            <a:solidFill>
              <a:srgbClr val="8F8FF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20" name="Freeform 49"/>
            <p:cNvSpPr>
              <a:spLocks/>
            </p:cNvSpPr>
            <p:nvPr/>
          </p:nvSpPr>
          <p:spPr bwMode="auto">
            <a:xfrm>
              <a:off x="4989" y="1880"/>
              <a:ext cx="126" cy="217"/>
            </a:xfrm>
            <a:custGeom>
              <a:avLst/>
              <a:gdLst>
                <a:gd name="T0" fmla="*/ 0 w 378"/>
                <a:gd name="T1" fmla="*/ 1 h 434"/>
                <a:gd name="T2" fmla="*/ 0 w 378"/>
                <a:gd name="T3" fmla="*/ 1 h 434"/>
                <a:gd name="T4" fmla="*/ 0 w 378"/>
                <a:gd name="T5" fmla="*/ 1 h 434"/>
                <a:gd name="T6" fmla="*/ 0 w 378"/>
                <a:gd name="T7" fmla="*/ 1 h 434"/>
                <a:gd name="T8" fmla="*/ 0 w 378"/>
                <a:gd name="T9" fmla="*/ 1 h 434"/>
                <a:gd name="T10" fmla="*/ 0 w 378"/>
                <a:gd name="T11" fmla="*/ 1 h 434"/>
                <a:gd name="T12" fmla="*/ 0 w 378"/>
                <a:gd name="T13" fmla="*/ 1 h 434"/>
                <a:gd name="T14" fmla="*/ 0 w 378"/>
                <a:gd name="T15" fmla="*/ 1 h 434"/>
                <a:gd name="T16" fmla="*/ 0 w 378"/>
                <a:gd name="T17" fmla="*/ 1 h 434"/>
                <a:gd name="T18" fmla="*/ 0 w 378"/>
                <a:gd name="T19" fmla="*/ 1 h 434"/>
                <a:gd name="T20" fmla="*/ 0 w 378"/>
                <a:gd name="T21" fmla="*/ 1 h 434"/>
                <a:gd name="T22" fmla="*/ 0 w 378"/>
                <a:gd name="T23" fmla="*/ 1 h 434"/>
                <a:gd name="T24" fmla="*/ 0 w 378"/>
                <a:gd name="T25" fmla="*/ 1 h 434"/>
                <a:gd name="T26" fmla="*/ 0 w 378"/>
                <a:gd name="T27" fmla="*/ 1 h 434"/>
                <a:gd name="T28" fmla="*/ 0 w 378"/>
                <a:gd name="T29" fmla="*/ 1 h 434"/>
                <a:gd name="T30" fmla="*/ 0 w 378"/>
                <a:gd name="T31" fmla="*/ 1 h 434"/>
                <a:gd name="T32" fmla="*/ 0 w 378"/>
                <a:gd name="T33" fmla="*/ 1 h 434"/>
                <a:gd name="T34" fmla="*/ 0 w 378"/>
                <a:gd name="T35" fmla="*/ 1 h 434"/>
                <a:gd name="T36" fmla="*/ 0 w 378"/>
                <a:gd name="T37" fmla="*/ 1 h 434"/>
                <a:gd name="T38" fmla="*/ 0 w 378"/>
                <a:gd name="T39" fmla="*/ 1 h 434"/>
                <a:gd name="T40" fmla="*/ 0 w 378"/>
                <a:gd name="T41" fmla="*/ 1 h 434"/>
                <a:gd name="T42" fmla="*/ 0 w 378"/>
                <a:gd name="T43" fmla="*/ 1 h 434"/>
                <a:gd name="T44" fmla="*/ 0 w 378"/>
                <a:gd name="T45" fmla="*/ 1 h 434"/>
                <a:gd name="T46" fmla="*/ 0 w 378"/>
                <a:gd name="T47" fmla="*/ 1 h 434"/>
                <a:gd name="T48" fmla="*/ 0 w 378"/>
                <a:gd name="T49" fmla="*/ 1 h 434"/>
                <a:gd name="T50" fmla="*/ 0 w 378"/>
                <a:gd name="T51" fmla="*/ 1 h 434"/>
                <a:gd name="T52" fmla="*/ 0 w 378"/>
                <a:gd name="T53" fmla="*/ 1 h 434"/>
                <a:gd name="T54" fmla="*/ 0 w 378"/>
                <a:gd name="T55" fmla="*/ 1 h 434"/>
                <a:gd name="T56" fmla="*/ 0 w 378"/>
                <a:gd name="T57" fmla="*/ 1 h 434"/>
                <a:gd name="T58" fmla="*/ 0 w 378"/>
                <a:gd name="T59" fmla="*/ 1 h 434"/>
                <a:gd name="T60" fmla="*/ 0 w 378"/>
                <a:gd name="T61" fmla="*/ 1 h 434"/>
                <a:gd name="T62" fmla="*/ 0 w 378"/>
                <a:gd name="T63" fmla="*/ 1 h 434"/>
                <a:gd name="T64" fmla="*/ 0 w 378"/>
                <a:gd name="T65" fmla="*/ 1 h 434"/>
                <a:gd name="T66" fmla="*/ 0 w 378"/>
                <a:gd name="T67" fmla="*/ 1 h 434"/>
                <a:gd name="T68" fmla="*/ 0 w 378"/>
                <a:gd name="T69" fmla="*/ 1 h 434"/>
                <a:gd name="T70" fmla="*/ 0 w 378"/>
                <a:gd name="T71" fmla="*/ 1 h 434"/>
                <a:gd name="T72" fmla="*/ 0 w 378"/>
                <a:gd name="T73" fmla="*/ 1 h 434"/>
                <a:gd name="T74" fmla="*/ 0 w 378"/>
                <a:gd name="T75" fmla="*/ 1 h 434"/>
                <a:gd name="T76" fmla="*/ 0 w 378"/>
                <a:gd name="T77" fmla="*/ 1 h 434"/>
                <a:gd name="T78" fmla="*/ 0 w 378"/>
                <a:gd name="T79" fmla="*/ 0 h 434"/>
                <a:gd name="T80" fmla="*/ 0 w 378"/>
                <a:gd name="T81" fmla="*/ 1 h 43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378"/>
                <a:gd name="T124" fmla="*/ 0 h 434"/>
                <a:gd name="T125" fmla="*/ 378 w 378"/>
                <a:gd name="T126" fmla="*/ 434 h 434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378" h="434">
                  <a:moveTo>
                    <a:pt x="265" y="4"/>
                  </a:moveTo>
                  <a:lnTo>
                    <a:pt x="236" y="28"/>
                  </a:lnTo>
                  <a:lnTo>
                    <a:pt x="206" y="50"/>
                  </a:lnTo>
                  <a:lnTo>
                    <a:pt x="175" y="68"/>
                  </a:lnTo>
                  <a:lnTo>
                    <a:pt x="144" y="85"/>
                  </a:lnTo>
                  <a:lnTo>
                    <a:pt x="110" y="97"/>
                  </a:lnTo>
                  <a:lnTo>
                    <a:pt x="76" y="109"/>
                  </a:lnTo>
                  <a:lnTo>
                    <a:pt x="41" y="115"/>
                  </a:lnTo>
                  <a:lnTo>
                    <a:pt x="6" y="122"/>
                  </a:lnTo>
                  <a:lnTo>
                    <a:pt x="3" y="134"/>
                  </a:lnTo>
                  <a:lnTo>
                    <a:pt x="3" y="147"/>
                  </a:lnTo>
                  <a:lnTo>
                    <a:pt x="1" y="160"/>
                  </a:lnTo>
                  <a:lnTo>
                    <a:pt x="1" y="174"/>
                  </a:lnTo>
                  <a:lnTo>
                    <a:pt x="0" y="186"/>
                  </a:lnTo>
                  <a:lnTo>
                    <a:pt x="0" y="200"/>
                  </a:lnTo>
                  <a:lnTo>
                    <a:pt x="1" y="212"/>
                  </a:lnTo>
                  <a:lnTo>
                    <a:pt x="6" y="226"/>
                  </a:lnTo>
                  <a:lnTo>
                    <a:pt x="22" y="254"/>
                  </a:lnTo>
                  <a:lnTo>
                    <a:pt x="35" y="286"/>
                  </a:lnTo>
                  <a:lnTo>
                    <a:pt x="46" y="320"/>
                  </a:lnTo>
                  <a:lnTo>
                    <a:pt x="58" y="354"/>
                  </a:lnTo>
                  <a:lnTo>
                    <a:pt x="72" y="383"/>
                  </a:lnTo>
                  <a:lnTo>
                    <a:pt x="96" y="409"/>
                  </a:lnTo>
                  <a:lnTo>
                    <a:pt x="128" y="426"/>
                  </a:lnTo>
                  <a:lnTo>
                    <a:pt x="178" y="434"/>
                  </a:lnTo>
                  <a:lnTo>
                    <a:pt x="220" y="418"/>
                  </a:lnTo>
                  <a:lnTo>
                    <a:pt x="260" y="395"/>
                  </a:lnTo>
                  <a:lnTo>
                    <a:pt x="291" y="361"/>
                  </a:lnTo>
                  <a:lnTo>
                    <a:pt x="318" y="320"/>
                  </a:lnTo>
                  <a:lnTo>
                    <a:pt x="337" y="271"/>
                  </a:lnTo>
                  <a:lnTo>
                    <a:pt x="354" y="216"/>
                  </a:lnTo>
                  <a:lnTo>
                    <a:pt x="367" y="153"/>
                  </a:lnTo>
                  <a:lnTo>
                    <a:pt x="378" y="88"/>
                  </a:lnTo>
                  <a:lnTo>
                    <a:pt x="371" y="67"/>
                  </a:lnTo>
                  <a:lnTo>
                    <a:pt x="364" y="49"/>
                  </a:lnTo>
                  <a:lnTo>
                    <a:pt x="354" y="32"/>
                  </a:lnTo>
                  <a:lnTo>
                    <a:pt x="344" y="20"/>
                  </a:lnTo>
                  <a:lnTo>
                    <a:pt x="329" y="10"/>
                  </a:lnTo>
                  <a:lnTo>
                    <a:pt x="312" y="3"/>
                  </a:lnTo>
                  <a:lnTo>
                    <a:pt x="291" y="0"/>
                  </a:lnTo>
                  <a:lnTo>
                    <a:pt x="265" y="4"/>
                  </a:lnTo>
                  <a:close/>
                </a:path>
              </a:pathLst>
            </a:custGeom>
            <a:solidFill>
              <a:srgbClr val="A8A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21" name="Freeform 50"/>
            <p:cNvSpPr>
              <a:spLocks/>
            </p:cNvSpPr>
            <p:nvPr/>
          </p:nvSpPr>
          <p:spPr bwMode="auto">
            <a:xfrm>
              <a:off x="4992" y="1883"/>
              <a:ext cx="112" cy="194"/>
            </a:xfrm>
            <a:custGeom>
              <a:avLst/>
              <a:gdLst>
                <a:gd name="T0" fmla="*/ 0 w 337"/>
                <a:gd name="T1" fmla="*/ 1 h 386"/>
                <a:gd name="T2" fmla="*/ 0 w 337"/>
                <a:gd name="T3" fmla="*/ 1 h 386"/>
                <a:gd name="T4" fmla="*/ 0 w 337"/>
                <a:gd name="T5" fmla="*/ 1 h 386"/>
                <a:gd name="T6" fmla="*/ 0 w 337"/>
                <a:gd name="T7" fmla="*/ 1 h 386"/>
                <a:gd name="T8" fmla="*/ 0 w 337"/>
                <a:gd name="T9" fmla="*/ 1 h 386"/>
                <a:gd name="T10" fmla="*/ 0 w 337"/>
                <a:gd name="T11" fmla="*/ 1 h 386"/>
                <a:gd name="T12" fmla="*/ 0 w 337"/>
                <a:gd name="T13" fmla="*/ 1 h 386"/>
                <a:gd name="T14" fmla="*/ 0 w 337"/>
                <a:gd name="T15" fmla="*/ 1 h 386"/>
                <a:gd name="T16" fmla="*/ 0 w 337"/>
                <a:gd name="T17" fmla="*/ 1 h 386"/>
                <a:gd name="T18" fmla="*/ 0 w 337"/>
                <a:gd name="T19" fmla="*/ 1 h 386"/>
                <a:gd name="T20" fmla="*/ 0 w 337"/>
                <a:gd name="T21" fmla="*/ 1 h 386"/>
                <a:gd name="T22" fmla="*/ 0 w 337"/>
                <a:gd name="T23" fmla="*/ 1 h 386"/>
                <a:gd name="T24" fmla="*/ 0 w 337"/>
                <a:gd name="T25" fmla="*/ 1 h 386"/>
                <a:gd name="T26" fmla="*/ 0 w 337"/>
                <a:gd name="T27" fmla="*/ 1 h 386"/>
                <a:gd name="T28" fmla="*/ 0 w 337"/>
                <a:gd name="T29" fmla="*/ 1 h 386"/>
                <a:gd name="T30" fmla="*/ 0 w 337"/>
                <a:gd name="T31" fmla="*/ 1 h 386"/>
                <a:gd name="T32" fmla="*/ 0 w 337"/>
                <a:gd name="T33" fmla="*/ 1 h 386"/>
                <a:gd name="T34" fmla="*/ 0 w 337"/>
                <a:gd name="T35" fmla="*/ 1 h 386"/>
                <a:gd name="T36" fmla="*/ 0 w 337"/>
                <a:gd name="T37" fmla="*/ 1 h 386"/>
                <a:gd name="T38" fmla="*/ 0 w 337"/>
                <a:gd name="T39" fmla="*/ 1 h 386"/>
                <a:gd name="T40" fmla="*/ 0 w 337"/>
                <a:gd name="T41" fmla="*/ 1 h 386"/>
                <a:gd name="T42" fmla="*/ 0 w 337"/>
                <a:gd name="T43" fmla="*/ 1 h 386"/>
                <a:gd name="T44" fmla="*/ 0 w 337"/>
                <a:gd name="T45" fmla="*/ 1 h 386"/>
                <a:gd name="T46" fmla="*/ 0 w 337"/>
                <a:gd name="T47" fmla="*/ 1 h 386"/>
                <a:gd name="T48" fmla="*/ 0 w 337"/>
                <a:gd name="T49" fmla="*/ 1 h 386"/>
                <a:gd name="T50" fmla="*/ 0 w 337"/>
                <a:gd name="T51" fmla="*/ 1 h 386"/>
                <a:gd name="T52" fmla="*/ 0 w 337"/>
                <a:gd name="T53" fmla="*/ 1 h 386"/>
                <a:gd name="T54" fmla="*/ 0 w 337"/>
                <a:gd name="T55" fmla="*/ 1 h 386"/>
                <a:gd name="T56" fmla="*/ 0 w 337"/>
                <a:gd name="T57" fmla="*/ 1 h 386"/>
                <a:gd name="T58" fmla="*/ 0 w 337"/>
                <a:gd name="T59" fmla="*/ 1 h 386"/>
                <a:gd name="T60" fmla="*/ 0 w 337"/>
                <a:gd name="T61" fmla="*/ 1 h 386"/>
                <a:gd name="T62" fmla="*/ 0 w 337"/>
                <a:gd name="T63" fmla="*/ 1 h 386"/>
                <a:gd name="T64" fmla="*/ 0 w 337"/>
                <a:gd name="T65" fmla="*/ 1 h 386"/>
                <a:gd name="T66" fmla="*/ 0 w 337"/>
                <a:gd name="T67" fmla="*/ 1 h 386"/>
                <a:gd name="T68" fmla="*/ 0 w 337"/>
                <a:gd name="T69" fmla="*/ 1 h 386"/>
                <a:gd name="T70" fmla="*/ 0 w 337"/>
                <a:gd name="T71" fmla="*/ 1 h 386"/>
                <a:gd name="T72" fmla="*/ 0 w 337"/>
                <a:gd name="T73" fmla="*/ 1 h 386"/>
                <a:gd name="T74" fmla="*/ 0 w 337"/>
                <a:gd name="T75" fmla="*/ 1 h 386"/>
                <a:gd name="T76" fmla="*/ 0 w 337"/>
                <a:gd name="T77" fmla="*/ 1 h 386"/>
                <a:gd name="T78" fmla="*/ 0 w 337"/>
                <a:gd name="T79" fmla="*/ 0 h 386"/>
                <a:gd name="T80" fmla="*/ 0 w 337"/>
                <a:gd name="T81" fmla="*/ 1 h 38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337"/>
                <a:gd name="T124" fmla="*/ 0 h 386"/>
                <a:gd name="T125" fmla="*/ 337 w 337"/>
                <a:gd name="T126" fmla="*/ 386 h 38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337" h="386">
                  <a:moveTo>
                    <a:pt x="237" y="4"/>
                  </a:moveTo>
                  <a:lnTo>
                    <a:pt x="210" y="25"/>
                  </a:lnTo>
                  <a:lnTo>
                    <a:pt x="183" y="44"/>
                  </a:lnTo>
                  <a:lnTo>
                    <a:pt x="155" y="60"/>
                  </a:lnTo>
                  <a:lnTo>
                    <a:pt x="128" y="76"/>
                  </a:lnTo>
                  <a:lnTo>
                    <a:pt x="99" y="87"/>
                  </a:lnTo>
                  <a:lnTo>
                    <a:pt x="69" y="97"/>
                  </a:lnTo>
                  <a:lnTo>
                    <a:pt x="37" y="103"/>
                  </a:lnTo>
                  <a:lnTo>
                    <a:pt x="6" y="108"/>
                  </a:lnTo>
                  <a:lnTo>
                    <a:pt x="3" y="120"/>
                  </a:lnTo>
                  <a:lnTo>
                    <a:pt x="3" y="132"/>
                  </a:lnTo>
                  <a:lnTo>
                    <a:pt x="0" y="144"/>
                  </a:lnTo>
                  <a:lnTo>
                    <a:pt x="0" y="155"/>
                  </a:lnTo>
                  <a:lnTo>
                    <a:pt x="0" y="167"/>
                  </a:lnTo>
                  <a:lnTo>
                    <a:pt x="0" y="179"/>
                  </a:lnTo>
                  <a:lnTo>
                    <a:pt x="1" y="191"/>
                  </a:lnTo>
                  <a:lnTo>
                    <a:pt x="6" y="202"/>
                  </a:lnTo>
                  <a:lnTo>
                    <a:pt x="21" y="227"/>
                  </a:lnTo>
                  <a:lnTo>
                    <a:pt x="32" y="256"/>
                  </a:lnTo>
                  <a:lnTo>
                    <a:pt x="41" y="286"/>
                  </a:lnTo>
                  <a:lnTo>
                    <a:pt x="51" y="316"/>
                  </a:lnTo>
                  <a:lnTo>
                    <a:pt x="63" y="342"/>
                  </a:lnTo>
                  <a:lnTo>
                    <a:pt x="85" y="364"/>
                  </a:lnTo>
                  <a:lnTo>
                    <a:pt x="114" y="379"/>
                  </a:lnTo>
                  <a:lnTo>
                    <a:pt x="158" y="386"/>
                  </a:lnTo>
                  <a:lnTo>
                    <a:pt x="196" y="373"/>
                  </a:lnTo>
                  <a:lnTo>
                    <a:pt x="231" y="354"/>
                  </a:lnTo>
                  <a:lnTo>
                    <a:pt x="260" y="324"/>
                  </a:lnTo>
                  <a:lnTo>
                    <a:pt x="284" y="287"/>
                  </a:lnTo>
                  <a:lnTo>
                    <a:pt x="302" y="243"/>
                  </a:lnTo>
                  <a:lnTo>
                    <a:pt x="316" y="193"/>
                  </a:lnTo>
                  <a:lnTo>
                    <a:pt x="327" y="138"/>
                  </a:lnTo>
                  <a:lnTo>
                    <a:pt x="337" y="80"/>
                  </a:lnTo>
                  <a:lnTo>
                    <a:pt x="332" y="60"/>
                  </a:lnTo>
                  <a:lnTo>
                    <a:pt x="326" y="43"/>
                  </a:lnTo>
                  <a:lnTo>
                    <a:pt x="316" y="29"/>
                  </a:lnTo>
                  <a:lnTo>
                    <a:pt x="308" y="18"/>
                  </a:lnTo>
                  <a:lnTo>
                    <a:pt x="294" y="8"/>
                  </a:lnTo>
                  <a:lnTo>
                    <a:pt x="278" y="3"/>
                  </a:lnTo>
                  <a:lnTo>
                    <a:pt x="258" y="0"/>
                  </a:lnTo>
                  <a:lnTo>
                    <a:pt x="237" y="4"/>
                  </a:lnTo>
                  <a:close/>
                </a:path>
              </a:pathLst>
            </a:custGeom>
            <a:solidFill>
              <a:srgbClr val="C2C2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22" name="Freeform 51"/>
            <p:cNvSpPr>
              <a:spLocks/>
            </p:cNvSpPr>
            <p:nvPr/>
          </p:nvSpPr>
          <p:spPr bwMode="auto">
            <a:xfrm>
              <a:off x="4993" y="1887"/>
              <a:ext cx="101" cy="171"/>
            </a:xfrm>
            <a:custGeom>
              <a:avLst/>
              <a:gdLst>
                <a:gd name="T0" fmla="*/ 0 w 302"/>
                <a:gd name="T1" fmla="*/ 1 h 341"/>
                <a:gd name="T2" fmla="*/ 0 w 302"/>
                <a:gd name="T3" fmla="*/ 1 h 341"/>
                <a:gd name="T4" fmla="*/ 0 w 302"/>
                <a:gd name="T5" fmla="*/ 1 h 341"/>
                <a:gd name="T6" fmla="*/ 0 w 302"/>
                <a:gd name="T7" fmla="*/ 1 h 341"/>
                <a:gd name="T8" fmla="*/ 0 w 302"/>
                <a:gd name="T9" fmla="*/ 1 h 341"/>
                <a:gd name="T10" fmla="*/ 0 w 302"/>
                <a:gd name="T11" fmla="*/ 1 h 341"/>
                <a:gd name="T12" fmla="*/ 0 w 302"/>
                <a:gd name="T13" fmla="*/ 1 h 341"/>
                <a:gd name="T14" fmla="*/ 0 w 302"/>
                <a:gd name="T15" fmla="*/ 1 h 341"/>
                <a:gd name="T16" fmla="*/ 0 w 302"/>
                <a:gd name="T17" fmla="*/ 1 h 341"/>
                <a:gd name="T18" fmla="*/ 0 w 302"/>
                <a:gd name="T19" fmla="*/ 1 h 341"/>
                <a:gd name="T20" fmla="*/ 0 w 302"/>
                <a:gd name="T21" fmla="*/ 1 h 341"/>
                <a:gd name="T22" fmla="*/ 0 w 302"/>
                <a:gd name="T23" fmla="*/ 1 h 341"/>
                <a:gd name="T24" fmla="*/ 0 w 302"/>
                <a:gd name="T25" fmla="*/ 1 h 341"/>
                <a:gd name="T26" fmla="*/ 0 w 302"/>
                <a:gd name="T27" fmla="*/ 1 h 341"/>
                <a:gd name="T28" fmla="*/ 0 w 302"/>
                <a:gd name="T29" fmla="*/ 1 h 341"/>
                <a:gd name="T30" fmla="*/ 0 w 302"/>
                <a:gd name="T31" fmla="*/ 1 h 341"/>
                <a:gd name="T32" fmla="*/ 0 w 302"/>
                <a:gd name="T33" fmla="*/ 1 h 341"/>
                <a:gd name="T34" fmla="*/ 0 w 302"/>
                <a:gd name="T35" fmla="*/ 1 h 341"/>
                <a:gd name="T36" fmla="*/ 0 w 302"/>
                <a:gd name="T37" fmla="*/ 1 h 341"/>
                <a:gd name="T38" fmla="*/ 0 w 302"/>
                <a:gd name="T39" fmla="*/ 1 h 341"/>
                <a:gd name="T40" fmla="*/ 0 w 302"/>
                <a:gd name="T41" fmla="*/ 1 h 341"/>
                <a:gd name="T42" fmla="*/ 0 w 302"/>
                <a:gd name="T43" fmla="*/ 1 h 341"/>
                <a:gd name="T44" fmla="*/ 0 w 302"/>
                <a:gd name="T45" fmla="*/ 1 h 341"/>
                <a:gd name="T46" fmla="*/ 0 w 302"/>
                <a:gd name="T47" fmla="*/ 1 h 341"/>
                <a:gd name="T48" fmla="*/ 0 w 302"/>
                <a:gd name="T49" fmla="*/ 1 h 341"/>
                <a:gd name="T50" fmla="*/ 0 w 302"/>
                <a:gd name="T51" fmla="*/ 1 h 341"/>
                <a:gd name="T52" fmla="*/ 0 w 302"/>
                <a:gd name="T53" fmla="*/ 1 h 341"/>
                <a:gd name="T54" fmla="*/ 0 w 302"/>
                <a:gd name="T55" fmla="*/ 1 h 341"/>
                <a:gd name="T56" fmla="*/ 0 w 302"/>
                <a:gd name="T57" fmla="*/ 1 h 341"/>
                <a:gd name="T58" fmla="*/ 0 w 302"/>
                <a:gd name="T59" fmla="*/ 1 h 341"/>
                <a:gd name="T60" fmla="*/ 0 w 302"/>
                <a:gd name="T61" fmla="*/ 1 h 341"/>
                <a:gd name="T62" fmla="*/ 0 w 302"/>
                <a:gd name="T63" fmla="*/ 1 h 341"/>
                <a:gd name="T64" fmla="*/ 0 w 302"/>
                <a:gd name="T65" fmla="*/ 1 h 341"/>
                <a:gd name="T66" fmla="*/ 0 w 302"/>
                <a:gd name="T67" fmla="*/ 1 h 341"/>
                <a:gd name="T68" fmla="*/ 0 w 302"/>
                <a:gd name="T69" fmla="*/ 1 h 341"/>
                <a:gd name="T70" fmla="*/ 0 w 302"/>
                <a:gd name="T71" fmla="*/ 1 h 341"/>
                <a:gd name="T72" fmla="*/ 0 w 302"/>
                <a:gd name="T73" fmla="*/ 1 h 341"/>
                <a:gd name="T74" fmla="*/ 0 w 302"/>
                <a:gd name="T75" fmla="*/ 1 h 341"/>
                <a:gd name="T76" fmla="*/ 0 w 302"/>
                <a:gd name="T77" fmla="*/ 1 h 341"/>
                <a:gd name="T78" fmla="*/ 0 w 302"/>
                <a:gd name="T79" fmla="*/ 0 h 341"/>
                <a:gd name="T80" fmla="*/ 0 w 302"/>
                <a:gd name="T81" fmla="*/ 1 h 341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302"/>
                <a:gd name="T124" fmla="*/ 0 h 341"/>
                <a:gd name="T125" fmla="*/ 302 w 302"/>
                <a:gd name="T126" fmla="*/ 341 h 341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302" h="341">
                  <a:moveTo>
                    <a:pt x="212" y="2"/>
                  </a:moveTo>
                  <a:lnTo>
                    <a:pt x="188" y="21"/>
                  </a:lnTo>
                  <a:lnTo>
                    <a:pt x="165" y="39"/>
                  </a:lnTo>
                  <a:lnTo>
                    <a:pt x="140" y="53"/>
                  </a:lnTo>
                  <a:lnTo>
                    <a:pt x="116" y="66"/>
                  </a:lnTo>
                  <a:lnTo>
                    <a:pt x="89" y="75"/>
                  </a:lnTo>
                  <a:lnTo>
                    <a:pt x="62" y="85"/>
                  </a:lnTo>
                  <a:lnTo>
                    <a:pt x="34" y="90"/>
                  </a:lnTo>
                  <a:lnTo>
                    <a:pt x="7" y="95"/>
                  </a:lnTo>
                  <a:lnTo>
                    <a:pt x="4" y="104"/>
                  </a:lnTo>
                  <a:lnTo>
                    <a:pt x="4" y="115"/>
                  </a:lnTo>
                  <a:lnTo>
                    <a:pt x="2" y="125"/>
                  </a:lnTo>
                  <a:lnTo>
                    <a:pt x="2" y="137"/>
                  </a:lnTo>
                  <a:lnTo>
                    <a:pt x="0" y="146"/>
                  </a:lnTo>
                  <a:lnTo>
                    <a:pt x="2" y="156"/>
                  </a:lnTo>
                  <a:lnTo>
                    <a:pt x="3" y="167"/>
                  </a:lnTo>
                  <a:lnTo>
                    <a:pt x="7" y="179"/>
                  </a:lnTo>
                  <a:lnTo>
                    <a:pt x="20" y="200"/>
                  </a:lnTo>
                  <a:lnTo>
                    <a:pt x="28" y="226"/>
                  </a:lnTo>
                  <a:lnTo>
                    <a:pt x="35" y="252"/>
                  </a:lnTo>
                  <a:lnTo>
                    <a:pt x="45" y="279"/>
                  </a:lnTo>
                  <a:lnTo>
                    <a:pt x="57" y="301"/>
                  </a:lnTo>
                  <a:lnTo>
                    <a:pt x="76" y="321"/>
                  </a:lnTo>
                  <a:lnTo>
                    <a:pt x="103" y="334"/>
                  </a:lnTo>
                  <a:lnTo>
                    <a:pt x="143" y="341"/>
                  </a:lnTo>
                  <a:lnTo>
                    <a:pt x="177" y="329"/>
                  </a:lnTo>
                  <a:lnTo>
                    <a:pt x="206" y="311"/>
                  </a:lnTo>
                  <a:lnTo>
                    <a:pt x="232" y="284"/>
                  </a:lnTo>
                  <a:lnTo>
                    <a:pt x="253" y="252"/>
                  </a:lnTo>
                  <a:lnTo>
                    <a:pt x="270" y="213"/>
                  </a:lnTo>
                  <a:lnTo>
                    <a:pt x="283" y="169"/>
                  </a:lnTo>
                  <a:lnTo>
                    <a:pt x="292" y="120"/>
                  </a:lnTo>
                  <a:lnTo>
                    <a:pt x="302" y="69"/>
                  </a:lnTo>
                  <a:lnTo>
                    <a:pt x="297" y="52"/>
                  </a:lnTo>
                  <a:lnTo>
                    <a:pt x="291" y="38"/>
                  </a:lnTo>
                  <a:lnTo>
                    <a:pt x="283" y="25"/>
                  </a:lnTo>
                  <a:lnTo>
                    <a:pt x="274" y="15"/>
                  </a:lnTo>
                  <a:lnTo>
                    <a:pt x="261" y="6"/>
                  </a:lnTo>
                  <a:lnTo>
                    <a:pt x="247" y="1"/>
                  </a:lnTo>
                  <a:lnTo>
                    <a:pt x="230" y="0"/>
                  </a:lnTo>
                  <a:lnTo>
                    <a:pt x="212" y="2"/>
                  </a:lnTo>
                  <a:close/>
                </a:path>
              </a:pathLst>
            </a:custGeom>
            <a:solidFill>
              <a:srgbClr val="DEDE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23" name="Freeform 52"/>
            <p:cNvSpPr>
              <a:spLocks/>
            </p:cNvSpPr>
            <p:nvPr/>
          </p:nvSpPr>
          <p:spPr bwMode="auto">
            <a:xfrm>
              <a:off x="4984" y="1863"/>
              <a:ext cx="108" cy="82"/>
            </a:xfrm>
            <a:custGeom>
              <a:avLst/>
              <a:gdLst>
                <a:gd name="T0" fmla="*/ 0 w 326"/>
                <a:gd name="T1" fmla="*/ 0 h 165"/>
                <a:gd name="T2" fmla="*/ 0 w 326"/>
                <a:gd name="T3" fmla="*/ 0 h 165"/>
                <a:gd name="T4" fmla="*/ 0 w 326"/>
                <a:gd name="T5" fmla="*/ 0 h 165"/>
                <a:gd name="T6" fmla="*/ 0 w 326"/>
                <a:gd name="T7" fmla="*/ 0 h 165"/>
                <a:gd name="T8" fmla="*/ 0 w 326"/>
                <a:gd name="T9" fmla="*/ 0 h 165"/>
                <a:gd name="T10" fmla="*/ 0 w 326"/>
                <a:gd name="T11" fmla="*/ 0 h 165"/>
                <a:gd name="T12" fmla="*/ 0 w 326"/>
                <a:gd name="T13" fmla="*/ 0 h 165"/>
                <a:gd name="T14" fmla="*/ 0 w 326"/>
                <a:gd name="T15" fmla="*/ 0 h 165"/>
                <a:gd name="T16" fmla="*/ 0 w 326"/>
                <a:gd name="T17" fmla="*/ 0 h 165"/>
                <a:gd name="T18" fmla="*/ 0 w 326"/>
                <a:gd name="T19" fmla="*/ 0 h 165"/>
                <a:gd name="T20" fmla="*/ 0 w 326"/>
                <a:gd name="T21" fmla="*/ 0 h 165"/>
                <a:gd name="T22" fmla="*/ 0 w 326"/>
                <a:gd name="T23" fmla="*/ 0 h 165"/>
                <a:gd name="T24" fmla="*/ 0 w 326"/>
                <a:gd name="T25" fmla="*/ 0 h 165"/>
                <a:gd name="T26" fmla="*/ 0 w 326"/>
                <a:gd name="T27" fmla="*/ 0 h 165"/>
                <a:gd name="T28" fmla="*/ 0 w 326"/>
                <a:gd name="T29" fmla="*/ 0 h 165"/>
                <a:gd name="T30" fmla="*/ 0 w 326"/>
                <a:gd name="T31" fmla="*/ 0 h 165"/>
                <a:gd name="T32" fmla="*/ 0 w 326"/>
                <a:gd name="T33" fmla="*/ 0 h 165"/>
                <a:gd name="T34" fmla="*/ 0 w 326"/>
                <a:gd name="T35" fmla="*/ 0 h 165"/>
                <a:gd name="T36" fmla="*/ 0 w 326"/>
                <a:gd name="T37" fmla="*/ 0 h 165"/>
                <a:gd name="T38" fmla="*/ 0 w 326"/>
                <a:gd name="T39" fmla="*/ 0 h 165"/>
                <a:gd name="T40" fmla="*/ 0 w 326"/>
                <a:gd name="T41" fmla="*/ 0 h 16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26"/>
                <a:gd name="T64" fmla="*/ 0 h 165"/>
                <a:gd name="T65" fmla="*/ 326 w 326"/>
                <a:gd name="T66" fmla="*/ 165 h 16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26" h="165">
                  <a:moveTo>
                    <a:pt x="292" y="0"/>
                  </a:moveTo>
                  <a:lnTo>
                    <a:pt x="260" y="29"/>
                  </a:lnTo>
                  <a:lnTo>
                    <a:pt x="229" y="57"/>
                  </a:lnTo>
                  <a:lnTo>
                    <a:pt x="195" y="81"/>
                  </a:lnTo>
                  <a:lnTo>
                    <a:pt x="161" y="105"/>
                  </a:lnTo>
                  <a:lnTo>
                    <a:pt x="123" y="123"/>
                  </a:lnTo>
                  <a:lnTo>
                    <a:pt x="85" y="139"/>
                  </a:lnTo>
                  <a:lnTo>
                    <a:pt x="42" y="151"/>
                  </a:lnTo>
                  <a:lnTo>
                    <a:pt x="0" y="158"/>
                  </a:lnTo>
                  <a:lnTo>
                    <a:pt x="51" y="165"/>
                  </a:lnTo>
                  <a:lnTo>
                    <a:pt x="99" y="164"/>
                  </a:lnTo>
                  <a:lnTo>
                    <a:pt x="141" y="153"/>
                  </a:lnTo>
                  <a:lnTo>
                    <a:pt x="183" y="138"/>
                  </a:lnTo>
                  <a:lnTo>
                    <a:pt x="220" y="114"/>
                  </a:lnTo>
                  <a:lnTo>
                    <a:pt x="257" y="87"/>
                  </a:lnTo>
                  <a:lnTo>
                    <a:pt x="291" y="55"/>
                  </a:lnTo>
                  <a:lnTo>
                    <a:pt x="326" y="23"/>
                  </a:lnTo>
                  <a:lnTo>
                    <a:pt x="316" y="17"/>
                  </a:lnTo>
                  <a:lnTo>
                    <a:pt x="308" y="12"/>
                  </a:lnTo>
                  <a:lnTo>
                    <a:pt x="299" y="6"/>
                  </a:lnTo>
                  <a:lnTo>
                    <a:pt x="29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24" name="Freeform 53"/>
            <p:cNvSpPr>
              <a:spLocks/>
            </p:cNvSpPr>
            <p:nvPr/>
          </p:nvSpPr>
          <p:spPr bwMode="auto">
            <a:xfrm>
              <a:off x="5046" y="1900"/>
              <a:ext cx="28" cy="100"/>
            </a:xfrm>
            <a:custGeom>
              <a:avLst/>
              <a:gdLst>
                <a:gd name="T0" fmla="*/ 0 w 86"/>
                <a:gd name="T1" fmla="*/ 0 h 201"/>
                <a:gd name="T2" fmla="*/ 0 w 86"/>
                <a:gd name="T3" fmla="*/ 0 h 201"/>
                <a:gd name="T4" fmla="*/ 0 w 86"/>
                <a:gd name="T5" fmla="*/ 0 h 201"/>
                <a:gd name="T6" fmla="*/ 0 w 86"/>
                <a:gd name="T7" fmla="*/ 0 h 201"/>
                <a:gd name="T8" fmla="*/ 0 w 86"/>
                <a:gd name="T9" fmla="*/ 0 h 201"/>
                <a:gd name="T10" fmla="*/ 0 w 86"/>
                <a:gd name="T11" fmla="*/ 0 h 201"/>
                <a:gd name="T12" fmla="*/ 0 w 86"/>
                <a:gd name="T13" fmla="*/ 0 h 201"/>
                <a:gd name="T14" fmla="*/ 0 w 86"/>
                <a:gd name="T15" fmla="*/ 0 h 201"/>
                <a:gd name="T16" fmla="*/ 0 w 86"/>
                <a:gd name="T17" fmla="*/ 0 h 201"/>
                <a:gd name="T18" fmla="*/ 0 w 86"/>
                <a:gd name="T19" fmla="*/ 0 h 201"/>
                <a:gd name="T20" fmla="*/ 0 w 86"/>
                <a:gd name="T21" fmla="*/ 0 h 201"/>
                <a:gd name="T22" fmla="*/ 0 w 86"/>
                <a:gd name="T23" fmla="*/ 0 h 201"/>
                <a:gd name="T24" fmla="*/ 0 w 86"/>
                <a:gd name="T25" fmla="*/ 0 h 201"/>
                <a:gd name="T26" fmla="*/ 0 w 86"/>
                <a:gd name="T27" fmla="*/ 0 h 201"/>
                <a:gd name="T28" fmla="*/ 0 w 86"/>
                <a:gd name="T29" fmla="*/ 0 h 201"/>
                <a:gd name="T30" fmla="*/ 0 w 86"/>
                <a:gd name="T31" fmla="*/ 0 h 201"/>
                <a:gd name="T32" fmla="*/ 0 w 86"/>
                <a:gd name="T33" fmla="*/ 0 h 201"/>
                <a:gd name="T34" fmla="*/ 0 w 86"/>
                <a:gd name="T35" fmla="*/ 0 h 201"/>
                <a:gd name="T36" fmla="*/ 0 w 86"/>
                <a:gd name="T37" fmla="*/ 0 h 201"/>
                <a:gd name="T38" fmla="*/ 0 w 86"/>
                <a:gd name="T39" fmla="*/ 0 h 201"/>
                <a:gd name="T40" fmla="*/ 0 w 86"/>
                <a:gd name="T41" fmla="*/ 0 h 201"/>
                <a:gd name="T42" fmla="*/ 0 w 86"/>
                <a:gd name="T43" fmla="*/ 0 h 201"/>
                <a:gd name="T44" fmla="*/ 0 w 86"/>
                <a:gd name="T45" fmla="*/ 0 h 201"/>
                <a:gd name="T46" fmla="*/ 0 w 86"/>
                <a:gd name="T47" fmla="*/ 0 h 201"/>
                <a:gd name="T48" fmla="*/ 0 w 86"/>
                <a:gd name="T49" fmla="*/ 0 h 20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86"/>
                <a:gd name="T76" fmla="*/ 0 h 201"/>
                <a:gd name="T77" fmla="*/ 86 w 86"/>
                <a:gd name="T78" fmla="*/ 201 h 201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86" h="201">
                  <a:moveTo>
                    <a:pt x="84" y="0"/>
                  </a:moveTo>
                  <a:lnTo>
                    <a:pt x="74" y="3"/>
                  </a:lnTo>
                  <a:lnTo>
                    <a:pt x="64" y="9"/>
                  </a:lnTo>
                  <a:lnTo>
                    <a:pt x="54" y="14"/>
                  </a:lnTo>
                  <a:lnTo>
                    <a:pt x="45" y="19"/>
                  </a:lnTo>
                  <a:lnTo>
                    <a:pt x="36" y="24"/>
                  </a:lnTo>
                  <a:lnTo>
                    <a:pt x="27" y="30"/>
                  </a:lnTo>
                  <a:lnTo>
                    <a:pt x="17" y="35"/>
                  </a:lnTo>
                  <a:lnTo>
                    <a:pt x="9" y="41"/>
                  </a:lnTo>
                  <a:lnTo>
                    <a:pt x="5" y="67"/>
                  </a:lnTo>
                  <a:lnTo>
                    <a:pt x="3" y="95"/>
                  </a:lnTo>
                  <a:lnTo>
                    <a:pt x="0" y="120"/>
                  </a:lnTo>
                  <a:lnTo>
                    <a:pt x="2" y="144"/>
                  </a:lnTo>
                  <a:lnTo>
                    <a:pt x="3" y="164"/>
                  </a:lnTo>
                  <a:lnTo>
                    <a:pt x="10" y="181"/>
                  </a:lnTo>
                  <a:lnTo>
                    <a:pt x="19" y="193"/>
                  </a:lnTo>
                  <a:lnTo>
                    <a:pt x="33" y="201"/>
                  </a:lnTo>
                  <a:lnTo>
                    <a:pt x="54" y="190"/>
                  </a:lnTo>
                  <a:lnTo>
                    <a:pt x="69" y="175"/>
                  </a:lnTo>
                  <a:lnTo>
                    <a:pt x="79" y="152"/>
                  </a:lnTo>
                  <a:lnTo>
                    <a:pt x="86" y="128"/>
                  </a:lnTo>
                  <a:lnTo>
                    <a:pt x="86" y="97"/>
                  </a:lnTo>
                  <a:lnTo>
                    <a:pt x="86" y="66"/>
                  </a:lnTo>
                  <a:lnTo>
                    <a:pt x="85" y="32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0000B3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25" name="Freeform 54"/>
            <p:cNvSpPr>
              <a:spLocks/>
            </p:cNvSpPr>
            <p:nvPr/>
          </p:nvSpPr>
          <p:spPr bwMode="auto">
            <a:xfrm>
              <a:off x="5254" y="2021"/>
              <a:ext cx="368" cy="508"/>
            </a:xfrm>
            <a:custGeom>
              <a:avLst/>
              <a:gdLst>
                <a:gd name="T0" fmla="*/ 0 w 1102"/>
                <a:gd name="T1" fmla="*/ 1 h 1016"/>
                <a:gd name="T2" fmla="*/ 0 w 1102"/>
                <a:gd name="T3" fmla="*/ 1 h 1016"/>
                <a:gd name="T4" fmla="*/ 0 w 1102"/>
                <a:gd name="T5" fmla="*/ 1 h 1016"/>
                <a:gd name="T6" fmla="*/ 0 w 1102"/>
                <a:gd name="T7" fmla="*/ 1 h 1016"/>
                <a:gd name="T8" fmla="*/ 0 w 1102"/>
                <a:gd name="T9" fmla="*/ 2 h 1016"/>
                <a:gd name="T10" fmla="*/ 0 w 1102"/>
                <a:gd name="T11" fmla="*/ 2 h 1016"/>
                <a:gd name="T12" fmla="*/ 0 w 1102"/>
                <a:gd name="T13" fmla="*/ 2 h 1016"/>
                <a:gd name="T14" fmla="*/ 0 w 1102"/>
                <a:gd name="T15" fmla="*/ 2 h 1016"/>
                <a:gd name="T16" fmla="*/ 0 w 1102"/>
                <a:gd name="T17" fmla="*/ 2 h 1016"/>
                <a:gd name="T18" fmla="*/ 0 w 1102"/>
                <a:gd name="T19" fmla="*/ 2 h 1016"/>
                <a:gd name="T20" fmla="*/ 0 w 1102"/>
                <a:gd name="T21" fmla="*/ 2 h 1016"/>
                <a:gd name="T22" fmla="*/ 0 w 1102"/>
                <a:gd name="T23" fmla="*/ 2 h 1016"/>
                <a:gd name="T24" fmla="*/ 0 w 1102"/>
                <a:gd name="T25" fmla="*/ 2 h 1016"/>
                <a:gd name="T26" fmla="*/ 0 w 1102"/>
                <a:gd name="T27" fmla="*/ 1 h 1016"/>
                <a:gd name="T28" fmla="*/ 0 w 1102"/>
                <a:gd name="T29" fmla="*/ 1 h 1016"/>
                <a:gd name="T30" fmla="*/ 0 w 1102"/>
                <a:gd name="T31" fmla="*/ 1 h 1016"/>
                <a:gd name="T32" fmla="*/ 0 w 1102"/>
                <a:gd name="T33" fmla="*/ 1 h 1016"/>
                <a:gd name="T34" fmla="*/ 0 w 1102"/>
                <a:gd name="T35" fmla="*/ 1 h 1016"/>
                <a:gd name="T36" fmla="*/ 0 w 1102"/>
                <a:gd name="T37" fmla="*/ 1 h 1016"/>
                <a:gd name="T38" fmla="*/ 0 w 1102"/>
                <a:gd name="T39" fmla="*/ 1 h 1016"/>
                <a:gd name="T40" fmla="*/ 0 w 1102"/>
                <a:gd name="T41" fmla="*/ 1 h 1016"/>
                <a:gd name="T42" fmla="*/ 0 w 1102"/>
                <a:gd name="T43" fmla="*/ 1 h 1016"/>
                <a:gd name="T44" fmla="*/ 0 w 1102"/>
                <a:gd name="T45" fmla="*/ 1 h 1016"/>
                <a:gd name="T46" fmla="*/ 0 w 1102"/>
                <a:gd name="T47" fmla="*/ 1 h 1016"/>
                <a:gd name="T48" fmla="*/ 0 w 1102"/>
                <a:gd name="T49" fmla="*/ 1 h 1016"/>
                <a:gd name="T50" fmla="*/ 0 w 1102"/>
                <a:gd name="T51" fmla="*/ 1 h 1016"/>
                <a:gd name="T52" fmla="*/ 0 w 1102"/>
                <a:gd name="T53" fmla="*/ 1 h 1016"/>
                <a:gd name="T54" fmla="*/ 0 w 1102"/>
                <a:gd name="T55" fmla="*/ 1 h 1016"/>
                <a:gd name="T56" fmla="*/ 0 w 1102"/>
                <a:gd name="T57" fmla="*/ 1 h 1016"/>
                <a:gd name="T58" fmla="*/ 0 w 1102"/>
                <a:gd name="T59" fmla="*/ 1 h 1016"/>
                <a:gd name="T60" fmla="*/ 0 w 1102"/>
                <a:gd name="T61" fmla="*/ 1 h 1016"/>
                <a:gd name="T62" fmla="*/ 0 w 1102"/>
                <a:gd name="T63" fmla="*/ 1 h 1016"/>
                <a:gd name="T64" fmla="*/ 0 w 1102"/>
                <a:gd name="T65" fmla="*/ 0 h 1016"/>
                <a:gd name="T66" fmla="*/ 0 w 1102"/>
                <a:gd name="T67" fmla="*/ 1 h 1016"/>
                <a:gd name="T68" fmla="*/ 0 w 1102"/>
                <a:gd name="T69" fmla="*/ 1 h 1016"/>
                <a:gd name="T70" fmla="*/ 0 w 1102"/>
                <a:gd name="T71" fmla="*/ 1 h 1016"/>
                <a:gd name="T72" fmla="*/ 0 w 1102"/>
                <a:gd name="T73" fmla="*/ 1 h 1016"/>
                <a:gd name="T74" fmla="*/ 0 w 1102"/>
                <a:gd name="T75" fmla="*/ 1 h 1016"/>
                <a:gd name="T76" fmla="*/ 0 w 1102"/>
                <a:gd name="T77" fmla="*/ 1 h 1016"/>
                <a:gd name="T78" fmla="*/ 0 w 1102"/>
                <a:gd name="T79" fmla="*/ 1 h 1016"/>
                <a:gd name="T80" fmla="*/ 0 w 1102"/>
                <a:gd name="T81" fmla="*/ 1 h 101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102"/>
                <a:gd name="T124" fmla="*/ 0 h 1016"/>
                <a:gd name="T125" fmla="*/ 1102 w 1102"/>
                <a:gd name="T126" fmla="*/ 1016 h 101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102" h="1016">
                  <a:moveTo>
                    <a:pt x="1102" y="118"/>
                  </a:moveTo>
                  <a:lnTo>
                    <a:pt x="1057" y="225"/>
                  </a:lnTo>
                  <a:lnTo>
                    <a:pt x="1012" y="327"/>
                  </a:lnTo>
                  <a:lnTo>
                    <a:pt x="957" y="426"/>
                  </a:lnTo>
                  <a:lnTo>
                    <a:pt x="882" y="529"/>
                  </a:lnTo>
                  <a:lnTo>
                    <a:pt x="773" y="634"/>
                  </a:lnTo>
                  <a:lnTo>
                    <a:pt x="625" y="749"/>
                  </a:lnTo>
                  <a:lnTo>
                    <a:pt x="423" y="874"/>
                  </a:lnTo>
                  <a:lnTo>
                    <a:pt x="162" y="1016"/>
                  </a:lnTo>
                  <a:lnTo>
                    <a:pt x="100" y="909"/>
                  </a:lnTo>
                  <a:lnTo>
                    <a:pt x="50" y="805"/>
                  </a:lnTo>
                  <a:lnTo>
                    <a:pt x="15" y="703"/>
                  </a:lnTo>
                  <a:lnTo>
                    <a:pt x="0" y="604"/>
                  </a:lnTo>
                  <a:lnTo>
                    <a:pt x="1" y="504"/>
                  </a:lnTo>
                  <a:lnTo>
                    <a:pt x="28" y="408"/>
                  </a:lnTo>
                  <a:lnTo>
                    <a:pt x="80" y="311"/>
                  </a:lnTo>
                  <a:lnTo>
                    <a:pt x="162" y="217"/>
                  </a:lnTo>
                  <a:lnTo>
                    <a:pt x="180" y="217"/>
                  </a:lnTo>
                  <a:lnTo>
                    <a:pt x="199" y="218"/>
                  </a:lnTo>
                  <a:lnTo>
                    <a:pt x="217" y="220"/>
                  </a:lnTo>
                  <a:lnTo>
                    <a:pt x="235" y="222"/>
                  </a:lnTo>
                  <a:lnTo>
                    <a:pt x="254" y="222"/>
                  </a:lnTo>
                  <a:lnTo>
                    <a:pt x="272" y="225"/>
                  </a:lnTo>
                  <a:lnTo>
                    <a:pt x="290" y="226"/>
                  </a:lnTo>
                  <a:lnTo>
                    <a:pt x="310" y="229"/>
                  </a:lnTo>
                  <a:lnTo>
                    <a:pt x="347" y="200"/>
                  </a:lnTo>
                  <a:lnTo>
                    <a:pt x="385" y="171"/>
                  </a:lnTo>
                  <a:lnTo>
                    <a:pt x="422" y="143"/>
                  </a:lnTo>
                  <a:lnTo>
                    <a:pt x="460" y="114"/>
                  </a:lnTo>
                  <a:lnTo>
                    <a:pt x="498" y="85"/>
                  </a:lnTo>
                  <a:lnTo>
                    <a:pt x="536" y="57"/>
                  </a:lnTo>
                  <a:lnTo>
                    <a:pt x="574" y="28"/>
                  </a:lnTo>
                  <a:lnTo>
                    <a:pt x="612" y="0"/>
                  </a:lnTo>
                  <a:lnTo>
                    <a:pt x="652" y="27"/>
                  </a:lnTo>
                  <a:lnTo>
                    <a:pt x="703" y="54"/>
                  </a:lnTo>
                  <a:lnTo>
                    <a:pt x="760" y="80"/>
                  </a:lnTo>
                  <a:lnTo>
                    <a:pt x="825" y="102"/>
                  </a:lnTo>
                  <a:lnTo>
                    <a:pt x="892" y="118"/>
                  </a:lnTo>
                  <a:lnTo>
                    <a:pt x="964" y="127"/>
                  </a:lnTo>
                  <a:lnTo>
                    <a:pt x="1033" y="127"/>
                  </a:lnTo>
                  <a:lnTo>
                    <a:pt x="1102" y="118"/>
                  </a:lnTo>
                  <a:close/>
                </a:path>
              </a:pathLst>
            </a:custGeom>
            <a:solidFill>
              <a:srgbClr val="B86B0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26" name="Freeform 55"/>
            <p:cNvSpPr>
              <a:spLocks/>
            </p:cNvSpPr>
            <p:nvPr/>
          </p:nvSpPr>
          <p:spPr bwMode="auto">
            <a:xfrm>
              <a:off x="5269" y="2038"/>
              <a:ext cx="331" cy="458"/>
            </a:xfrm>
            <a:custGeom>
              <a:avLst/>
              <a:gdLst>
                <a:gd name="T0" fmla="*/ 0 w 994"/>
                <a:gd name="T1" fmla="*/ 1 h 916"/>
                <a:gd name="T2" fmla="*/ 0 w 994"/>
                <a:gd name="T3" fmla="*/ 1 h 916"/>
                <a:gd name="T4" fmla="*/ 0 w 994"/>
                <a:gd name="T5" fmla="*/ 1 h 916"/>
                <a:gd name="T6" fmla="*/ 0 w 994"/>
                <a:gd name="T7" fmla="*/ 1 h 916"/>
                <a:gd name="T8" fmla="*/ 0 w 994"/>
                <a:gd name="T9" fmla="*/ 1 h 916"/>
                <a:gd name="T10" fmla="*/ 0 w 994"/>
                <a:gd name="T11" fmla="*/ 2 h 916"/>
                <a:gd name="T12" fmla="*/ 0 w 994"/>
                <a:gd name="T13" fmla="*/ 2 h 916"/>
                <a:gd name="T14" fmla="*/ 0 w 994"/>
                <a:gd name="T15" fmla="*/ 2 h 916"/>
                <a:gd name="T16" fmla="*/ 0 w 994"/>
                <a:gd name="T17" fmla="*/ 2 h 916"/>
                <a:gd name="T18" fmla="*/ 0 w 994"/>
                <a:gd name="T19" fmla="*/ 2 h 916"/>
                <a:gd name="T20" fmla="*/ 0 w 994"/>
                <a:gd name="T21" fmla="*/ 2 h 916"/>
                <a:gd name="T22" fmla="*/ 0 w 994"/>
                <a:gd name="T23" fmla="*/ 2 h 916"/>
                <a:gd name="T24" fmla="*/ 0 w 994"/>
                <a:gd name="T25" fmla="*/ 2 h 916"/>
                <a:gd name="T26" fmla="*/ 0 w 994"/>
                <a:gd name="T27" fmla="*/ 1 h 916"/>
                <a:gd name="T28" fmla="*/ 0 w 994"/>
                <a:gd name="T29" fmla="*/ 1 h 916"/>
                <a:gd name="T30" fmla="*/ 0 w 994"/>
                <a:gd name="T31" fmla="*/ 1 h 916"/>
                <a:gd name="T32" fmla="*/ 0 w 994"/>
                <a:gd name="T33" fmla="*/ 1 h 916"/>
                <a:gd name="T34" fmla="*/ 0 w 994"/>
                <a:gd name="T35" fmla="*/ 1 h 916"/>
                <a:gd name="T36" fmla="*/ 0 w 994"/>
                <a:gd name="T37" fmla="*/ 1 h 916"/>
                <a:gd name="T38" fmla="*/ 0 w 994"/>
                <a:gd name="T39" fmla="*/ 1 h 916"/>
                <a:gd name="T40" fmla="*/ 0 w 994"/>
                <a:gd name="T41" fmla="*/ 1 h 916"/>
                <a:gd name="T42" fmla="*/ 0 w 994"/>
                <a:gd name="T43" fmla="*/ 1 h 916"/>
                <a:gd name="T44" fmla="*/ 0 w 994"/>
                <a:gd name="T45" fmla="*/ 1 h 916"/>
                <a:gd name="T46" fmla="*/ 0 w 994"/>
                <a:gd name="T47" fmla="*/ 1 h 916"/>
                <a:gd name="T48" fmla="*/ 0 w 994"/>
                <a:gd name="T49" fmla="*/ 1 h 916"/>
                <a:gd name="T50" fmla="*/ 0 w 994"/>
                <a:gd name="T51" fmla="*/ 1 h 916"/>
                <a:gd name="T52" fmla="*/ 0 w 994"/>
                <a:gd name="T53" fmla="*/ 1 h 916"/>
                <a:gd name="T54" fmla="*/ 0 w 994"/>
                <a:gd name="T55" fmla="*/ 1 h 916"/>
                <a:gd name="T56" fmla="*/ 0 w 994"/>
                <a:gd name="T57" fmla="*/ 1 h 916"/>
                <a:gd name="T58" fmla="*/ 0 w 994"/>
                <a:gd name="T59" fmla="*/ 1 h 916"/>
                <a:gd name="T60" fmla="*/ 0 w 994"/>
                <a:gd name="T61" fmla="*/ 1 h 916"/>
                <a:gd name="T62" fmla="*/ 0 w 994"/>
                <a:gd name="T63" fmla="*/ 1 h 916"/>
                <a:gd name="T64" fmla="*/ 0 w 994"/>
                <a:gd name="T65" fmla="*/ 0 h 916"/>
                <a:gd name="T66" fmla="*/ 0 w 994"/>
                <a:gd name="T67" fmla="*/ 1 h 916"/>
                <a:gd name="T68" fmla="*/ 0 w 994"/>
                <a:gd name="T69" fmla="*/ 1 h 916"/>
                <a:gd name="T70" fmla="*/ 0 w 994"/>
                <a:gd name="T71" fmla="*/ 1 h 916"/>
                <a:gd name="T72" fmla="*/ 0 w 994"/>
                <a:gd name="T73" fmla="*/ 1 h 916"/>
                <a:gd name="T74" fmla="*/ 0 w 994"/>
                <a:gd name="T75" fmla="*/ 1 h 916"/>
                <a:gd name="T76" fmla="*/ 0 w 994"/>
                <a:gd name="T77" fmla="*/ 1 h 916"/>
                <a:gd name="T78" fmla="*/ 0 w 994"/>
                <a:gd name="T79" fmla="*/ 1 h 916"/>
                <a:gd name="T80" fmla="*/ 0 w 994"/>
                <a:gd name="T81" fmla="*/ 1 h 91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994"/>
                <a:gd name="T124" fmla="*/ 0 h 916"/>
                <a:gd name="T125" fmla="*/ 994 w 994"/>
                <a:gd name="T126" fmla="*/ 916 h 91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994" h="916">
                  <a:moveTo>
                    <a:pt x="994" y="107"/>
                  </a:moveTo>
                  <a:lnTo>
                    <a:pt x="953" y="203"/>
                  </a:lnTo>
                  <a:lnTo>
                    <a:pt x="914" y="295"/>
                  </a:lnTo>
                  <a:lnTo>
                    <a:pt x="864" y="384"/>
                  </a:lnTo>
                  <a:lnTo>
                    <a:pt x="796" y="476"/>
                  </a:lnTo>
                  <a:lnTo>
                    <a:pt x="699" y="571"/>
                  </a:lnTo>
                  <a:lnTo>
                    <a:pt x="565" y="674"/>
                  </a:lnTo>
                  <a:lnTo>
                    <a:pt x="384" y="788"/>
                  </a:lnTo>
                  <a:lnTo>
                    <a:pt x="147" y="916"/>
                  </a:lnTo>
                  <a:lnTo>
                    <a:pt x="91" y="819"/>
                  </a:lnTo>
                  <a:lnTo>
                    <a:pt x="47" y="725"/>
                  </a:lnTo>
                  <a:lnTo>
                    <a:pt x="14" y="632"/>
                  </a:lnTo>
                  <a:lnTo>
                    <a:pt x="0" y="544"/>
                  </a:lnTo>
                  <a:lnTo>
                    <a:pt x="3" y="453"/>
                  </a:lnTo>
                  <a:lnTo>
                    <a:pt x="27" y="366"/>
                  </a:lnTo>
                  <a:lnTo>
                    <a:pt x="74" y="280"/>
                  </a:lnTo>
                  <a:lnTo>
                    <a:pt x="147" y="196"/>
                  </a:lnTo>
                  <a:lnTo>
                    <a:pt x="163" y="196"/>
                  </a:lnTo>
                  <a:lnTo>
                    <a:pt x="180" y="198"/>
                  </a:lnTo>
                  <a:lnTo>
                    <a:pt x="197" y="199"/>
                  </a:lnTo>
                  <a:lnTo>
                    <a:pt x="214" y="200"/>
                  </a:lnTo>
                  <a:lnTo>
                    <a:pt x="230" y="200"/>
                  </a:lnTo>
                  <a:lnTo>
                    <a:pt x="247" y="203"/>
                  </a:lnTo>
                  <a:lnTo>
                    <a:pt x="264" y="203"/>
                  </a:lnTo>
                  <a:lnTo>
                    <a:pt x="281" y="205"/>
                  </a:lnTo>
                  <a:lnTo>
                    <a:pt x="315" y="179"/>
                  </a:lnTo>
                  <a:lnTo>
                    <a:pt x="349" y="153"/>
                  </a:lnTo>
                  <a:lnTo>
                    <a:pt x="383" y="127"/>
                  </a:lnTo>
                  <a:lnTo>
                    <a:pt x="417" y="102"/>
                  </a:lnTo>
                  <a:lnTo>
                    <a:pt x="451" y="76"/>
                  </a:lnTo>
                  <a:lnTo>
                    <a:pt x="485" y="51"/>
                  </a:lnTo>
                  <a:lnTo>
                    <a:pt x="518" y="25"/>
                  </a:lnTo>
                  <a:lnTo>
                    <a:pt x="552" y="0"/>
                  </a:lnTo>
                  <a:lnTo>
                    <a:pt x="592" y="13"/>
                  </a:lnTo>
                  <a:lnTo>
                    <a:pt x="641" y="32"/>
                  </a:lnTo>
                  <a:lnTo>
                    <a:pt x="695" y="50"/>
                  </a:lnTo>
                  <a:lnTo>
                    <a:pt x="754" y="70"/>
                  </a:lnTo>
                  <a:lnTo>
                    <a:pt x="815" y="85"/>
                  </a:lnTo>
                  <a:lnTo>
                    <a:pt x="876" y="98"/>
                  </a:lnTo>
                  <a:lnTo>
                    <a:pt x="936" y="105"/>
                  </a:lnTo>
                  <a:lnTo>
                    <a:pt x="994" y="107"/>
                  </a:lnTo>
                  <a:close/>
                </a:path>
              </a:pathLst>
            </a:custGeom>
            <a:solidFill>
              <a:srgbClr val="C478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27" name="Freeform 56"/>
            <p:cNvSpPr>
              <a:spLocks/>
            </p:cNvSpPr>
            <p:nvPr/>
          </p:nvSpPr>
          <p:spPr bwMode="auto">
            <a:xfrm>
              <a:off x="5284" y="2055"/>
              <a:ext cx="295" cy="408"/>
            </a:xfrm>
            <a:custGeom>
              <a:avLst/>
              <a:gdLst>
                <a:gd name="T0" fmla="*/ 0 w 885"/>
                <a:gd name="T1" fmla="*/ 0 h 817"/>
                <a:gd name="T2" fmla="*/ 0 w 885"/>
                <a:gd name="T3" fmla="*/ 0 h 817"/>
                <a:gd name="T4" fmla="*/ 0 w 885"/>
                <a:gd name="T5" fmla="*/ 0 h 817"/>
                <a:gd name="T6" fmla="*/ 0 w 885"/>
                <a:gd name="T7" fmla="*/ 0 h 817"/>
                <a:gd name="T8" fmla="*/ 0 w 885"/>
                <a:gd name="T9" fmla="*/ 0 h 817"/>
                <a:gd name="T10" fmla="*/ 0 w 885"/>
                <a:gd name="T11" fmla="*/ 0 h 817"/>
                <a:gd name="T12" fmla="*/ 0 w 885"/>
                <a:gd name="T13" fmla="*/ 1 h 817"/>
                <a:gd name="T14" fmla="*/ 0 w 885"/>
                <a:gd name="T15" fmla="*/ 1 h 817"/>
                <a:gd name="T16" fmla="*/ 0 w 885"/>
                <a:gd name="T17" fmla="*/ 1 h 817"/>
                <a:gd name="T18" fmla="*/ 0 w 885"/>
                <a:gd name="T19" fmla="*/ 1 h 817"/>
                <a:gd name="T20" fmla="*/ 0 w 885"/>
                <a:gd name="T21" fmla="*/ 1 h 817"/>
                <a:gd name="T22" fmla="*/ 0 w 885"/>
                <a:gd name="T23" fmla="*/ 1 h 817"/>
                <a:gd name="T24" fmla="*/ 0 w 885"/>
                <a:gd name="T25" fmla="*/ 0 h 817"/>
                <a:gd name="T26" fmla="*/ 0 w 885"/>
                <a:gd name="T27" fmla="*/ 0 h 817"/>
                <a:gd name="T28" fmla="*/ 0 w 885"/>
                <a:gd name="T29" fmla="*/ 0 h 817"/>
                <a:gd name="T30" fmla="*/ 0 w 885"/>
                <a:gd name="T31" fmla="*/ 0 h 817"/>
                <a:gd name="T32" fmla="*/ 0 w 885"/>
                <a:gd name="T33" fmla="*/ 0 h 817"/>
                <a:gd name="T34" fmla="*/ 0 w 885"/>
                <a:gd name="T35" fmla="*/ 0 h 817"/>
                <a:gd name="T36" fmla="*/ 0 w 885"/>
                <a:gd name="T37" fmla="*/ 0 h 817"/>
                <a:gd name="T38" fmla="*/ 0 w 885"/>
                <a:gd name="T39" fmla="*/ 0 h 817"/>
                <a:gd name="T40" fmla="*/ 0 w 885"/>
                <a:gd name="T41" fmla="*/ 0 h 817"/>
                <a:gd name="T42" fmla="*/ 0 w 885"/>
                <a:gd name="T43" fmla="*/ 0 h 817"/>
                <a:gd name="T44" fmla="*/ 0 w 885"/>
                <a:gd name="T45" fmla="*/ 0 h 817"/>
                <a:gd name="T46" fmla="*/ 0 w 885"/>
                <a:gd name="T47" fmla="*/ 0 h 817"/>
                <a:gd name="T48" fmla="*/ 0 w 885"/>
                <a:gd name="T49" fmla="*/ 0 h 817"/>
                <a:gd name="T50" fmla="*/ 0 w 885"/>
                <a:gd name="T51" fmla="*/ 0 h 817"/>
                <a:gd name="T52" fmla="*/ 0 w 885"/>
                <a:gd name="T53" fmla="*/ 0 h 817"/>
                <a:gd name="T54" fmla="*/ 0 w 885"/>
                <a:gd name="T55" fmla="*/ 0 h 817"/>
                <a:gd name="T56" fmla="*/ 0 w 885"/>
                <a:gd name="T57" fmla="*/ 0 h 817"/>
                <a:gd name="T58" fmla="*/ 0 w 885"/>
                <a:gd name="T59" fmla="*/ 0 h 817"/>
                <a:gd name="T60" fmla="*/ 0 w 885"/>
                <a:gd name="T61" fmla="*/ 0 h 817"/>
                <a:gd name="T62" fmla="*/ 0 w 885"/>
                <a:gd name="T63" fmla="*/ 0 h 817"/>
                <a:gd name="T64" fmla="*/ 0 w 885"/>
                <a:gd name="T65" fmla="*/ 0 h 817"/>
                <a:gd name="T66" fmla="*/ 0 w 885"/>
                <a:gd name="T67" fmla="*/ 0 h 817"/>
                <a:gd name="T68" fmla="*/ 0 w 885"/>
                <a:gd name="T69" fmla="*/ 0 h 817"/>
                <a:gd name="T70" fmla="*/ 0 w 885"/>
                <a:gd name="T71" fmla="*/ 0 h 817"/>
                <a:gd name="T72" fmla="*/ 0 w 885"/>
                <a:gd name="T73" fmla="*/ 0 h 817"/>
                <a:gd name="T74" fmla="*/ 0 w 885"/>
                <a:gd name="T75" fmla="*/ 0 h 817"/>
                <a:gd name="T76" fmla="*/ 0 w 885"/>
                <a:gd name="T77" fmla="*/ 0 h 817"/>
                <a:gd name="T78" fmla="*/ 0 w 885"/>
                <a:gd name="T79" fmla="*/ 0 h 817"/>
                <a:gd name="T80" fmla="*/ 0 w 885"/>
                <a:gd name="T81" fmla="*/ 0 h 81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885"/>
                <a:gd name="T124" fmla="*/ 0 h 817"/>
                <a:gd name="T125" fmla="*/ 885 w 885"/>
                <a:gd name="T126" fmla="*/ 817 h 817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885" h="817">
                  <a:moveTo>
                    <a:pt x="885" y="95"/>
                  </a:moveTo>
                  <a:lnTo>
                    <a:pt x="848" y="180"/>
                  </a:lnTo>
                  <a:lnTo>
                    <a:pt x="812" y="262"/>
                  </a:lnTo>
                  <a:lnTo>
                    <a:pt x="768" y="342"/>
                  </a:lnTo>
                  <a:lnTo>
                    <a:pt x="707" y="424"/>
                  </a:lnTo>
                  <a:lnTo>
                    <a:pt x="621" y="509"/>
                  </a:lnTo>
                  <a:lnTo>
                    <a:pt x="501" y="602"/>
                  </a:lnTo>
                  <a:lnTo>
                    <a:pt x="340" y="702"/>
                  </a:lnTo>
                  <a:lnTo>
                    <a:pt x="131" y="817"/>
                  </a:lnTo>
                  <a:lnTo>
                    <a:pt x="80" y="730"/>
                  </a:lnTo>
                  <a:lnTo>
                    <a:pt x="41" y="648"/>
                  </a:lnTo>
                  <a:lnTo>
                    <a:pt x="13" y="564"/>
                  </a:lnTo>
                  <a:lnTo>
                    <a:pt x="0" y="486"/>
                  </a:lnTo>
                  <a:lnTo>
                    <a:pt x="1" y="406"/>
                  </a:lnTo>
                  <a:lnTo>
                    <a:pt x="23" y="328"/>
                  </a:lnTo>
                  <a:lnTo>
                    <a:pt x="65" y="251"/>
                  </a:lnTo>
                  <a:lnTo>
                    <a:pt x="131" y="175"/>
                  </a:lnTo>
                  <a:lnTo>
                    <a:pt x="145" y="175"/>
                  </a:lnTo>
                  <a:lnTo>
                    <a:pt x="159" y="176"/>
                  </a:lnTo>
                  <a:lnTo>
                    <a:pt x="174" y="178"/>
                  </a:lnTo>
                  <a:lnTo>
                    <a:pt x="189" y="179"/>
                  </a:lnTo>
                  <a:lnTo>
                    <a:pt x="203" y="179"/>
                  </a:lnTo>
                  <a:lnTo>
                    <a:pt x="219" y="181"/>
                  </a:lnTo>
                  <a:lnTo>
                    <a:pt x="233" y="181"/>
                  </a:lnTo>
                  <a:lnTo>
                    <a:pt x="248" y="184"/>
                  </a:lnTo>
                  <a:lnTo>
                    <a:pt x="278" y="161"/>
                  </a:lnTo>
                  <a:lnTo>
                    <a:pt x="309" y="138"/>
                  </a:lnTo>
                  <a:lnTo>
                    <a:pt x="339" y="115"/>
                  </a:lnTo>
                  <a:lnTo>
                    <a:pt x="370" y="93"/>
                  </a:lnTo>
                  <a:lnTo>
                    <a:pt x="399" y="69"/>
                  </a:lnTo>
                  <a:lnTo>
                    <a:pt x="429" y="46"/>
                  </a:lnTo>
                  <a:lnTo>
                    <a:pt x="460" y="22"/>
                  </a:lnTo>
                  <a:lnTo>
                    <a:pt x="491" y="0"/>
                  </a:lnTo>
                  <a:lnTo>
                    <a:pt x="531" y="1"/>
                  </a:lnTo>
                  <a:lnTo>
                    <a:pt x="577" y="10"/>
                  </a:lnTo>
                  <a:lnTo>
                    <a:pt x="627" y="22"/>
                  </a:lnTo>
                  <a:lnTo>
                    <a:pt x="680" y="38"/>
                  </a:lnTo>
                  <a:lnTo>
                    <a:pt x="733" y="54"/>
                  </a:lnTo>
                  <a:lnTo>
                    <a:pt x="786" y="69"/>
                  </a:lnTo>
                  <a:lnTo>
                    <a:pt x="837" y="84"/>
                  </a:lnTo>
                  <a:lnTo>
                    <a:pt x="885" y="95"/>
                  </a:lnTo>
                  <a:close/>
                </a:path>
              </a:pathLst>
            </a:custGeom>
            <a:solidFill>
              <a:srgbClr val="D1852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28" name="Freeform 57"/>
            <p:cNvSpPr>
              <a:spLocks/>
            </p:cNvSpPr>
            <p:nvPr/>
          </p:nvSpPr>
          <p:spPr bwMode="auto">
            <a:xfrm>
              <a:off x="5299" y="2066"/>
              <a:ext cx="260" cy="364"/>
            </a:xfrm>
            <a:custGeom>
              <a:avLst/>
              <a:gdLst>
                <a:gd name="T0" fmla="*/ 0 w 778"/>
                <a:gd name="T1" fmla="*/ 0 h 729"/>
                <a:gd name="T2" fmla="*/ 0 w 778"/>
                <a:gd name="T3" fmla="*/ 0 h 729"/>
                <a:gd name="T4" fmla="*/ 0 w 778"/>
                <a:gd name="T5" fmla="*/ 0 h 729"/>
                <a:gd name="T6" fmla="*/ 0 w 778"/>
                <a:gd name="T7" fmla="*/ 0 h 729"/>
                <a:gd name="T8" fmla="*/ 0 w 778"/>
                <a:gd name="T9" fmla="*/ 0 h 729"/>
                <a:gd name="T10" fmla="*/ 0 w 778"/>
                <a:gd name="T11" fmla="*/ 0 h 729"/>
                <a:gd name="T12" fmla="*/ 0 w 778"/>
                <a:gd name="T13" fmla="*/ 1 h 729"/>
                <a:gd name="T14" fmla="*/ 0 w 778"/>
                <a:gd name="T15" fmla="*/ 1 h 729"/>
                <a:gd name="T16" fmla="*/ 0 w 778"/>
                <a:gd name="T17" fmla="*/ 1 h 729"/>
                <a:gd name="T18" fmla="*/ 0 w 778"/>
                <a:gd name="T19" fmla="*/ 1 h 729"/>
                <a:gd name="T20" fmla="*/ 0 w 778"/>
                <a:gd name="T21" fmla="*/ 1 h 729"/>
                <a:gd name="T22" fmla="*/ 0 w 778"/>
                <a:gd name="T23" fmla="*/ 0 h 729"/>
                <a:gd name="T24" fmla="*/ 0 w 778"/>
                <a:gd name="T25" fmla="*/ 0 h 729"/>
                <a:gd name="T26" fmla="*/ 0 w 778"/>
                <a:gd name="T27" fmla="*/ 0 h 729"/>
                <a:gd name="T28" fmla="*/ 0 w 778"/>
                <a:gd name="T29" fmla="*/ 0 h 729"/>
                <a:gd name="T30" fmla="*/ 0 w 778"/>
                <a:gd name="T31" fmla="*/ 0 h 729"/>
                <a:gd name="T32" fmla="*/ 0 w 778"/>
                <a:gd name="T33" fmla="*/ 0 h 729"/>
                <a:gd name="T34" fmla="*/ 0 w 778"/>
                <a:gd name="T35" fmla="*/ 0 h 729"/>
                <a:gd name="T36" fmla="*/ 0 w 778"/>
                <a:gd name="T37" fmla="*/ 0 h 729"/>
                <a:gd name="T38" fmla="*/ 0 w 778"/>
                <a:gd name="T39" fmla="*/ 0 h 729"/>
                <a:gd name="T40" fmla="*/ 0 w 778"/>
                <a:gd name="T41" fmla="*/ 0 h 729"/>
                <a:gd name="T42" fmla="*/ 0 w 778"/>
                <a:gd name="T43" fmla="*/ 0 h 729"/>
                <a:gd name="T44" fmla="*/ 0 w 778"/>
                <a:gd name="T45" fmla="*/ 0 h 729"/>
                <a:gd name="T46" fmla="*/ 0 w 778"/>
                <a:gd name="T47" fmla="*/ 0 h 729"/>
                <a:gd name="T48" fmla="*/ 0 w 778"/>
                <a:gd name="T49" fmla="*/ 0 h 729"/>
                <a:gd name="T50" fmla="*/ 0 w 778"/>
                <a:gd name="T51" fmla="*/ 0 h 729"/>
                <a:gd name="T52" fmla="*/ 0 w 778"/>
                <a:gd name="T53" fmla="*/ 0 h 729"/>
                <a:gd name="T54" fmla="*/ 0 w 778"/>
                <a:gd name="T55" fmla="*/ 0 h 729"/>
                <a:gd name="T56" fmla="*/ 0 w 778"/>
                <a:gd name="T57" fmla="*/ 0 h 729"/>
                <a:gd name="T58" fmla="*/ 0 w 778"/>
                <a:gd name="T59" fmla="*/ 0 h 729"/>
                <a:gd name="T60" fmla="*/ 0 w 778"/>
                <a:gd name="T61" fmla="*/ 0 h 729"/>
                <a:gd name="T62" fmla="*/ 0 w 778"/>
                <a:gd name="T63" fmla="*/ 0 h 729"/>
                <a:gd name="T64" fmla="*/ 0 w 778"/>
                <a:gd name="T65" fmla="*/ 0 h 729"/>
                <a:gd name="T66" fmla="*/ 0 w 778"/>
                <a:gd name="T67" fmla="*/ 0 h 729"/>
                <a:gd name="T68" fmla="*/ 0 w 778"/>
                <a:gd name="T69" fmla="*/ 0 h 729"/>
                <a:gd name="T70" fmla="*/ 0 w 778"/>
                <a:gd name="T71" fmla="*/ 0 h 729"/>
                <a:gd name="T72" fmla="*/ 0 w 778"/>
                <a:gd name="T73" fmla="*/ 0 h 729"/>
                <a:gd name="T74" fmla="*/ 0 w 778"/>
                <a:gd name="T75" fmla="*/ 0 h 729"/>
                <a:gd name="T76" fmla="*/ 0 w 778"/>
                <a:gd name="T77" fmla="*/ 0 h 729"/>
                <a:gd name="T78" fmla="*/ 0 w 778"/>
                <a:gd name="T79" fmla="*/ 0 h 729"/>
                <a:gd name="T80" fmla="*/ 0 w 778"/>
                <a:gd name="T81" fmla="*/ 0 h 729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778"/>
                <a:gd name="T124" fmla="*/ 0 h 729"/>
                <a:gd name="T125" fmla="*/ 778 w 778"/>
                <a:gd name="T126" fmla="*/ 729 h 729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778" h="729">
                  <a:moveTo>
                    <a:pt x="778" y="96"/>
                  </a:moveTo>
                  <a:lnTo>
                    <a:pt x="745" y="170"/>
                  </a:lnTo>
                  <a:lnTo>
                    <a:pt x="714" y="242"/>
                  </a:lnTo>
                  <a:lnTo>
                    <a:pt x="673" y="312"/>
                  </a:lnTo>
                  <a:lnTo>
                    <a:pt x="621" y="384"/>
                  </a:lnTo>
                  <a:lnTo>
                    <a:pt x="545" y="458"/>
                  </a:lnTo>
                  <a:lnTo>
                    <a:pt x="441" y="539"/>
                  </a:lnTo>
                  <a:lnTo>
                    <a:pt x="299" y="628"/>
                  </a:lnTo>
                  <a:lnTo>
                    <a:pt x="114" y="729"/>
                  </a:lnTo>
                  <a:lnTo>
                    <a:pt x="71" y="653"/>
                  </a:lnTo>
                  <a:lnTo>
                    <a:pt x="35" y="579"/>
                  </a:lnTo>
                  <a:lnTo>
                    <a:pt x="11" y="507"/>
                  </a:lnTo>
                  <a:lnTo>
                    <a:pt x="0" y="438"/>
                  </a:lnTo>
                  <a:lnTo>
                    <a:pt x="2" y="367"/>
                  </a:lnTo>
                  <a:lnTo>
                    <a:pt x="20" y="299"/>
                  </a:lnTo>
                  <a:lnTo>
                    <a:pt x="57" y="233"/>
                  </a:lnTo>
                  <a:lnTo>
                    <a:pt x="114" y="166"/>
                  </a:lnTo>
                  <a:lnTo>
                    <a:pt x="127" y="166"/>
                  </a:lnTo>
                  <a:lnTo>
                    <a:pt x="140" y="166"/>
                  </a:lnTo>
                  <a:lnTo>
                    <a:pt x="153" y="167"/>
                  </a:lnTo>
                  <a:lnTo>
                    <a:pt x="167" y="169"/>
                  </a:lnTo>
                  <a:lnTo>
                    <a:pt x="179" y="169"/>
                  </a:lnTo>
                  <a:lnTo>
                    <a:pt x="192" y="171"/>
                  </a:lnTo>
                  <a:lnTo>
                    <a:pt x="205" y="171"/>
                  </a:lnTo>
                  <a:lnTo>
                    <a:pt x="219" y="174"/>
                  </a:lnTo>
                  <a:lnTo>
                    <a:pt x="244" y="153"/>
                  </a:lnTo>
                  <a:lnTo>
                    <a:pt x="271" y="132"/>
                  </a:lnTo>
                  <a:lnTo>
                    <a:pt x="298" y="112"/>
                  </a:lnTo>
                  <a:lnTo>
                    <a:pt x="325" y="93"/>
                  </a:lnTo>
                  <a:lnTo>
                    <a:pt x="350" y="72"/>
                  </a:lnTo>
                  <a:lnTo>
                    <a:pt x="378" y="52"/>
                  </a:lnTo>
                  <a:lnTo>
                    <a:pt x="404" y="33"/>
                  </a:lnTo>
                  <a:lnTo>
                    <a:pt x="432" y="13"/>
                  </a:lnTo>
                  <a:lnTo>
                    <a:pt x="472" y="2"/>
                  </a:lnTo>
                  <a:lnTo>
                    <a:pt x="515" y="0"/>
                  </a:lnTo>
                  <a:lnTo>
                    <a:pt x="560" y="5"/>
                  </a:lnTo>
                  <a:lnTo>
                    <a:pt x="608" y="17"/>
                  </a:lnTo>
                  <a:lnTo>
                    <a:pt x="654" y="33"/>
                  </a:lnTo>
                  <a:lnTo>
                    <a:pt x="699" y="52"/>
                  </a:lnTo>
                  <a:lnTo>
                    <a:pt x="740" y="73"/>
                  </a:lnTo>
                  <a:lnTo>
                    <a:pt x="778" y="96"/>
                  </a:lnTo>
                  <a:close/>
                </a:path>
              </a:pathLst>
            </a:custGeom>
            <a:solidFill>
              <a:srgbClr val="E0943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29" name="Freeform 58"/>
            <p:cNvSpPr>
              <a:spLocks/>
            </p:cNvSpPr>
            <p:nvPr/>
          </p:nvSpPr>
          <p:spPr bwMode="auto">
            <a:xfrm>
              <a:off x="4951" y="1616"/>
              <a:ext cx="694" cy="469"/>
            </a:xfrm>
            <a:custGeom>
              <a:avLst/>
              <a:gdLst>
                <a:gd name="T0" fmla="*/ 0 w 2080"/>
                <a:gd name="T1" fmla="*/ 1 h 936"/>
                <a:gd name="T2" fmla="*/ 0 w 2080"/>
                <a:gd name="T3" fmla="*/ 1 h 936"/>
                <a:gd name="T4" fmla="*/ 0 w 2080"/>
                <a:gd name="T5" fmla="*/ 1 h 936"/>
                <a:gd name="T6" fmla="*/ 0 w 2080"/>
                <a:gd name="T7" fmla="*/ 1 h 936"/>
                <a:gd name="T8" fmla="*/ 0 w 2080"/>
                <a:gd name="T9" fmla="*/ 1 h 936"/>
                <a:gd name="T10" fmla="*/ 0 w 2080"/>
                <a:gd name="T11" fmla="*/ 1 h 936"/>
                <a:gd name="T12" fmla="*/ 0 w 2080"/>
                <a:gd name="T13" fmla="*/ 1 h 936"/>
                <a:gd name="T14" fmla="*/ 0 w 2080"/>
                <a:gd name="T15" fmla="*/ 1 h 936"/>
                <a:gd name="T16" fmla="*/ 0 w 2080"/>
                <a:gd name="T17" fmla="*/ 1 h 936"/>
                <a:gd name="T18" fmla="*/ 0 w 2080"/>
                <a:gd name="T19" fmla="*/ 1 h 936"/>
                <a:gd name="T20" fmla="*/ 0 w 2080"/>
                <a:gd name="T21" fmla="*/ 1 h 936"/>
                <a:gd name="T22" fmla="*/ 0 w 2080"/>
                <a:gd name="T23" fmla="*/ 1 h 936"/>
                <a:gd name="T24" fmla="*/ 0 w 2080"/>
                <a:gd name="T25" fmla="*/ 1 h 936"/>
                <a:gd name="T26" fmla="*/ 0 w 2080"/>
                <a:gd name="T27" fmla="*/ 1 h 936"/>
                <a:gd name="T28" fmla="*/ 0 w 2080"/>
                <a:gd name="T29" fmla="*/ 2 h 936"/>
                <a:gd name="T30" fmla="*/ 0 w 2080"/>
                <a:gd name="T31" fmla="*/ 2 h 936"/>
                <a:gd name="T32" fmla="*/ 0 w 2080"/>
                <a:gd name="T33" fmla="*/ 2 h 936"/>
                <a:gd name="T34" fmla="*/ 0 w 2080"/>
                <a:gd name="T35" fmla="*/ 2 h 936"/>
                <a:gd name="T36" fmla="*/ 0 w 2080"/>
                <a:gd name="T37" fmla="*/ 2 h 936"/>
                <a:gd name="T38" fmla="*/ 0 w 2080"/>
                <a:gd name="T39" fmla="*/ 2 h 936"/>
                <a:gd name="T40" fmla="*/ 0 w 2080"/>
                <a:gd name="T41" fmla="*/ 2 h 936"/>
                <a:gd name="T42" fmla="*/ 0 w 2080"/>
                <a:gd name="T43" fmla="*/ 2 h 936"/>
                <a:gd name="T44" fmla="*/ 0 w 2080"/>
                <a:gd name="T45" fmla="*/ 2 h 936"/>
                <a:gd name="T46" fmla="*/ 0 w 2080"/>
                <a:gd name="T47" fmla="*/ 2 h 936"/>
                <a:gd name="T48" fmla="*/ 0 w 2080"/>
                <a:gd name="T49" fmla="*/ 2 h 936"/>
                <a:gd name="T50" fmla="*/ 0 w 2080"/>
                <a:gd name="T51" fmla="*/ 2 h 936"/>
                <a:gd name="T52" fmla="*/ 0 w 2080"/>
                <a:gd name="T53" fmla="*/ 2 h 936"/>
                <a:gd name="T54" fmla="*/ 0 w 2080"/>
                <a:gd name="T55" fmla="*/ 2 h 936"/>
                <a:gd name="T56" fmla="*/ 0 w 2080"/>
                <a:gd name="T57" fmla="*/ 2 h 936"/>
                <a:gd name="T58" fmla="*/ 0 w 2080"/>
                <a:gd name="T59" fmla="*/ 1 h 936"/>
                <a:gd name="T60" fmla="*/ 0 w 2080"/>
                <a:gd name="T61" fmla="*/ 1 h 936"/>
                <a:gd name="T62" fmla="*/ 0 w 2080"/>
                <a:gd name="T63" fmla="*/ 1 h 936"/>
                <a:gd name="T64" fmla="*/ 0 w 2080"/>
                <a:gd name="T65" fmla="*/ 1 h 936"/>
                <a:gd name="T66" fmla="*/ 0 w 2080"/>
                <a:gd name="T67" fmla="*/ 2 h 936"/>
                <a:gd name="T68" fmla="*/ 0 w 2080"/>
                <a:gd name="T69" fmla="*/ 2 h 936"/>
                <a:gd name="T70" fmla="*/ 0 w 2080"/>
                <a:gd name="T71" fmla="*/ 2 h 936"/>
                <a:gd name="T72" fmla="*/ 0 w 2080"/>
                <a:gd name="T73" fmla="*/ 2 h 936"/>
                <a:gd name="T74" fmla="*/ 0 w 2080"/>
                <a:gd name="T75" fmla="*/ 2 h 936"/>
                <a:gd name="T76" fmla="*/ 0 w 2080"/>
                <a:gd name="T77" fmla="*/ 2 h 936"/>
                <a:gd name="T78" fmla="*/ 0 w 2080"/>
                <a:gd name="T79" fmla="*/ 2 h 936"/>
                <a:gd name="T80" fmla="*/ 0 w 2080"/>
                <a:gd name="T81" fmla="*/ 2 h 936"/>
                <a:gd name="T82" fmla="*/ 0 w 2080"/>
                <a:gd name="T83" fmla="*/ 2 h 936"/>
                <a:gd name="T84" fmla="*/ 0 w 2080"/>
                <a:gd name="T85" fmla="*/ 2 h 936"/>
                <a:gd name="T86" fmla="*/ 0 w 2080"/>
                <a:gd name="T87" fmla="*/ 1 h 936"/>
                <a:gd name="T88" fmla="*/ 0 w 2080"/>
                <a:gd name="T89" fmla="*/ 1 h 9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080"/>
                <a:gd name="T136" fmla="*/ 0 h 936"/>
                <a:gd name="T137" fmla="*/ 2080 w 2080"/>
                <a:gd name="T138" fmla="*/ 936 h 9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080" h="936">
                  <a:moveTo>
                    <a:pt x="635" y="326"/>
                  </a:moveTo>
                  <a:lnTo>
                    <a:pt x="568" y="371"/>
                  </a:lnTo>
                  <a:lnTo>
                    <a:pt x="499" y="409"/>
                  </a:lnTo>
                  <a:lnTo>
                    <a:pt x="427" y="439"/>
                  </a:lnTo>
                  <a:lnTo>
                    <a:pt x="352" y="461"/>
                  </a:lnTo>
                  <a:lnTo>
                    <a:pt x="271" y="473"/>
                  </a:lnTo>
                  <a:lnTo>
                    <a:pt x="186" y="475"/>
                  </a:lnTo>
                  <a:lnTo>
                    <a:pt x="96" y="466"/>
                  </a:lnTo>
                  <a:lnTo>
                    <a:pt x="0" y="446"/>
                  </a:lnTo>
                  <a:lnTo>
                    <a:pt x="110" y="431"/>
                  </a:lnTo>
                  <a:lnTo>
                    <a:pt x="206" y="407"/>
                  </a:lnTo>
                  <a:lnTo>
                    <a:pt x="288" y="375"/>
                  </a:lnTo>
                  <a:lnTo>
                    <a:pt x="361" y="335"/>
                  </a:lnTo>
                  <a:lnTo>
                    <a:pt x="422" y="288"/>
                  </a:lnTo>
                  <a:lnTo>
                    <a:pt x="474" y="238"/>
                  </a:lnTo>
                  <a:lnTo>
                    <a:pt x="518" y="180"/>
                  </a:lnTo>
                  <a:lnTo>
                    <a:pt x="559" y="121"/>
                  </a:lnTo>
                  <a:lnTo>
                    <a:pt x="698" y="33"/>
                  </a:lnTo>
                  <a:lnTo>
                    <a:pt x="817" y="0"/>
                  </a:lnTo>
                  <a:lnTo>
                    <a:pt x="917" y="10"/>
                  </a:lnTo>
                  <a:lnTo>
                    <a:pt x="1005" y="52"/>
                  </a:lnTo>
                  <a:lnTo>
                    <a:pt x="1084" y="110"/>
                  </a:lnTo>
                  <a:lnTo>
                    <a:pt x="1164" y="172"/>
                  </a:lnTo>
                  <a:lnTo>
                    <a:pt x="1246" y="224"/>
                  </a:lnTo>
                  <a:lnTo>
                    <a:pt x="1338" y="258"/>
                  </a:lnTo>
                  <a:lnTo>
                    <a:pt x="1438" y="296"/>
                  </a:lnTo>
                  <a:lnTo>
                    <a:pt x="1564" y="346"/>
                  </a:lnTo>
                  <a:lnTo>
                    <a:pt x="1699" y="405"/>
                  </a:lnTo>
                  <a:lnTo>
                    <a:pt x="1833" y="471"/>
                  </a:lnTo>
                  <a:lnTo>
                    <a:pt x="1949" y="544"/>
                  </a:lnTo>
                  <a:lnTo>
                    <a:pt x="2036" y="624"/>
                  </a:lnTo>
                  <a:lnTo>
                    <a:pt x="2080" y="710"/>
                  </a:lnTo>
                  <a:lnTo>
                    <a:pt x="2070" y="802"/>
                  </a:lnTo>
                  <a:lnTo>
                    <a:pt x="2062" y="817"/>
                  </a:lnTo>
                  <a:lnTo>
                    <a:pt x="2053" y="833"/>
                  </a:lnTo>
                  <a:lnTo>
                    <a:pt x="2045" y="849"/>
                  </a:lnTo>
                  <a:lnTo>
                    <a:pt x="2038" y="866"/>
                  </a:lnTo>
                  <a:lnTo>
                    <a:pt x="2029" y="880"/>
                  </a:lnTo>
                  <a:lnTo>
                    <a:pt x="2024" y="896"/>
                  </a:lnTo>
                  <a:lnTo>
                    <a:pt x="2017" y="911"/>
                  </a:lnTo>
                  <a:lnTo>
                    <a:pt x="2011" y="927"/>
                  </a:lnTo>
                  <a:lnTo>
                    <a:pt x="1942" y="936"/>
                  </a:lnTo>
                  <a:lnTo>
                    <a:pt x="1873" y="936"/>
                  </a:lnTo>
                  <a:lnTo>
                    <a:pt x="1801" y="927"/>
                  </a:lnTo>
                  <a:lnTo>
                    <a:pt x="1734" y="911"/>
                  </a:lnTo>
                  <a:lnTo>
                    <a:pt x="1669" y="889"/>
                  </a:lnTo>
                  <a:lnTo>
                    <a:pt x="1612" y="863"/>
                  </a:lnTo>
                  <a:lnTo>
                    <a:pt x="1561" y="836"/>
                  </a:lnTo>
                  <a:lnTo>
                    <a:pt x="1521" y="809"/>
                  </a:lnTo>
                  <a:lnTo>
                    <a:pt x="1527" y="805"/>
                  </a:lnTo>
                  <a:lnTo>
                    <a:pt x="1533" y="802"/>
                  </a:lnTo>
                  <a:lnTo>
                    <a:pt x="1490" y="762"/>
                  </a:lnTo>
                  <a:lnTo>
                    <a:pt x="1456" y="723"/>
                  </a:lnTo>
                  <a:lnTo>
                    <a:pt x="1427" y="681"/>
                  </a:lnTo>
                  <a:lnTo>
                    <a:pt x="1400" y="640"/>
                  </a:lnTo>
                  <a:lnTo>
                    <a:pt x="1370" y="597"/>
                  </a:lnTo>
                  <a:lnTo>
                    <a:pt x="1339" y="555"/>
                  </a:lnTo>
                  <a:lnTo>
                    <a:pt x="1302" y="512"/>
                  </a:lnTo>
                  <a:lnTo>
                    <a:pt x="1257" y="474"/>
                  </a:lnTo>
                  <a:lnTo>
                    <a:pt x="1211" y="473"/>
                  </a:lnTo>
                  <a:lnTo>
                    <a:pt x="1170" y="463"/>
                  </a:lnTo>
                  <a:lnTo>
                    <a:pt x="1130" y="448"/>
                  </a:lnTo>
                  <a:lnTo>
                    <a:pt x="1092" y="435"/>
                  </a:lnTo>
                  <a:lnTo>
                    <a:pt x="1054" y="423"/>
                  </a:lnTo>
                  <a:lnTo>
                    <a:pt x="1017" y="422"/>
                  </a:lnTo>
                  <a:lnTo>
                    <a:pt x="978" y="432"/>
                  </a:lnTo>
                  <a:lnTo>
                    <a:pt x="937" y="462"/>
                  </a:lnTo>
                  <a:lnTo>
                    <a:pt x="916" y="531"/>
                  </a:lnTo>
                  <a:lnTo>
                    <a:pt x="920" y="591"/>
                  </a:lnTo>
                  <a:lnTo>
                    <a:pt x="944" y="637"/>
                  </a:lnTo>
                  <a:lnTo>
                    <a:pt x="986" y="667"/>
                  </a:lnTo>
                  <a:lnTo>
                    <a:pt x="1041" y="678"/>
                  </a:lnTo>
                  <a:lnTo>
                    <a:pt x="1109" y="668"/>
                  </a:lnTo>
                  <a:lnTo>
                    <a:pt x="1182" y="634"/>
                  </a:lnTo>
                  <a:lnTo>
                    <a:pt x="1263" y="576"/>
                  </a:lnTo>
                  <a:lnTo>
                    <a:pt x="1223" y="624"/>
                  </a:lnTo>
                  <a:lnTo>
                    <a:pt x="1181" y="663"/>
                  </a:lnTo>
                  <a:lnTo>
                    <a:pt x="1133" y="689"/>
                  </a:lnTo>
                  <a:lnTo>
                    <a:pt x="1082" y="704"/>
                  </a:lnTo>
                  <a:lnTo>
                    <a:pt x="1024" y="702"/>
                  </a:lnTo>
                  <a:lnTo>
                    <a:pt x="962" y="689"/>
                  </a:lnTo>
                  <a:lnTo>
                    <a:pt x="894" y="661"/>
                  </a:lnTo>
                  <a:lnTo>
                    <a:pt x="821" y="617"/>
                  </a:lnTo>
                  <a:lnTo>
                    <a:pt x="756" y="610"/>
                  </a:lnTo>
                  <a:lnTo>
                    <a:pt x="710" y="591"/>
                  </a:lnTo>
                  <a:lnTo>
                    <a:pt x="676" y="561"/>
                  </a:lnTo>
                  <a:lnTo>
                    <a:pt x="655" y="525"/>
                  </a:lnTo>
                  <a:lnTo>
                    <a:pt x="642" y="479"/>
                  </a:lnTo>
                  <a:lnTo>
                    <a:pt x="636" y="431"/>
                  </a:lnTo>
                  <a:lnTo>
                    <a:pt x="633" y="379"/>
                  </a:lnTo>
                  <a:lnTo>
                    <a:pt x="635" y="326"/>
                  </a:lnTo>
                  <a:close/>
                </a:path>
              </a:pathLst>
            </a:custGeom>
            <a:solidFill>
              <a:srgbClr val="B86B0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30" name="Freeform 59"/>
            <p:cNvSpPr>
              <a:spLocks/>
            </p:cNvSpPr>
            <p:nvPr/>
          </p:nvSpPr>
          <p:spPr bwMode="auto">
            <a:xfrm>
              <a:off x="4990" y="1648"/>
              <a:ext cx="645" cy="382"/>
            </a:xfrm>
            <a:custGeom>
              <a:avLst/>
              <a:gdLst>
                <a:gd name="T0" fmla="*/ 0 w 1935"/>
                <a:gd name="T1" fmla="*/ 1 h 764"/>
                <a:gd name="T2" fmla="*/ 0 w 1935"/>
                <a:gd name="T3" fmla="*/ 1 h 764"/>
                <a:gd name="T4" fmla="*/ 0 w 1935"/>
                <a:gd name="T5" fmla="*/ 1 h 764"/>
                <a:gd name="T6" fmla="*/ 0 w 1935"/>
                <a:gd name="T7" fmla="*/ 1 h 764"/>
                <a:gd name="T8" fmla="*/ 0 w 1935"/>
                <a:gd name="T9" fmla="*/ 1 h 764"/>
                <a:gd name="T10" fmla="*/ 0 w 1935"/>
                <a:gd name="T11" fmla="*/ 1 h 764"/>
                <a:gd name="T12" fmla="*/ 0 w 1935"/>
                <a:gd name="T13" fmla="*/ 1 h 764"/>
                <a:gd name="T14" fmla="*/ 0 w 1935"/>
                <a:gd name="T15" fmla="*/ 1 h 764"/>
                <a:gd name="T16" fmla="*/ 0 w 1935"/>
                <a:gd name="T17" fmla="*/ 1 h 764"/>
                <a:gd name="T18" fmla="*/ 0 w 1935"/>
                <a:gd name="T19" fmla="*/ 1 h 764"/>
                <a:gd name="T20" fmla="*/ 0 w 1935"/>
                <a:gd name="T21" fmla="*/ 1 h 764"/>
                <a:gd name="T22" fmla="*/ 0 w 1935"/>
                <a:gd name="T23" fmla="*/ 1 h 764"/>
                <a:gd name="T24" fmla="*/ 0 w 1935"/>
                <a:gd name="T25" fmla="*/ 1 h 764"/>
                <a:gd name="T26" fmla="*/ 0 w 1935"/>
                <a:gd name="T27" fmla="*/ 1 h 764"/>
                <a:gd name="T28" fmla="*/ 0 w 1935"/>
                <a:gd name="T29" fmla="*/ 1 h 764"/>
                <a:gd name="T30" fmla="*/ 0 w 1935"/>
                <a:gd name="T31" fmla="*/ 1 h 764"/>
                <a:gd name="T32" fmla="*/ 0 w 1935"/>
                <a:gd name="T33" fmla="*/ 1 h 764"/>
                <a:gd name="T34" fmla="*/ 0 w 1935"/>
                <a:gd name="T35" fmla="*/ 1 h 764"/>
                <a:gd name="T36" fmla="*/ 0 w 1935"/>
                <a:gd name="T37" fmla="*/ 1 h 764"/>
                <a:gd name="T38" fmla="*/ 0 w 1935"/>
                <a:gd name="T39" fmla="*/ 1 h 764"/>
                <a:gd name="T40" fmla="*/ 0 w 1935"/>
                <a:gd name="T41" fmla="*/ 1 h 764"/>
                <a:gd name="T42" fmla="*/ 0 w 1935"/>
                <a:gd name="T43" fmla="*/ 1 h 764"/>
                <a:gd name="T44" fmla="*/ 0 w 1935"/>
                <a:gd name="T45" fmla="*/ 1 h 764"/>
                <a:gd name="T46" fmla="*/ 0 w 1935"/>
                <a:gd name="T47" fmla="*/ 1 h 764"/>
                <a:gd name="T48" fmla="*/ 0 w 1935"/>
                <a:gd name="T49" fmla="*/ 1 h 764"/>
                <a:gd name="T50" fmla="*/ 0 w 1935"/>
                <a:gd name="T51" fmla="*/ 1 h 764"/>
                <a:gd name="T52" fmla="*/ 0 w 1935"/>
                <a:gd name="T53" fmla="*/ 1 h 764"/>
                <a:gd name="T54" fmla="*/ 0 w 1935"/>
                <a:gd name="T55" fmla="*/ 1 h 764"/>
                <a:gd name="T56" fmla="*/ 0 w 1935"/>
                <a:gd name="T57" fmla="*/ 1 h 764"/>
                <a:gd name="T58" fmla="*/ 0 w 1935"/>
                <a:gd name="T59" fmla="*/ 1 h 764"/>
                <a:gd name="T60" fmla="*/ 0 w 1935"/>
                <a:gd name="T61" fmla="*/ 1 h 764"/>
                <a:gd name="T62" fmla="*/ 0 w 1935"/>
                <a:gd name="T63" fmla="*/ 1 h 764"/>
                <a:gd name="T64" fmla="*/ 0 w 1935"/>
                <a:gd name="T65" fmla="*/ 1 h 764"/>
                <a:gd name="T66" fmla="*/ 0 w 1935"/>
                <a:gd name="T67" fmla="*/ 1 h 764"/>
                <a:gd name="T68" fmla="*/ 0 w 1935"/>
                <a:gd name="T69" fmla="*/ 1 h 764"/>
                <a:gd name="T70" fmla="*/ 0 w 1935"/>
                <a:gd name="T71" fmla="*/ 1 h 764"/>
                <a:gd name="T72" fmla="*/ 0 w 1935"/>
                <a:gd name="T73" fmla="*/ 1 h 764"/>
                <a:gd name="T74" fmla="*/ 0 w 1935"/>
                <a:gd name="T75" fmla="*/ 1 h 764"/>
                <a:gd name="T76" fmla="*/ 0 w 1935"/>
                <a:gd name="T77" fmla="*/ 1 h 764"/>
                <a:gd name="T78" fmla="*/ 0 w 1935"/>
                <a:gd name="T79" fmla="*/ 1 h 764"/>
                <a:gd name="T80" fmla="*/ 0 w 1935"/>
                <a:gd name="T81" fmla="*/ 1 h 764"/>
                <a:gd name="T82" fmla="*/ 0 w 1935"/>
                <a:gd name="T83" fmla="*/ 1 h 764"/>
                <a:gd name="T84" fmla="*/ 0 w 1935"/>
                <a:gd name="T85" fmla="*/ 1 h 764"/>
                <a:gd name="T86" fmla="*/ 0 w 1935"/>
                <a:gd name="T87" fmla="*/ 1 h 764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935"/>
                <a:gd name="T133" fmla="*/ 0 h 764"/>
                <a:gd name="T134" fmla="*/ 1935 w 1935"/>
                <a:gd name="T135" fmla="*/ 764 h 764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935" h="764">
                  <a:moveTo>
                    <a:pt x="576" y="180"/>
                  </a:moveTo>
                  <a:lnTo>
                    <a:pt x="516" y="221"/>
                  </a:lnTo>
                  <a:lnTo>
                    <a:pt x="454" y="265"/>
                  </a:lnTo>
                  <a:lnTo>
                    <a:pt x="386" y="305"/>
                  </a:lnTo>
                  <a:lnTo>
                    <a:pt x="316" y="342"/>
                  </a:lnTo>
                  <a:lnTo>
                    <a:pt x="240" y="371"/>
                  </a:lnTo>
                  <a:lnTo>
                    <a:pt x="162" y="388"/>
                  </a:lnTo>
                  <a:lnTo>
                    <a:pt x="82" y="392"/>
                  </a:lnTo>
                  <a:lnTo>
                    <a:pt x="0" y="379"/>
                  </a:lnTo>
                  <a:lnTo>
                    <a:pt x="91" y="365"/>
                  </a:lnTo>
                  <a:lnTo>
                    <a:pt x="172" y="346"/>
                  </a:lnTo>
                  <a:lnTo>
                    <a:pt x="241" y="318"/>
                  </a:lnTo>
                  <a:lnTo>
                    <a:pt x="303" y="286"/>
                  </a:lnTo>
                  <a:lnTo>
                    <a:pt x="354" y="245"/>
                  </a:lnTo>
                  <a:lnTo>
                    <a:pt x="399" y="202"/>
                  </a:lnTo>
                  <a:lnTo>
                    <a:pt x="437" y="154"/>
                  </a:lnTo>
                  <a:lnTo>
                    <a:pt x="471" y="104"/>
                  </a:lnTo>
                  <a:lnTo>
                    <a:pt x="591" y="27"/>
                  </a:lnTo>
                  <a:lnTo>
                    <a:pt x="697" y="0"/>
                  </a:lnTo>
                  <a:lnTo>
                    <a:pt x="790" y="8"/>
                  </a:lnTo>
                  <a:lnTo>
                    <a:pt x="875" y="42"/>
                  </a:lnTo>
                  <a:lnTo>
                    <a:pt x="953" y="90"/>
                  </a:lnTo>
                  <a:lnTo>
                    <a:pt x="1027" y="142"/>
                  </a:lnTo>
                  <a:lnTo>
                    <a:pt x="1104" y="187"/>
                  </a:lnTo>
                  <a:lnTo>
                    <a:pt x="1184" y="215"/>
                  </a:lnTo>
                  <a:lnTo>
                    <a:pt x="1274" y="245"/>
                  </a:lnTo>
                  <a:lnTo>
                    <a:pt x="1393" y="285"/>
                  </a:lnTo>
                  <a:lnTo>
                    <a:pt x="1527" y="330"/>
                  </a:lnTo>
                  <a:lnTo>
                    <a:pt x="1663" y="382"/>
                  </a:lnTo>
                  <a:lnTo>
                    <a:pt x="1781" y="439"/>
                  </a:lnTo>
                  <a:lnTo>
                    <a:pt x="1874" y="503"/>
                  </a:lnTo>
                  <a:lnTo>
                    <a:pt x="1925" y="572"/>
                  </a:lnTo>
                  <a:lnTo>
                    <a:pt x="1922" y="649"/>
                  </a:lnTo>
                  <a:lnTo>
                    <a:pt x="1931" y="672"/>
                  </a:lnTo>
                  <a:lnTo>
                    <a:pt x="1935" y="694"/>
                  </a:lnTo>
                  <a:lnTo>
                    <a:pt x="1935" y="711"/>
                  </a:lnTo>
                  <a:lnTo>
                    <a:pt x="1932" y="727"/>
                  </a:lnTo>
                  <a:lnTo>
                    <a:pt x="1922" y="739"/>
                  </a:lnTo>
                  <a:lnTo>
                    <a:pt x="1910" y="748"/>
                  </a:lnTo>
                  <a:lnTo>
                    <a:pt x="1891" y="753"/>
                  </a:lnTo>
                  <a:lnTo>
                    <a:pt x="1870" y="757"/>
                  </a:lnTo>
                  <a:lnTo>
                    <a:pt x="1811" y="764"/>
                  </a:lnTo>
                  <a:lnTo>
                    <a:pt x="1753" y="764"/>
                  </a:lnTo>
                  <a:lnTo>
                    <a:pt x="1694" y="755"/>
                  </a:lnTo>
                  <a:lnTo>
                    <a:pt x="1637" y="741"/>
                  </a:lnTo>
                  <a:lnTo>
                    <a:pt x="1582" y="722"/>
                  </a:lnTo>
                  <a:lnTo>
                    <a:pt x="1533" y="701"/>
                  </a:lnTo>
                  <a:lnTo>
                    <a:pt x="1489" y="679"/>
                  </a:lnTo>
                  <a:lnTo>
                    <a:pt x="1455" y="657"/>
                  </a:lnTo>
                  <a:lnTo>
                    <a:pt x="1447" y="640"/>
                  </a:lnTo>
                  <a:lnTo>
                    <a:pt x="1417" y="603"/>
                  </a:lnTo>
                  <a:lnTo>
                    <a:pt x="1372" y="553"/>
                  </a:lnTo>
                  <a:lnTo>
                    <a:pt x="1318" y="499"/>
                  </a:lnTo>
                  <a:lnTo>
                    <a:pt x="1260" y="441"/>
                  </a:lnTo>
                  <a:lnTo>
                    <a:pt x="1208" y="390"/>
                  </a:lnTo>
                  <a:lnTo>
                    <a:pt x="1166" y="351"/>
                  </a:lnTo>
                  <a:lnTo>
                    <a:pt x="1140" y="330"/>
                  </a:lnTo>
                  <a:lnTo>
                    <a:pt x="1098" y="332"/>
                  </a:lnTo>
                  <a:lnTo>
                    <a:pt x="1054" y="333"/>
                  </a:lnTo>
                  <a:lnTo>
                    <a:pt x="1008" y="332"/>
                  </a:lnTo>
                  <a:lnTo>
                    <a:pt x="962" y="333"/>
                  </a:lnTo>
                  <a:lnTo>
                    <a:pt x="916" y="337"/>
                  </a:lnTo>
                  <a:lnTo>
                    <a:pt x="872" y="346"/>
                  </a:lnTo>
                  <a:lnTo>
                    <a:pt x="830" y="363"/>
                  </a:lnTo>
                  <a:lnTo>
                    <a:pt x="792" y="392"/>
                  </a:lnTo>
                  <a:lnTo>
                    <a:pt x="773" y="454"/>
                  </a:lnTo>
                  <a:lnTo>
                    <a:pt x="776" y="514"/>
                  </a:lnTo>
                  <a:lnTo>
                    <a:pt x="797" y="567"/>
                  </a:lnTo>
                  <a:lnTo>
                    <a:pt x="834" y="608"/>
                  </a:lnTo>
                  <a:lnTo>
                    <a:pt x="881" y="632"/>
                  </a:lnTo>
                  <a:lnTo>
                    <a:pt x="937" y="637"/>
                  </a:lnTo>
                  <a:lnTo>
                    <a:pt x="1001" y="619"/>
                  </a:lnTo>
                  <a:lnTo>
                    <a:pt x="1068" y="573"/>
                  </a:lnTo>
                  <a:lnTo>
                    <a:pt x="1034" y="611"/>
                  </a:lnTo>
                  <a:lnTo>
                    <a:pt x="999" y="634"/>
                  </a:lnTo>
                  <a:lnTo>
                    <a:pt x="958" y="642"/>
                  </a:lnTo>
                  <a:lnTo>
                    <a:pt x="914" y="640"/>
                  </a:lnTo>
                  <a:lnTo>
                    <a:pt x="865" y="624"/>
                  </a:lnTo>
                  <a:lnTo>
                    <a:pt x="813" y="598"/>
                  </a:lnTo>
                  <a:lnTo>
                    <a:pt x="755" y="564"/>
                  </a:lnTo>
                  <a:lnTo>
                    <a:pt x="693" y="523"/>
                  </a:lnTo>
                  <a:lnTo>
                    <a:pt x="639" y="513"/>
                  </a:lnTo>
                  <a:lnTo>
                    <a:pt x="604" y="486"/>
                  </a:lnTo>
                  <a:lnTo>
                    <a:pt x="583" y="445"/>
                  </a:lnTo>
                  <a:lnTo>
                    <a:pt x="573" y="395"/>
                  </a:lnTo>
                  <a:lnTo>
                    <a:pt x="569" y="339"/>
                  </a:lnTo>
                  <a:lnTo>
                    <a:pt x="571" y="283"/>
                  </a:lnTo>
                  <a:lnTo>
                    <a:pt x="573" y="227"/>
                  </a:lnTo>
                  <a:lnTo>
                    <a:pt x="576" y="180"/>
                  </a:lnTo>
                  <a:close/>
                </a:path>
              </a:pathLst>
            </a:custGeom>
            <a:solidFill>
              <a:srgbClr val="E0943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31" name="Freeform 60"/>
            <p:cNvSpPr>
              <a:spLocks/>
            </p:cNvSpPr>
            <p:nvPr/>
          </p:nvSpPr>
          <p:spPr bwMode="auto">
            <a:xfrm>
              <a:off x="5162" y="1697"/>
              <a:ext cx="43" cy="92"/>
            </a:xfrm>
            <a:custGeom>
              <a:avLst/>
              <a:gdLst>
                <a:gd name="T0" fmla="*/ 0 w 127"/>
                <a:gd name="T1" fmla="*/ 1 h 183"/>
                <a:gd name="T2" fmla="*/ 0 w 127"/>
                <a:gd name="T3" fmla="*/ 1 h 183"/>
                <a:gd name="T4" fmla="*/ 0 w 127"/>
                <a:gd name="T5" fmla="*/ 1 h 183"/>
                <a:gd name="T6" fmla="*/ 0 w 127"/>
                <a:gd name="T7" fmla="*/ 1 h 183"/>
                <a:gd name="T8" fmla="*/ 0 w 127"/>
                <a:gd name="T9" fmla="*/ 1 h 183"/>
                <a:gd name="T10" fmla="*/ 0 w 127"/>
                <a:gd name="T11" fmla="*/ 1 h 183"/>
                <a:gd name="T12" fmla="*/ 0 w 127"/>
                <a:gd name="T13" fmla="*/ 1 h 183"/>
                <a:gd name="T14" fmla="*/ 0 w 127"/>
                <a:gd name="T15" fmla="*/ 1 h 183"/>
                <a:gd name="T16" fmla="*/ 0 w 127"/>
                <a:gd name="T17" fmla="*/ 1 h 183"/>
                <a:gd name="T18" fmla="*/ 0 w 127"/>
                <a:gd name="T19" fmla="*/ 1 h 183"/>
                <a:gd name="T20" fmla="*/ 0 w 127"/>
                <a:gd name="T21" fmla="*/ 1 h 183"/>
                <a:gd name="T22" fmla="*/ 0 w 127"/>
                <a:gd name="T23" fmla="*/ 0 h 183"/>
                <a:gd name="T24" fmla="*/ 0 w 127"/>
                <a:gd name="T25" fmla="*/ 1 h 183"/>
                <a:gd name="T26" fmla="*/ 0 w 127"/>
                <a:gd name="T27" fmla="*/ 1 h 183"/>
                <a:gd name="T28" fmla="*/ 0 w 127"/>
                <a:gd name="T29" fmla="*/ 1 h 183"/>
                <a:gd name="T30" fmla="*/ 0 w 127"/>
                <a:gd name="T31" fmla="*/ 1 h 183"/>
                <a:gd name="T32" fmla="*/ 0 w 127"/>
                <a:gd name="T33" fmla="*/ 1 h 183"/>
                <a:gd name="T34" fmla="*/ 0 w 127"/>
                <a:gd name="T35" fmla="*/ 1 h 183"/>
                <a:gd name="T36" fmla="*/ 0 w 127"/>
                <a:gd name="T37" fmla="*/ 1 h 18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27"/>
                <a:gd name="T58" fmla="*/ 0 h 183"/>
                <a:gd name="T59" fmla="*/ 127 w 127"/>
                <a:gd name="T60" fmla="*/ 183 h 18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27" h="183">
                  <a:moveTo>
                    <a:pt x="0" y="166"/>
                  </a:moveTo>
                  <a:lnTo>
                    <a:pt x="2" y="173"/>
                  </a:lnTo>
                  <a:lnTo>
                    <a:pt x="5" y="183"/>
                  </a:lnTo>
                  <a:lnTo>
                    <a:pt x="17" y="156"/>
                  </a:lnTo>
                  <a:lnTo>
                    <a:pt x="31" y="129"/>
                  </a:lnTo>
                  <a:lnTo>
                    <a:pt x="44" y="100"/>
                  </a:lnTo>
                  <a:lnTo>
                    <a:pt x="57" y="73"/>
                  </a:lnTo>
                  <a:lnTo>
                    <a:pt x="70" y="47"/>
                  </a:lnTo>
                  <a:lnTo>
                    <a:pt x="86" y="25"/>
                  </a:lnTo>
                  <a:lnTo>
                    <a:pt x="105" y="9"/>
                  </a:lnTo>
                  <a:lnTo>
                    <a:pt x="127" y="1"/>
                  </a:lnTo>
                  <a:lnTo>
                    <a:pt x="103" y="0"/>
                  </a:lnTo>
                  <a:lnTo>
                    <a:pt x="85" y="10"/>
                  </a:lnTo>
                  <a:lnTo>
                    <a:pt x="68" y="30"/>
                  </a:lnTo>
                  <a:lnTo>
                    <a:pt x="55" y="56"/>
                  </a:lnTo>
                  <a:lnTo>
                    <a:pt x="41" y="83"/>
                  </a:lnTo>
                  <a:lnTo>
                    <a:pt x="29" y="113"/>
                  </a:lnTo>
                  <a:lnTo>
                    <a:pt x="14" y="141"/>
                  </a:lnTo>
                  <a:lnTo>
                    <a:pt x="0" y="166"/>
                  </a:lnTo>
                  <a:close/>
                </a:path>
              </a:pathLst>
            </a:custGeom>
            <a:solidFill>
              <a:srgbClr val="6E2100"/>
            </a:solidFill>
            <a:ln w="0">
              <a:solidFill>
                <a:srgbClr val="6E21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32" name="Freeform 61"/>
            <p:cNvSpPr>
              <a:spLocks/>
            </p:cNvSpPr>
            <p:nvPr/>
          </p:nvSpPr>
          <p:spPr bwMode="auto">
            <a:xfrm>
              <a:off x="5200" y="1751"/>
              <a:ext cx="25" cy="173"/>
            </a:xfrm>
            <a:custGeom>
              <a:avLst/>
              <a:gdLst>
                <a:gd name="T0" fmla="*/ 0 w 74"/>
                <a:gd name="T1" fmla="*/ 1 h 346"/>
                <a:gd name="T2" fmla="*/ 0 w 74"/>
                <a:gd name="T3" fmla="*/ 1 h 346"/>
                <a:gd name="T4" fmla="*/ 0 w 74"/>
                <a:gd name="T5" fmla="*/ 1 h 346"/>
                <a:gd name="T6" fmla="*/ 0 w 74"/>
                <a:gd name="T7" fmla="*/ 1 h 346"/>
                <a:gd name="T8" fmla="*/ 0 w 74"/>
                <a:gd name="T9" fmla="*/ 1 h 346"/>
                <a:gd name="T10" fmla="*/ 0 w 74"/>
                <a:gd name="T11" fmla="*/ 1 h 346"/>
                <a:gd name="T12" fmla="*/ 0 w 74"/>
                <a:gd name="T13" fmla="*/ 1 h 346"/>
                <a:gd name="T14" fmla="*/ 0 w 74"/>
                <a:gd name="T15" fmla="*/ 1 h 346"/>
                <a:gd name="T16" fmla="*/ 0 w 74"/>
                <a:gd name="T17" fmla="*/ 0 h 346"/>
                <a:gd name="T18" fmla="*/ 0 w 74"/>
                <a:gd name="T19" fmla="*/ 1 h 346"/>
                <a:gd name="T20" fmla="*/ 0 w 74"/>
                <a:gd name="T21" fmla="*/ 1 h 346"/>
                <a:gd name="T22" fmla="*/ 0 w 74"/>
                <a:gd name="T23" fmla="*/ 1 h 346"/>
                <a:gd name="T24" fmla="*/ 0 w 74"/>
                <a:gd name="T25" fmla="*/ 1 h 346"/>
                <a:gd name="T26" fmla="*/ 0 w 74"/>
                <a:gd name="T27" fmla="*/ 1 h 346"/>
                <a:gd name="T28" fmla="*/ 0 w 74"/>
                <a:gd name="T29" fmla="*/ 1 h 346"/>
                <a:gd name="T30" fmla="*/ 0 w 74"/>
                <a:gd name="T31" fmla="*/ 1 h 346"/>
                <a:gd name="T32" fmla="*/ 0 w 74"/>
                <a:gd name="T33" fmla="*/ 1 h 346"/>
                <a:gd name="T34" fmla="*/ 0 w 74"/>
                <a:gd name="T35" fmla="*/ 1 h 346"/>
                <a:gd name="T36" fmla="*/ 0 w 74"/>
                <a:gd name="T37" fmla="*/ 1 h 34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74"/>
                <a:gd name="T58" fmla="*/ 0 h 346"/>
                <a:gd name="T59" fmla="*/ 74 w 74"/>
                <a:gd name="T60" fmla="*/ 346 h 34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74" h="346">
                  <a:moveTo>
                    <a:pt x="60" y="346"/>
                  </a:moveTo>
                  <a:lnTo>
                    <a:pt x="26" y="294"/>
                  </a:lnTo>
                  <a:lnTo>
                    <a:pt x="7" y="247"/>
                  </a:lnTo>
                  <a:lnTo>
                    <a:pt x="0" y="201"/>
                  </a:lnTo>
                  <a:lnTo>
                    <a:pt x="5" y="159"/>
                  </a:lnTo>
                  <a:lnTo>
                    <a:pt x="14" y="117"/>
                  </a:lnTo>
                  <a:lnTo>
                    <a:pt x="30" y="77"/>
                  </a:lnTo>
                  <a:lnTo>
                    <a:pt x="48" y="38"/>
                  </a:lnTo>
                  <a:lnTo>
                    <a:pt x="68" y="0"/>
                  </a:lnTo>
                  <a:lnTo>
                    <a:pt x="50" y="43"/>
                  </a:lnTo>
                  <a:lnTo>
                    <a:pt x="34" y="86"/>
                  </a:lnTo>
                  <a:lnTo>
                    <a:pt x="23" y="129"/>
                  </a:lnTo>
                  <a:lnTo>
                    <a:pt x="16" y="172"/>
                  </a:lnTo>
                  <a:lnTo>
                    <a:pt x="16" y="215"/>
                  </a:lnTo>
                  <a:lnTo>
                    <a:pt x="24" y="258"/>
                  </a:lnTo>
                  <a:lnTo>
                    <a:pt x="43" y="301"/>
                  </a:lnTo>
                  <a:lnTo>
                    <a:pt x="74" y="346"/>
                  </a:lnTo>
                  <a:lnTo>
                    <a:pt x="65" y="346"/>
                  </a:lnTo>
                  <a:lnTo>
                    <a:pt x="60" y="346"/>
                  </a:lnTo>
                  <a:close/>
                </a:path>
              </a:pathLst>
            </a:custGeom>
            <a:solidFill>
              <a:srgbClr val="6E2100"/>
            </a:solidFill>
            <a:ln w="0">
              <a:solidFill>
                <a:srgbClr val="6E21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33" name="Freeform 62"/>
            <p:cNvSpPr>
              <a:spLocks/>
            </p:cNvSpPr>
            <p:nvPr/>
          </p:nvSpPr>
          <p:spPr bwMode="auto">
            <a:xfrm>
              <a:off x="5457" y="2016"/>
              <a:ext cx="80" cy="61"/>
            </a:xfrm>
            <a:custGeom>
              <a:avLst/>
              <a:gdLst>
                <a:gd name="T0" fmla="*/ 0 w 240"/>
                <a:gd name="T1" fmla="*/ 0 h 121"/>
                <a:gd name="T2" fmla="*/ 0 w 240"/>
                <a:gd name="T3" fmla="*/ 1 h 121"/>
                <a:gd name="T4" fmla="*/ 0 w 240"/>
                <a:gd name="T5" fmla="*/ 1 h 121"/>
                <a:gd name="T6" fmla="*/ 0 w 240"/>
                <a:gd name="T7" fmla="*/ 1 h 121"/>
                <a:gd name="T8" fmla="*/ 0 w 240"/>
                <a:gd name="T9" fmla="*/ 1 h 121"/>
                <a:gd name="T10" fmla="*/ 0 w 240"/>
                <a:gd name="T11" fmla="*/ 1 h 121"/>
                <a:gd name="T12" fmla="*/ 0 w 240"/>
                <a:gd name="T13" fmla="*/ 1 h 121"/>
                <a:gd name="T14" fmla="*/ 0 w 240"/>
                <a:gd name="T15" fmla="*/ 1 h 121"/>
                <a:gd name="T16" fmla="*/ 0 w 240"/>
                <a:gd name="T17" fmla="*/ 1 h 121"/>
                <a:gd name="T18" fmla="*/ 0 w 240"/>
                <a:gd name="T19" fmla="*/ 1 h 121"/>
                <a:gd name="T20" fmla="*/ 0 w 240"/>
                <a:gd name="T21" fmla="*/ 1 h 121"/>
                <a:gd name="T22" fmla="*/ 0 w 240"/>
                <a:gd name="T23" fmla="*/ 1 h 121"/>
                <a:gd name="T24" fmla="*/ 0 w 240"/>
                <a:gd name="T25" fmla="*/ 1 h 121"/>
                <a:gd name="T26" fmla="*/ 0 w 240"/>
                <a:gd name="T27" fmla="*/ 1 h 121"/>
                <a:gd name="T28" fmla="*/ 0 w 240"/>
                <a:gd name="T29" fmla="*/ 1 h 121"/>
                <a:gd name="T30" fmla="*/ 0 w 240"/>
                <a:gd name="T31" fmla="*/ 1 h 121"/>
                <a:gd name="T32" fmla="*/ 0 w 240"/>
                <a:gd name="T33" fmla="*/ 1 h 121"/>
                <a:gd name="T34" fmla="*/ 0 w 240"/>
                <a:gd name="T35" fmla="*/ 1 h 121"/>
                <a:gd name="T36" fmla="*/ 0 w 240"/>
                <a:gd name="T37" fmla="*/ 0 h 12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40"/>
                <a:gd name="T58" fmla="*/ 0 h 121"/>
                <a:gd name="T59" fmla="*/ 240 w 240"/>
                <a:gd name="T60" fmla="*/ 121 h 121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40" h="121">
                  <a:moveTo>
                    <a:pt x="15" y="0"/>
                  </a:moveTo>
                  <a:lnTo>
                    <a:pt x="7" y="5"/>
                  </a:lnTo>
                  <a:lnTo>
                    <a:pt x="0" y="12"/>
                  </a:lnTo>
                  <a:lnTo>
                    <a:pt x="29" y="26"/>
                  </a:lnTo>
                  <a:lnTo>
                    <a:pt x="57" y="42"/>
                  </a:lnTo>
                  <a:lnTo>
                    <a:pt x="84" y="57"/>
                  </a:lnTo>
                  <a:lnTo>
                    <a:pt x="113" y="74"/>
                  </a:lnTo>
                  <a:lnTo>
                    <a:pt x="140" y="89"/>
                  </a:lnTo>
                  <a:lnTo>
                    <a:pt x="171" y="102"/>
                  </a:lnTo>
                  <a:lnTo>
                    <a:pt x="204" y="114"/>
                  </a:lnTo>
                  <a:lnTo>
                    <a:pt x="240" y="121"/>
                  </a:lnTo>
                  <a:lnTo>
                    <a:pt x="202" y="110"/>
                  </a:lnTo>
                  <a:lnTo>
                    <a:pt x="171" y="97"/>
                  </a:lnTo>
                  <a:lnTo>
                    <a:pt x="142" y="81"/>
                  </a:lnTo>
                  <a:lnTo>
                    <a:pt x="116" y="67"/>
                  </a:lnTo>
                  <a:lnTo>
                    <a:pt x="91" y="48"/>
                  </a:lnTo>
                  <a:lnTo>
                    <a:pt x="67" y="33"/>
                  </a:lnTo>
                  <a:lnTo>
                    <a:pt x="40" y="16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6E21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34" name="Freeform 63"/>
            <p:cNvSpPr>
              <a:spLocks/>
            </p:cNvSpPr>
            <p:nvPr/>
          </p:nvSpPr>
          <p:spPr bwMode="auto">
            <a:xfrm>
              <a:off x="4646" y="2299"/>
              <a:ext cx="87" cy="160"/>
            </a:xfrm>
            <a:custGeom>
              <a:avLst/>
              <a:gdLst>
                <a:gd name="T0" fmla="*/ 0 w 263"/>
                <a:gd name="T1" fmla="*/ 0 h 322"/>
                <a:gd name="T2" fmla="*/ 0 w 263"/>
                <a:gd name="T3" fmla="*/ 0 h 322"/>
                <a:gd name="T4" fmla="*/ 0 w 263"/>
                <a:gd name="T5" fmla="*/ 0 h 322"/>
                <a:gd name="T6" fmla="*/ 0 w 263"/>
                <a:gd name="T7" fmla="*/ 0 h 322"/>
                <a:gd name="T8" fmla="*/ 0 w 263"/>
                <a:gd name="T9" fmla="*/ 0 h 322"/>
                <a:gd name="T10" fmla="*/ 0 w 263"/>
                <a:gd name="T11" fmla="*/ 0 h 322"/>
                <a:gd name="T12" fmla="*/ 0 w 263"/>
                <a:gd name="T13" fmla="*/ 0 h 322"/>
                <a:gd name="T14" fmla="*/ 0 w 263"/>
                <a:gd name="T15" fmla="*/ 0 h 322"/>
                <a:gd name="T16" fmla="*/ 0 w 263"/>
                <a:gd name="T17" fmla="*/ 0 h 322"/>
                <a:gd name="T18" fmla="*/ 0 w 263"/>
                <a:gd name="T19" fmla="*/ 0 h 322"/>
                <a:gd name="T20" fmla="*/ 0 w 263"/>
                <a:gd name="T21" fmla="*/ 0 h 322"/>
                <a:gd name="T22" fmla="*/ 0 w 263"/>
                <a:gd name="T23" fmla="*/ 0 h 322"/>
                <a:gd name="T24" fmla="*/ 0 w 263"/>
                <a:gd name="T25" fmla="*/ 0 h 322"/>
                <a:gd name="T26" fmla="*/ 0 w 263"/>
                <a:gd name="T27" fmla="*/ 0 h 322"/>
                <a:gd name="T28" fmla="*/ 0 w 263"/>
                <a:gd name="T29" fmla="*/ 0 h 322"/>
                <a:gd name="T30" fmla="*/ 0 w 263"/>
                <a:gd name="T31" fmla="*/ 0 h 322"/>
                <a:gd name="T32" fmla="*/ 0 w 263"/>
                <a:gd name="T33" fmla="*/ 0 h 322"/>
                <a:gd name="T34" fmla="*/ 0 w 263"/>
                <a:gd name="T35" fmla="*/ 0 h 322"/>
                <a:gd name="T36" fmla="*/ 0 w 263"/>
                <a:gd name="T37" fmla="*/ 0 h 322"/>
                <a:gd name="T38" fmla="*/ 0 w 263"/>
                <a:gd name="T39" fmla="*/ 0 h 322"/>
                <a:gd name="T40" fmla="*/ 0 w 263"/>
                <a:gd name="T41" fmla="*/ 0 h 32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63"/>
                <a:gd name="T64" fmla="*/ 0 h 322"/>
                <a:gd name="T65" fmla="*/ 263 w 263"/>
                <a:gd name="T66" fmla="*/ 322 h 32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63" h="322">
                  <a:moveTo>
                    <a:pt x="17" y="293"/>
                  </a:moveTo>
                  <a:lnTo>
                    <a:pt x="12" y="298"/>
                  </a:lnTo>
                  <a:lnTo>
                    <a:pt x="8" y="306"/>
                  </a:lnTo>
                  <a:lnTo>
                    <a:pt x="3" y="314"/>
                  </a:lnTo>
                  <a:lnTo>
                    <a:pt x="0" y="322"/>
                  </a:lnTo>
                  <a:lnTo>
                    <a:pt x="34" y="284"/>
                  </a:lnTo>
                  <a:lnTo>
                    <a:pt x="72" y="251"/>
                  </a:lnTo>
                  <a:lnTo>
                    <a:pt x="112" y="221"/>
                  </a:lnTo>
                  <a:lnTo>
                    <a:pt x="153" y="191"/>
                  </a:lnTo>
                  <a:lnTo>
                    <a:pt x="190" y="156"/>
                  </a:lnTo>
                  <a:lnTo>
                    <a:pt x="222" y="114"/>
                  </a:lnTo>
                  <a:lnTo>
                    <a:pt x="246" y="63"/>
                  </a:lnTo>
                  <a:lnTo>
                    <a:pt x="263" y="0"/>
                  </a:lnTo>
                  <a:lnTo>
                    <a:pt x="239" y="54"/>
                  </a:lnTo>
                  <a:lnTo>
                    <a:pt x="212" y="100"/>
                  </a:lnTo>
                  <a:lnTo>
                    <a:pt x="183" y="136"/>
                  </a:lnTo>
                  <a:lnTo>
                    <a:pt x="150" y="170"/>
                  </a:lnTo>
                  <a:lnTo>
                    <a:pt x="116" y="199"/>
                  </a:lnTo>
                  <a:lnTo>
                    <a:pt x="82" y="228"/>
                  </a:lnTo>
                  <a:lnTo>
                    <a:pt x="48" y="258"/>
                  </a:lnTo>
                  <a:lnTo>
                    <a:pt x="17" y="293"/>
                  </a:lnTo>
                  <a:close/>
                </a:path>
              </a:pathLst>
            </a:custGeom>
            <a:solidFill>
              <a:srgbClr val="450000"/>
            </a:solidFill>
            <a:ln w="0">
              <a:solidFill>
                <a:srgbClr val="45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35" name="Freeform 64"/>
            <p:cNvSpPr>
              <a:spLocks/>
            </p:cNvSpPr>
            <p:nvPr/>
          </p:nvSpPr>
          <p:spPr bwMode="auto">
            <a:xfrm>
              <a:off x="4676" y="2737"/>
              <a:ext cx="311" cy="90"/>
            </a:xfrm>
            <a:custGeom>
              <a:avLst/>
              <a:gdLst>
                <a:gd name="T0" fmla="*/ 0 w 933"/>
                <a:gd name="T1" fmla="*/ 1 h 180"/>
                <a:gd name="T2" fmla="*/ 0 w 933"/>
                <a:gd name="T3" fmla="*/ 1 h 180"/>
                <a:gd name="T4" fmla="*/ 0 w 933"/>
                <a:gd name="T5" fmla="*/ 1 h 180"/>
                <a:gd name="T6" fmla="*/ 0 w 933"/>
                <a:gd name="T7" fmla="*/ 1 h 180"/>
                <a:gd name="T8" fmla="*/ 0 w 933"/>
                <a:gd name="T9" fmla="*/ 1 h 180"/>
                <a:gd name="T10" fmla="*/ 0 w 933"/>
                <a:gd name="T11" fmla="*/ 0 h 180"/>
                <a:gd name="T12" fmla="*/ 0 w 933"/>
                <a:gd name="T13" fmla="*/ 1 h 180"/>
                <a:gd name="T14" fmla="*/ 0 w 933"/>
                <a:gd name="T15" fmla="*/ 1 h 180"/>
                <a:gd name="T16" fmla="*/ 0 w 933"/>
                <a:gd name="T17" fmla="*/ 1 h 180"/>
                <a:gd name="T18" fmla="*/ 0 w 933"/>
                <a:gd name="T19" fmla="*/ 1 h 180"/>
                <a:gd name="T20" fmla="*/ 0 w 933"/>
                <a:gd name="T21" fmla="*/ 1 h 180"/>
                <a:gd name="T22" fmla="*/ 0 w 933"/>
                <a:gd name="T23" fmla="*/ 1 h 180"/>
                <a:gd name="T24" fmla="*/ 0 w 933"/>
                <a:gd name="T25" fmla="*/ 1 h 180"/>
                <a:gd name="T26" fmla="*/ 0 w 933"/>
                <a:gd name="T27" fmla="*/ 1 h 180"/>
                <a:gd name="T28" fmla="*/ 0 w 933"/>
                <a:gd name="T29" fmla="*/ 1 h 180"/>
                <a:gd name="T30" fmla="*/ 0 w 933"/>
                <a:gd name="T31" fmla="*/ 1 h 180"/>
                <a:gd name="T32" fmla="*/ 0 w 933"/>
                <a:gd name="T33" fmla="*/ 1 h 180"/>
                <a:gd name="T34" fmla="*/ 0 w 933"/>
                <a:gd name="T35" fmla="*/ 1 h 180"/>
                <a:gd name="T36" fmla="*/ 0 w 933"/>
                <a:gd name="T37" fmla="*/ 1 h 180"/>
                <a:gd name="T38" fmla="*/ 0 w 933"/>
                <a:gd name="T39" fmla="*/ 1 h 180"/>
                <a:gd name="T40" fmla="*/ 0 w 933"/>
                <a:gd name="T41" fmla="*/ 1 h 180"/>
                <a:gd name="T42" fmla="*/ 0 w 933"/>
                <a:gd name="T43" fmla="*/ 1 h 180"/>
                <a:gd name="T44" fmla="*/ 0 w 933"/>
                <a:gd name="T45" fmla="*/ 1 h 180"/>
                <a:gd name="T46" fmla="*/ 0 w 933"/>
                <a:gd name="T47" fmla="*/ 1 h 180"/>
                <a:gd name="T48" fmla="*/ 0 w 933"/>
                <a:gd name="T49" fmla="*/ 1 h 180"/>
                <a:gd name="T50" fmla="*/ 0 w 933"/>
                <a:gd name="T51" fmla="*/ 1 h 180"/>
                <a:gd name="T52" fmla="*/ 0 w 933"/>
                <a:gd name="T53" fmla="*/ 1 h 180"/>
                <a:gd name="T54" fmla="*/ 0 w 933"/>
                <a:gd name="T55" fmla="*/ 1 h 180"/>
                <a:gd name="T56" fmla="*/ 0 w 933"/>
                <a:gd name="T57" fmla="*/ 1 h 180"/>
                <a:gd name="T58" fmla="*/ 0 w 933"/>
                <a:gd name="T59" fmla="*/ 1 h 180"/>
                <a:gd name="T60" fmla="*/ 0 w 933"/>
                <a:gd name="T61" fmla="*/ 1 h 180"/>
                <a:gd name="T62" fmla="*/ 0 w 933"/>
                <a:gd name="T63" fmla="*/ 1 h 180"/>
                <a:gd name="T64" fmla="*/ 0 w 933"/>
                <a:gd name="T65" fmla="*/ 1 h 180"/>
                <a:gd name="T66" fmla="*/ 0 w 933"/>
                <a:gd name="T67" fmla="*/ 1 h 180"/>
                <a:gd name="T68" fmla="*/ 0 w 933"/>
                <a:gd name="T69" fmla="*/ 1 h 180"/>
                <a:gd name="T70" fmla="*/ 0 w 933"/>
                <a:gd name="T71" fmla="*/ 1 h 180"/>
                <a:gd name="T72" fmla="*/ 0 w 933"/>
                <a:gd name="T73" fmla="*/ 1 h 180"/>
                <a:gd name="T74" fmla="*/ 0 w 933"/>
                <a:gd name="T75" fmla="*/ 1 h 180"/>
                <a:gd name="T76" fmla="*/ 0 w 933"/>
                <a:gd name="T77" fmla="*/ 1 h 180"/>
                <a:gd name="T78" fmla="*/ 0 w 933"/>
                <a:gd name="T79" fmla="*/ 1 h 180"/>
                <a:gd name="T80" fmla="*/ 0 w 933"/>
                <a:gd name="T81" fmla="*/ 1 h 18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933"/>
                <a:gd name="T124" fmla="*/ 0 h 180"/>
                <a:gd name="T125" fmla="*/ 933 w 933"/>
                <a:gd name="T126" fmla="*/ 180 h 18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933" h="180">
                  <a:moveTo>
                    <a:pt x="785" y="26"/>
                  </a:moveTo>
                  <a:lnTo>
                    <a:pt x="686" y="14"/>
                  </a:lnTo>
                  <a:lnTo>
                    <a:pt x="588" y="8"/>
                  </a:lnTo>
                  <a:lnTo>
                    <a:pt x="490" y="2"/>
                  </a:lnTo>
                  <a:lnTo>
                    <a:pt x="392" y="1"/>
                  </a:lnTo>
                  <a:lnTo>
                    <a:pt x="293" y="0"/>
                  </a:lnTo>
                  <a:lnTo>
                    <a:pt x="196" y="1"/>
                  </a:lnTo>
                  <a:lnTo>
                    <a:pt x="97" y="1"/>
                  </a:lnTo>
                  <a:lnTo>
                    <a:pt x="0" y="4"/>
                  </a:lnTo>
                  <a:lnTo>
                    <a:pt x="1" y="19"/>
                  </a:lnTo>
                  <a:lnTo>
                    <a:pt x="3" y="35"/>
                  </a:lnTo>
                  <a:lnTo>
                    <a:pt x="4" y="51"/>
                  </a:lnTo>
                  <a:lnTo>
                    <a:pt x="7" y="66"/>
                  </a:lnTo>
                  <a:lnTo>
                    <a:pt x="8" y="82"/>
                  </a:lnTo>
                  <a:lnTo>
                    <a:pt x="10" y="98"/>
                  </a:lnTo>
                  <a:lnTo>
                    <a:pt x="11" y="113"/>
                  </a:lnTo>
                  <a:lnTo>
                    <a:pt x="14" y="129"/>
                  </a:lnTo>
                  <a:lnTo>
                    <a:pt x="73" y="139"/>
                  </a:lnTo>
                  <a:lnTo>
                    <a:pt x="133" y="150"/>
                  </a:lnTo>
                  <a:lnTo>
                    <a:pt x="193" y="158"/>
                  </a:lnTo>
                  <a:lnTo>
                    <a:pt x="257" y="167"/>
                  </a:lnTo>
                  <a:lnTo>
                    <a:pt x="320" y="172"/>
                  </a:lnTo>
                  <a:lnTo>
                    <a:pt x="385" y="177"/>
                  </a:lnTo>
                  <a:lnTo>
                    <a:pt x="450" y="179"/>
                  </a:lnTo>
                  <a:lnTo>
                    <a:pt x="519" y="180"/>
                  </a:lnTo>
                  <a:lnTo>
                    <a:pt x="577" y="180"/>
                  </a:lnTo>
                  <a:lnTo>
                    <a:pt x="632" y="176"/>
                  </a:lnTo>
                  <a:lnTo>
                    <a:pt x="684" y="171"/>
                  </a:lnTo>
                  <a:lnTo>
                    <a:pt x="737" y="164"/>
                  </a:lnTo>
                  <a:lnTo>
                    <a:pt x="786" y="154"/>
                  </a:lnTo>
                  <a:lnTo>
                    <a:pt x="834" y="146"/>
                  </a:lnTo>
                  <a:lnTo>
                    <a:pt x="882" y="137"/>
                  </a:lnTo>
                  <a:lnTo>
                    <a:pt x="933" y="129"/>
                  </a:lnTo>
                  <a:lnTo>
                    <a:pt x="920" y="113"/>
                  </a:lnTo>
                  <a:lnTo>
                    <a:pt x="907" y="99"/>
                  </a:lnTo>
                  <a:lnTo>
                    <a:pt x="893" y="85"/>
                  </a:lnTo>
                  <a:lnTo>
                    <a:pt x="878" y="72"/>
                  </a:lnTo>
                  <a:lnTo>
                    <a:pt x="858" y="59"/>
                  </a:lnTo>
                  <a:lnTo>
                    <a:pt x="837" y="47"/>
                  </a:lnTo>
                  <a:lnTo>
                    <a:pt x="813" y="35"/>
                  </a:lnTo>
                  <a:lnTo>
                    <a:pt x="785" y="26"/>
                  </a:lnTo>
                  <a:close/>
                </a:path>
              </a:pathLst>
            </a:custGeom>
            <a:solidFill>
              <a:srgbClr val="45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36" name="Freeform 65"/>
            <p:cNvSpPr>
              <a:spLocks/>
            </p:cNvSpPr>
            <p:nvPr/>
          </p:nvSpPr>
          <p:spPr bwMode="auto">
            <a:xfrm>
              <a:off x="4676" y="2737"/>
              <a:ext cx="311" cy="79"/>
            </a:xfrm>
            <a:custGeom>
              <a:avLst/>
              <a:gdLst>
                <a:gd name="T0" fmla="*/ 0 w 933"/>
                <a:gd name="T1" fmla="*/ 1 h 158"/>
                <a:gd name="T2" fmla="*/ 0 w 933"/>
                <a:gd name="T3" fmla="*/ 1 h 158"/>
                <a:gd name="T4" fmla="*/ 0 w 933"/>
                <a:gd name="T5" fmla="*/ 1 h 158"/>
                <a:gd name="T6" fmla="*/ 0 w 933"/>
                <a:gd name="T7" fmla="*/ 1 h 158"/>
                <a:gd name="T8" fmla="*/ 0 w 933"/>
                <a:gd name="T9" fmla="*/ 1 h 158"/>
                <a:gd name="T10" fmla="*/ 0 w 933"/>
                <a:gd name="T11" fmla="*/ 0 h 158"/>
                <a:gd name="T12" fmla="*/ 0 w 933"/>
                <a:gd name="T13" fmla="*/ 1 h 158"/>
                <a:gd name="T14" fmla="*/ 0 w 933"/>
                <a:gd name="T15" fmla="*/ 1 h 158"/>
                <a:gd name="T16" fmla="*/ 0 w 933"/>
                <a:gd name="T17" fmla="*/ 1 h 158"/>
                <a:gd name="T18" fmla="*/ 0 w 933"/>
                <a:gd name="T19" fmla="*/ 1 h 158"/>
                <a:gd name="T20" fmla="*/ 0 w 933"/>
                <a:gd name="T21" fmla="*/ 1 h 158"/>
                <a:gd name="T22" fmla="*/ 0 w 933"/>
                <a:gd name="T23" fmla="*/ 1 h 158"/>
                <a:gd name="T24" fmla="*/ 0 w 933"/>
                <a:gd name="T25" fmla="*/ 1 h 158"/>
                <a:gd name="T26" fmla="*/ 0 w 933"/>
                <a:gd name="T27" fmla="*/ 1 h 158"/>
                <a:gd name="T28" fmla="*/ 0 w 933"/>
                <a:gd name="T29" fmla="*/ 1 h 158"/>
                <a:gd name="T30" fmla="*/ 0 w 933"/>
                <a:gd name="T31" fmla="*/ 1 h 158"/>
                <a:gd name="T32" fmla="*/ 0 w 933"/>
                <a:gd name="T33" fmla="*/ 1 h 158"/>
                <a:gd name="T34" fmla="*/ 0 w 933"/>
                <a:gd name="T35" fmla="*/ 1 h 158"/>
                <a:gd name="T36" fmla="*/ 0 w 933"/>
                <a:gd name="T37" fmla="*/ 1 h 158"/>
                <a:gd name="T38" fmla="*/ 0 w 933"/>
                <a:gd name="T39" fmla="*/ 1 h 158"/>
                <a:gd name="T40" fmla="*/ 0 w 933"/>
                <a:gd name="T41" fmla="*/ 1 h 158"/>
                <a:gd name="T42" fmla="*/ 0 w 933"/>
                <a:gd name="T43" fmla="*/ 1 h 158"/>
                <a:gd name="T44" fmla="*/ 0 w 933"/>
                <a:gd name="T45" fmla="*/ 1 h 158"/>
                <a:gd name="T46" fmla="*/ 0 w 933"/>
                <a:gd name="T47" fmla="*/ 1 h 158"/>
                <a:gd name="T48" fmla="*/ 0 w 933"/>
                <a:gd name="T49" fmla="*/ 1 h 158"/>
                <a:gd name="T50" fmla="*/ 0 w 933"/>
                <a:gd name="T51" fmla="*/ 1 h 158"/>
                <a:gd name="T52" fmla="*/ 0 w 933"/>
                <a:gd name="T53" fmla="*/ 1 h 158"/>
                <a:gd name="T54" fmla="*/ 0 w 933"/>
                <a:gd name="T55" fmla="*/ 1 h 158"/>
                <a:gd name="T56" fmla="*/ 0 w 933"/>
                <a:gd name="T57" fmla="*/ 1 h 158"/>
                <a:gd name="T58" fmla="*/ 0 w 933"/>
                <a:gd name="T59" fmla="*/ 1 h 158"/>
                <a:gd name="T60" fmla="*/ 0 w 933"/>
                <a:gd name="T61" fmla="*/ 1 h 158"/>
                <a:gd name="T62" fmla="*/ 0 w 933"/>
                <a:gd name="T63" fmla="*/ 1 h 158"/>
                <a:gd name="T64" fmla="*/ 0 w 933"/>
                <a:gd name="T65" fmla="*/ 1 h 158"/>
                <a:gd name="T66" fmla="*/ 0 w 933"/>
                <a:gd name="T67" fmla="*/ 1 h 158"/>
                <a:gd name="T68" fmla="*/ 0 w 933"/>
                <a:gd name="T69" fmla="*/ 1 h 158"/>
                <a:gd name="T70" fmla="*/ 0 w 933"/>
                <a:gd name="T71" fmla="*/ 1 h 158"/>
                <a:gd name="T72" fmla="*/ 0 w 933"/>
                <a:gd name="T73" fmla="*/ 1 h 158"/>
                <a:gd name="T74" fmla="*/ 0 w 933"/>
                <a:gd name="T75" fmla="*/ 1 h 158"/>
                <a:gd name="T76" fmla="*/ 0 w 933"/>
                <a:gd name="T77" fmla="*/ 1 h 158"/>
                <a:gd name="T78" fmla="*/ 0 w 933"/>
                <a:gd name="T79" fmla="*/ 1 h 158"/>
                <a:gd name="T80" fmla="*/ 0 w 933"/>
                <a:gd name="T81" fmla="*/ 1 h 15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933"/>
                <a:gd name="T124" fmla="*/ 0 h 158"/>
                <a:gd name="T125" fmla="*/ 933 w 933"/>
                <a:gd name="T126" fmla="*/ 158 h 158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933" h="158">
                  <a:moveTo>
                    <a:pt x="785" y="23"/>
                  </a:moveTo>
                  <a:lnTo>
                    <a:pt x="686" y="12"/>
                  </a:lnTo>
                  <a:lnTo>
                    <a:pt x="588" y="7"/>
                  </a:lnTo>
                  <a:lnTo>
                    <a:pt x="490" y="2"/>
                  </a:lnTo>
                  <a:lnTo>
                    <a:pt x="392" y="2"/>
                  </a:lnTo>
                  <a:lnTo>
                    <a:pt x="293" y="0"/>
                  </a:lnTo>
                  <a:lnTo>
                    <a:pt x="196" y="2"/>
                  </a:lnTo>
                  <a:lnTo>
                    <a:pt x="97" y="2"/>
                  </a:lnTo>
                  <a:lnTo>
                    <a:pt x="0" y="4"/>
                  </a:lnTo>
                  <a:lnTo>
                    <a:pt x="1" y="17"/>
                  </a:lnTo>
                  <a:lnTo>
                    <a:pt x="3" y="30"/>
                  </a:lnTo>
                  <a:lnTo>
                    <a:pt x="4" y="44"/>
                  </a:lnTo>
                  <a:lnTo>
                    <a:pt x="7" y="58"/>
                  </a:lnTo>
                  <a:lnTo>
                    <a:pt x="8" y="71"/>
                  </a:lnTo>
                  <a:lnTo>
                    <a:pt x="10" y="85"/>
                  </a:lnTo>
                  <a:lnTo>
                    <a:pt x="11" y="98"/>
                  </a:lnTo>
                  <a:lnTo>
                    <a:pt x="14" y="113"/>
                  </a:lnTo>
                  <a:lnTo>
                    <a:pt x="73" y="122"/>
                  </a:lnTo>
                  <a:lnTo>
                    <a:pt x="133" y="131"/>
                  </a:lnTo>
                  <a:lnTo>
                    <a:pt x="193" y="139"/>
                  </a:lnTo>
                  <a:lnTo>
                    <a:pt x="257" y="147"/>
                  </a:lnTo>
                  <a:lnTo>
                    <a:pt x="320" y="151"/>
                  </a:lnTo>
                  <a:lnTo>
                    <a:pt x="385" y="156"/>
                  </a:lnTo>
                  <a:lnTo>
                    <a:pt x="450" y="157"/>
                  </a:lnTo>
                  <a:lnTo>
                    <a:pt x="519" y="158"/>
                  </a:lnTo>
                  <a:lnTo>
                    <a:pt x="577" y="157"/>
                  </a:lnTo>
                  <a:lnTo>
                    <a:pt x="632" y="155"/>
                  </a:lnTo>
                  <a:lnTo>
                    <a:pt x="684" y="149"/>
                  </a:lnTo>
                  <a:lnTo>
                    <a:pt x="737" y="144"/>
                  </a:lnTo>
                  <a:lnTo>
                    <a:pt x="786" y="136"/>
                  </a:lnTo>
                  <a:lnTo>
                    <a:pt x="834" y="128"/>
                  </a:lnTo>
                  <a:lnTo>
                    <a:pt x="882" y="119"/>
                  </a:lnTo>
                  <a:lnTo>
                    <a:pt x="933" y="113"/>
                  </a:lnTo>
                  <a:lnTo>
                    <a:pt x="920" y="100"/>
                  </a:lnTo>
                  <a:lnTo>
                    <a:pt x="907" y="88"/>
                  </a:lnTo>
                  <a:lnTo>
                    <a:pt x="893" y="76"/>
                  </a:lnTo>
                  <a:lnTo>
                    <a:pt x="878" y="64"/>
                  </a:lnTo>
                  <a:lnTo>
                    <a:pt x="858" y="53"/>
                  </a:lnTo>
                  <a:lnTo>
                    <a:pt x="837" y="41"/>
                  </a:lnTo>
                  <a:lnTo>
                    <a:pt x="813" y="30"/>
                  </a:lnTo>
                  <a:lnTo>
                    <a:pt x="785" y="23"/>
                  </a:lnTo>
                  <a:close/>
                </a:path>
              </a:pathLst>
            </a:custGeom>
            <a:solidFill>
              <a:srgbClr val="520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37" name="Freeform 66"/>
            <p:cNvSpPr>
              <a:spLocks/>
            </p:cNvSpPr>
            <p:nvPr/>
          </p:nvSpPr>
          <p:spPr bwMode="auto">
            <a:xfrm>
              <a:off x="4676" y="2737"/>
              <a:ext cx="311" cy="68"/>
            </a:xfrm>
            <a:custGeom>
              <a:avLst/>
              <a:gdLst>
                <a:gd name="T0" fmla="*/ 0 w 933"/>
                <a:gd name="T1" fmla="*/ 1 h 136"/>
                <a:gd name="T2" fmla="*/ 0 w 933"/>
                <a:gd name="T3" fmla="*/ 1 h 136"/>
                <a:gd name="T4" fmla="*/ 0 w 933"/>
                <a:gd name="T5" fmla="*/ 1 h 136"/>
                <a:gd name="T6" fmla="*/ 0 w 933"/>
                <a:gd name="T7" fmla="*/ 0 h 136"/>
                <a:gd name="T8" fmla="*/ 0 w 933"/>
                <a:gd name="T9" fmla="*/ 0 h 136"/>
                <a:gd name="T10" fmla="*/ 0 w 933"/>
                <a:gd name="T11" fmla="*/ 0 h 136"/>
                <a:gd name="T12" fmla="*/ 0 w 933"/>
                <a:gd name="T13" fmla="*/ 0 h 136"/>
                <a:gd name="T14" fmla="*/ 0 w 933"/>
                <a:gd name="T15" fmla="*/ 1 h 136"/>
                <a:gd name="T16" fmla="*/ 0 w 933"/>
                <a:gd name="T17" fmla="*/ 1 h 136"/>
                <a:gd name="T18" fmla="*/ 0 w 933"/>
                <a:gd name="T19" fmla="*/ 1 h 136"/>
                <a:gd name="T20" fmla="*/ 0 w 933"/>
                <a:gd name="T21" fmla="*/ 1 h 136"/>
                <a:gd name="T22" fmla="*/ 0 w 933"/>
                <a:gd name="T23" fmla="*/ 1 h 136"/>
                <a:gd name="T24" fmla="*/ 0 w 933"/>
                <a:gd name="T25" fmla="*/ 1 h 136"/>
                <a:gd name="T26" fmla="*/ 0 w 933"/>
                <a:gd name="T27" fmla="*/ 1 h 136"/>
                <a:gd name="T28" fmla="*/ 0 w 933"/>
                <a:gd name="T29" fmla="*/ 1 h 136"/>
                <a:gd name="T30" fmla="*/ 0 w 933"/>
                <a:gd name="T31" fmla="*/ 1 h 136"/>
                <a:gd name="T32" fmla="*/ 0 w 933"/>
                <a:gd name="T33" fmla="*/ 1 h 136"/>
                <a:gd name="T34" fmla="*/ 0 w 933"/>
                <a:gd name="T35" fmla="*/ 1 h 136"/>
                <a:gd name="T36" fmla="*/ 0 w 933"/>
                <a:gd name="T37" fmla="*/ 1 h 136"/>
                <a:gd name="T38" fmla="*/ 0 w 933"/>
                <a:gd name="T39" fmla="*/ 1 h 136"/>
                <a:gd name="T40" fmla="*/ 0 w 933"/>
                <a:gd name="T41" fmla="*/ 1 h 136"/>
                <a:gd name="T42" fmla="*/ 0 w 933"/>
                <a:gd name="T43" fmla="*/ 1 h 136"/>
                <a:gd name="T44" fmla="*/ 0 w 933"/>
                <a:gd name="T45" fmla="*/ 1 h 136"/>
                <a:gd name="T46" fmla="*/ 0 w 933"/>
                <a:gd name="T47" fmla="*/ 1 h 136"/>
                <a:gd name="T48" fmla="*/ 0 w 933"/>
                <a:gd name="T49" fmla="*/ 1 h 136"/>
                <a:gd name="T50" fmla="*/ 0 w 933"/>
                <a:gd name="T51" fmla="*/ 1 h 136"/>
                <a:gd name="T52" fmla="*/ 0 w 933"/>
                <a:gd name="T53" fmla="*/ 1 h 136"/>
                <a:gd name="T54" fmla="*/ 0 w 933"/>
                <a:gd name="T55" fmla="*/ 1 h 136"/>
                <a:gd name="T56" fmla="*/ 0 w 933"/>
                <a:gd name="T57" fmla="*/ 1 h 136"/>
                <a:gd name="T58" fmla="*/ 0 w 933"/>
                <a:gd name="T59" fmla="*/ 1 h 136"/>
                <a:gd name="T60" fmla="*/ 0 w 933"/>
                <a:gd name="T61" fmla="*/ 1 h 136"/>
                <a:gd name="T62" fmla="*/ 0 w 933"/>
                <a:gd name="T63" fmla="*/ 1 h 136"/>
                <a:gd name="T64" fmla="*/ 0 w 933"/>
                <a:gd name="T65" fmla="*/ 1 h 136"/>
                <a:gd name="T66" fmla="*/ 0 w 933"/>
                <a:gd name="T67" fmla="*/ 1 h 136"/>
                <a:gd name="T68" fmla="*/ 0 w 933"/>
                <a:gd name="T69" fmla="*/ 1 h 136"/>
                <a:gd name="T70" fmla="*/ 0 w 933"/>
                <a:gd name="T71" fmla="*/ 1 h 136"/>
                <a:gd name="T72" fmla="*/ 0 w 933"/>
                <a:gd name="T73" fmla="*/ 1 h 136"/>
                <a:gd name="T74" fmla="*/ 0 w 933"/>
                <a:gd name="T75" fmla="*/ 1 h 136"/>
                <a:gd name="T76" fmla="*/ 0 w 933"/>
                <a:gd name="T77" fmla="*/ 1 h 136"/>
                <a:gd name="T78" fmla="*/ 0 w 933"/>
                <a:gd name="T79" fmla="*/ 1 h 136"/>
                <a:gd name="T80" fmla="*/ 0 w 933"/>
                <a:gd name="T81" fmla="*/ 1 h 1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933"/>
                <a:gd name="T124" fmla="*/ 0 h 136"/>
                <a:gd name="T125" fmla="*/ 933 w 933"/>
                <a:gd name="T126" fmla="*/ 136 h 1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933" h="136">
                  <a:moveTo>
                    <a:pt x="785" y="19"/>
                  </a:moveTo>
                  <a:lnTo>
                    <a:pt x="686" y="10"/>
                  </a:lnTo>
                  <a:lnTo>
                    <a:pt x="588" y="6"/>
                  </a:lnTo>
                  <a:lnTo>
                    <a:pt x="490" y="0"/>
                  </a:lnTo>
                  <a:lnTo>
                    <a:pt x="392" y="0"/>
                  </a:lnTo>
                  <a:lnTo>
                    <a:pt x="293" y="0"/>
                  </a:lnTo>
                  <a:lnTo>
                    <a:pt x="196" y="0"/>
                  </a:lnTo>
                  <a:lnTo>
                    <a:pt x="97" y="2"/>
                  </a:lnTo>
                  <a:lnTo>
                    <a:pt x="0" y="3"/>
                  </a:lnTo>
                  <a:lnTo>
                    <a:pt x="1" y="15"/>
                  </a:lnTo>
                  <a:lnTo>
                    <a:pt x="3" y="27"/>
                  </a:lnTo>
                  <a:lnTo>
                    <a:pt x="4" y="38"/>
                  </a:lnTo>
                  <a:lnTo>
                    <a:pt x="7" y="50"/>
                  </a:lnTo>
                  <a:lnTo>
                    <a:pt x="8" y="62"/>
                  </a:lnTo>
                  <a:lnTo>
                    <a:pt x="10" y="74"/>
                  </a:lnTo>
                  <a:lnTo>
                    <a:pt x="11" y="85"/>
                  </a:lnTo>
                  <a:lnTo>
                    <a:pt x="14" y="97"/>
                  </a:lnTo>
                  <a:lnTo>
                    <a:pt x="73" y="105"/>
                  </a:lnTo>
                  <a:lnTo>
                    <a:pt x="133" y="113"/>
                  </a:lnTo>
                  <a:lnTo>
                    <a:pt x="193" y="119"/>
                  </a:lnTo>
                  <a:lnTo>
                    <a:pt x="257" y="126"/>
                  </a:lnTo>
                  <a:lnTo>
                    <a:pt x="320" y="128"/>
                  </a:lnTo>
                  <a:lnTo>
                    <a:pt x="385" y="132"/>
                  </a:lnTo>
                  <a:lnTo>
                    <a:pt x="450" y="135"/>
                  </a:lnTo>
                  <a:lnTo>
                    <a:pt x="519" y="136"/>
                  </a:lnTo>
                  <a:lnTo>
                    <a:pt x="577" y="135"/>
                  </a:lnTo>
                  <a:lnTo>
                    <a:pt x="632" y="132"/>
                  </a:lnTo>
                  <a:lnTo>
                    <a:pt x="684" y="127"/>
                  </a:lnTo>
                  <a:lnTo>
                    <a:pt x="737" y="123"/>
                  </a:lnTo>
                  <a:lnTo>
                    <a:pt x="786" y="117"/>
                  </a:lnTo>
                  <a:lnTo>
                    <a:pt x="834" y="110"/>
                  </a:lnTo>
                  <a:lnTo>
                    <a:pt x="882" y="102"/>
                  </a:lnTo>
                  <a:lnTo>
                    <a:pt x="933" y="97"/>
                  </a:lnTo>
                  <a:lnTo>
                    <a:pt x="920" y="85"/>
                  </a:lnTo>
                  <a:lnTo>
                    <a:pt x="907" y="75"/>
                  </a:lnTo>
                  <a:lnTo>
                    <a:pt x="893" y="64"/>
                  </a:lnTo>
                  <a:lnTo>
                    <a:pt x="878" y="54"/>
                  </a:lnTo>
                  <a:lnTo>
                    <a:pt x="858" y="44"/>
                  </a:lnTo>
                  <a:lnTo>
                    <a:pt x="837" y="34"/>
                  </a:lnTo>
                  <a:lnTo>
                    <a:pt x="813" y="27"/>
                  </a:lnTo>
                  <a:lnTo>
                    <a:pt x="785" y="19"/>
                  </a:lnTo>
                  <a:close/>
                </a:path>
              </a:pathLst>
            </a:custGeom>
            <a:solidFill>
              <a:srgbClr val="5E1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38" name="Freeform 67"/>
            <p:cNvSpPr>
              <a:spLocks/>
            </p:cNvSpPr>
            <p:nvPr/>
          </p:nvSpPr>
          <p:spPr bwMode="auto">
            <a:xfrm>
              <a:off x="4676" y="2735"/>
              <a:ext cx="311" cy="58"/>
            </a:xfrm>
            <a:custGeom>
              <a:avLst/>
              <a:gdLst>
                <a:gd name="T0" fmla="*/ 0 w 933"/>
                <a:gd name="T1" fmla="*/ 1 h 115"/>
                <a:gd name="T2" fmla="*/ 0 w 933"/>
                <a:gd name="T3" fmla="*/ 1 h 115"/>
                <a:gd name="T4" fmla="*/ 0 w 933"/>
                <a:gd name="T5" fmla="*/ 1 h 115"/>
                <a:gd name="T6" fmla="*/ 0 w 933"/>
                <a:gd name="T7" fmla="*/ 1 h 115"/>
                <a:gd name="T8" fmla="*/ 0 w 933"/>
                <a:gd name="T9" fmla="*/ 1 h 115"/>
                <a:gd name="T10" fmla="*/ 0 w 933"/>
                <a:gd name="T11" fmla="*/ 0 h 115"/>
                <a:gd name="T12" fmla="*/ 0 w 933"/>
                <a:gd name="T13" fmla="*/ 1 h 115"/>
                <a:gd name="T14" fmla="*/ 0 w 933"/>
                <a:gd name="T15" fmla="*/ 1 h 115"/>
                <a:gd name="T16" fmla="*/ 0 w 933"/>
                <a:gd name="T17" fmla="*/ 1 h 115"/>
                <a:gd name="T18" fmla="*/ 0 w 933"/>
                <a:gd name="T19" fmla="*/ 1 h 115"/>
                <a:gd name="T20" fmla="*/ 0 w 933"/>
                <a:gd name="T21" fmla="*/ 1 h 115"/>
                <a:gd name="T22" fmla="*/ 0 w 933"/>
                <a:gd name="T23" fmla="*/ 1 h 115"/>
                <a:gd name="T24" fmla="*/ 0 w 933"/>
                <a:gd name="T25" fmla="*/ 1 h 115"/>
                <a:gd name="T26" fmla="*/ 0 w 933"/>
                <a:gd name="T27" fmla="*/ 1 h 115"/>
                <a:gd name="T28" fmla="*/ 0 w 933"/>
                <a:gd name="T29" fmla="*/ 1 h 115"/>
                <a:gd name="T30" fmla="*/ 0 w 933"/>
                <a:gd name="T31" fmla="*/ 1 h 115"/>
                <a:gd name="T32" fmla="*/ 0 w 933"/>
                <a:gd name="T33" fmla="*/ 1 h 115"/>
                <a:gd name="T34" fmla="*/ 0 w 933"/>
                <a:gd name="T35" fmla="*/ 1 h 115"/>
                <a:gd name="T36" fmla="*/ 0 w 933"/>
                <a:gd name="T37" fmla="*/ 1 h 115"/>
                <a:gd name="T38" fmla="*/ 0 w 933"/>
                <a:gd name="T39" fmla="*/ 1 h 115"/>
                <a:gd name="T40" fmla="*/ 0 w 933"/>
                <a:gd name="T41" fmla="*/ 1 h 115"/>
                <a:gd name="T42" fmla="*/ 0 w 933"/>
                <a:gd name="T43" fmla="*/ 1 h 115"/>
                <a:gd name="T44" fmla="*/ 0 w 933"/>
                <a:gd name="T45" fmla="*/ 1 h 115"/>
                <a:gd name="T46" fmla="*/ 0 w 933"/>
                <a:gd name="T47" fmla="*/ 1 h 115"/>
                <a:gd name="T48" fmla="*/ 0 w 933"/>
                <a:gd name="T49" fmla="*/ 1 h 115"/>
                <a:gd name="T50" fmla="*/ 0 w 933"/>
                <a:gd name="T51" fmla="*/ 1 h 115"/>
                <a:gd name="T52" fmla="*/ 0 w 933"/>
                <a:gd name="T53" fmla="*/ 1 h 115"/>
                <a:gd name="T54" fmla="*/ 0 w 933"/>
                <a:gd name="T55" fmla="*/ 1 h 115"/>
                <a:gd name="T56" fmla="*/ 0 w 933"/>
                <a:gd name="T57" fmla="*/ 1 h 115"/>
                <a:gd name="T58" fmla="*/ 0 w 933"/>
                <a:gd name="T59" fmla="*/ 1 h 115"/>
                <a:gd name="T60" fmla="*/ 0 w 933"/>
                <a:gd name="T61" fmla="*/ 1 h 115"/>
                <a:gd name="T62" fmla="*/ 0 w 933"/>
                <a:gd name="T63" fmla="*/ 1 h 115"/>
                <a:gd name="T64" fmla="*/ 0 w 933"/>
                <a:gd name="T65" fmla="*/ 1 h 115"/>
                <a:gd name="T66" fmla="*/ 0 w 933"/>
                <a:gd name="T67" fmla="*/ 1 h 115"/>
                <a:gd name="T68" fmla="*/ 0 w 933"/>
                <a:gd name="T69" fmla="*/ 1 h 115"/>
                <a:gd name="T70" fmla="*/ 0 w 933"/>
                <a:gd name="T71" fmla="*/ 1 h 115"/>
                <a:gd name="T72" fmla="*/ 0 w 933"/>
                <a:gd name="T73" fmla="*/ 1 h 115"/>
                <a:gd name="T74" fmla="*/ 0 w 933"/>
                <a:gd name="T75" fmla="*/ 1 h 115"/>
                <a:gd name="T76" fmla="*/ 0 w 933"/>
                <a:gd name="T77" fmla="*/ 1 h 115"/>
                <a:gd name="T78" fmla="*/ 0 w 933"/>
                <a:gd name="T79" fmla="*/ 1 h 115"/>
                <a:gd name="T80" fmla="*/ 0 w 933"/>
                <a:gd name="T81" fmla="*/ 1 h 11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933"/>
                <a:gd name="T124" fmla="*/ 0 h 115"/>
                <a:gd name="T125" fmla="*/ 933 w 933"/>
                <a:gd name="T126" fmla="*/ 115 h 115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933" h="115">
                  <a:moveTo>
                    <a:pt x="785" y="18"/>
                  </a:moveTo>
                  <a:lnTo>
                    <a:pt x="686" y="10"/>
                  </a:lnTo>
                  <a:lnTo>
                    <a:pt x="588" y="5"/>
                  </a:lnTo>
                  <a:lnTo>
                    <a:pt x="490" y="1"/>
                  </a:lnTo>
                  <a:lnTo>
                    <a:pt x="392" y="1"/>
                  </a:lnTo>
                  <a:lnTo>
                    <a:pt x="293" y="0"/>
                  </a:lnTo>
                  <a:lnTo>
                    <a:pt x="196" y="1"/>
                  </a:lnTo>
                  <a:lnTo>
                    <a:pt x="97" y="1"/>
                  </a:lnTo>
                  <a:lnTo>
                    <a:pt x="0" y="4"/>
                  </a:lnTo>
                  <a:lnTo>
                    <a:pt x="1" y="13"/>
                  </a:lnTo>
                  <a:lnTo>
                    <a:pt x="3" y="23"/>
                  </a:lnTo>
                  <a:lnTo>
                    <a:pt x="4" y="32"/>
                  </a:lnTo>
                  <a:lnTo>
                    <a:pt x="7" y="43"/>
                  </a:lnTo>
                  <a:lnTo>
                    <a:pt x="8" y="52"/>
                  </a:lnTo>
                  <a:lnTo>
                    <a:pt x="10" y="63"/>
                  </a:lnTo>
                  <a:lnTo>
                    <a:pt x="11" y="72"/>
                  </a:lnTo>
                  <a:lnTo>
                    <a:pt x="14" y="82"/>
                  </a:lnTo>
                  <a:lnTo>
                    <a:pt x="73" y="89"/>
                  </a:lnTo>
                  <a:lnTo>
                    <a:pt x="133" y="95"/>
                  </a:lnTo>
                  <a:lnTo>
                    <a:pt x="193" y="100"/>
                  </a:lnTo>
                  <a:lnTo>
                    <a:pt x="257" y="106"/>
                  </a:lnTo>
                  <a:lnTo>
                    <a:pt x="320" y="108"/>
                  </a:lnTo>
                  <a:lnTo>
                    <a:pt x="385" y="112"/>
                  </a:lnTo>
                  <a:lnTo>
                    <a:pt x="450" y="113"/>
                  </a:lnTo>
                  <a:lnTo>
                    <a:pt x="519" y="115"/>
                  </a:lnTo>
                  <a:lnTo>
                    <a:pt x="577" y="113"/>
                  </a:lnTo>
                  <a:lnTo>
                    <a:pt x="632" y="112"/>
                  </a:lnTo>
                  <a:lnTo>
                    <a:pt x="684" y="108"/>
                  </a:lnTo>
                  <a:lnTo>
                    <a:pt x="737" y="104"/>
                  </a:lnTo>
                  <a:lnTo>
                    <a:pt x="786" y="98"/>
                  </a:lnTo>
                  <a:lnTo>
                    <a:pt x="834" y="93"/>
                  </a:lnTo>
                  <a:lnTo>
                    <a:pt x="882" y="86"/>
                  </a:lnTo>
                  <a:lnTo>
                    <a:pt x="933" y="82"/>
                  </a:lnTo>
                  <a:lnTo>
                    <a:pt x="920" y="72"/>
                  </a:lnTo>
                  <a:lnTo>
                    <a:pt x="907" y="63"/>
                  </a:lnTo>
                  <a:lnTo>
                    <a:pt x="893" y="55"/>
                  </a:lnTo>
                  <a:lnTo>
                    <a:pt x="878" y="47"/>
                  </a:lnTo>
                  <a:lnTo>
                    <a:pt x="858" y="39"/>
                  </a:lnTo>
                  <a:lnTo>
                    <a:pt x="837" y="31"/>
                  </a:lnTo>
                  <a:lnTo>
                    <a:pt x="813" y="23"/>
                  </a:lnTo>
                  <a:lnTo>
                    <a:pt x="785" y="18"/>
                  </a:lnTo>
                  <a:close/>
                </a:path>
              </a:pathLst>
            </a:custGeom>
            <a:solidFill>
              <a:srgbClr val="6B1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39" name="Freeform 68"/>
            <p:cNvSpPr>
              <a:spLocks/>
            </p:cNvSpPr>
            <p:nvPr/>
          </p:nvSpPr>
          <p:spPr bwMode="auto">
            <a:xfrm>
              <a:off x="4938" y="2643"/>
              <a:ext cx="325" cy="169"/>
            </a:xfrm>
            <a:custGeom>
              <a:avLst/>
              <a:gdLst>
                <a:gd name="T0" fmla="*/ 0 w 975"/>
                <a:gd name="T1" fmla="*/ 1 h 338"/>
                <a:gd name="T2" fmla="*/ 0 w 975"/>
                <a:gd name="T3" fmla="*/ 1 h 338"/>
                <a:gd name="T4" fmla="*/ 0 w 975"/>
                <a:gd name="T5" fmla="*/ 1 h 338"/>
                <a:gd name="T6" fmla="*/ 0 w 975"/>
                <a:gd name="T7" fmla="*/ 0 h 338"/>
                <a:gd name="T8" fmla="*/ 0 w 975"/>
                <a:gd name="T9" fmla="*/ 1 h 338"/>
                <a:gd name="T10" fmla="*/ 0 w 975"/>
                <a:gd name="T11" fmla="*/ 1 h 338"/>
                <a:gd name="T12" fmla="*/ 0 w 975"/>
                <a:gd name="T13" fmla="*/ 1 h 338"/>
                <a:gd name="T14" fmla="*/ 0 w 975"/>
                <a:gd name="T15" fmla="*/ 1 h 338"/>
                <a:gd name="T16" fmla="*/ 0 w 975"/>
                <a:gd name="T17" fmla="*/ 1 h 338"/>
                <a:gd name="T18" fmla="*/ 0 w 975"/>
                <a:gd name="T19" fmla="*/ 1 h 338"/>
                <a:gd name="T20" fmla="*/ 0 w 975"/>
                <a:gd name="T21" fmla="*/ 1 h 338"/>
                <a:gd name="T22" fmla="*/ 0 w 975"/>
                <a:gd name="T23" fmla="*/ 1 h 338"/>
                <a:gd name="T24" fmla="*/ 0 w 975"/>
                <a:gd name="T25" fmla="*/ 1 h 338"/>
                <a:gd name="T26" fmla="*/ 0 w 975"/>
                <a:gd name="T27" fmla="*/ 1 h 338"/>
                <a:gd name="T28" fmla="*/ 0 w 975"/>
                <a:gd name="T29" fmla="*/ 1 h 338"/>
                <a:gd name="T30" fmla="*/ 0 w 975"/>
                <a:gd name="T31" fmla="*/ 1 h 338"/>
                <a:gd name="T32" fmla="*/ 0 w 975"/>
                <a:gd name="T33" fmla="*/ 1 h 338"/>
                <a:gd name="T34" fmla="*/ 0 w 975"/>
                <a:gd name="T35" fmla="*/ 1 h 338"/>
                <a:gd name="T36" fmla="*/ 0 w 975"/>
                <a:gd name="T37" fmla="*/ 1 h 338"/>
                <a:gd name="T38" fmla="*/ 0 w 975"/>
                <a:gd name="T39" fmla="*/ 1 h 338"/>
                <a:gd name="T40" fmla="*/ 0 w 975"/>
                <a:gd name="T41" fmla="*/ 1 h 338"/>
                <a:gd name="T42" fmla="*/ 0 w 975"/>
                <a:gd name="T43" fmla="*/ 1 h 338"/>
                <a:gd name="T44" fmla="*/ 0 w 975"/>
                <a:gd name="T45" fmla="*/ 1 h 338"/>
                <a:gd name="T46" fmla="*/ 0 w 975"/>
                <a:gd name="T47" fmla="*/ 1 h 338"/>
                <a:gd name="T48" fmla="*/ 0 w 975"/>
                <a:gd name="T49" fmla="*/ 1 h 338"/>
                <a:gd name="T50" fmla="*/ 0 w 975"/>
                <a:gd name="T51" fmla="*/ 1 h 338"/>
                <a:gd name="T52" fmla="*/ 0 w 975"/>
                <a:gd name="T53" fmla="*/ 1 h 338"/>
                <a:gd name="T54" fmla="*/ 0 w 975"/>
                <a:gd name="T55" fmla="*/ 1 h 338"/>
                <a:gd name="T56" fmla="*/ 0 w 975"/>
                <a:gd name="T57" fmla="*/ 1 h 338"/>
                <a:gd name="T58" fmla="*/ 0 w 975"/>
                <a:gd name="T59" fmla="*/ 1 h 338"/>
                <a:gd name="T60" fmla="*/ 0 w 975"/>
                <a:gd name="T61" fmla="*/ 1 h 338"/>
                <a:gd name="T62" fmla="*/ 0 w 975"/>
                <a:gd name="T63" fmla="*/ 1 h 338"/>
                <a:gd name="T64" fmla="*/ 0 w 975"/>
                <a:gd name="T65" fmla="*/ 1 h 33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975"/>
                <a:gd name="T100" fmla="*/ 0 h 338"/>
                <a:gd name="T101" fmla="*/ 975 w 975"/>
                <a:gd name="T102" fmla="*/ 338 h 33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975" h="338">
                  <a:moveTo>
                    <a:pt x="975" y="70"/>
                  </a:moveTo>
                  <a:lnTo>
                    <a:pt x="808" y="25"/>
                  </a:lnTo>
                  <a:lnTo>
                    <a:pt x="660" y="2"/>
                  </a:lnTo>
                  <a:lnTo>
                    <a:pt x="525" y="0"/>
                  </a:lnTo>
                  <a:lnTo>
                    <a:pt x="403" y="17"/>
                  </a:lnTo>
                  <a:lnTo>
                    <a:pt x="290" y="48"/>
                  </a:lnTo>
                  <a:lnTo>
                    <a:pt x="186" y="94"/>
                  </a:lnTo>
                  <a:lnTo>
                    <a:pt x="90" y="150"/>
                  </a:lnTo>
                  <a:lnTo>
                    <a:pt x="0" y="214"/>
                  </a:lnTo>
                  <a:lnTo>
                    <a:pt x="14" y="233"/>
                  </a:lnTo>
                  <a:lnTo>
                    <a:pt x="32" y="252"/>
                  </a:lnTo>
                  <a:lnTo>
                    <a:pt x="52" y="267"/>
                  </a:lnTo>
                  <a:lnTo>
                    <a:pt x="76" y="283"/>
                  </a:lnTo>
                  <a:lnTo>
                    <a:pt x="101" y="295"/>
                  </a:lnTo>
                  <a:lnTo>
                    <a:pt x="131" y="305"/>
                  </a:lnTo>
                  <a:lnTo>
                    <a:pt x="163" y="313"/>
                  </a:lnTo>
                  <a:lnTo>
                    <a:pt x="200" y="321"/>
                  </a:lnTo>
                  <a:lnTo>
                    <a:pt x="273" y="322"/>
                  </a:lnTo>
                  <a:lnTo>
                    <a:pt x="348" y="325"/>
                  </a:lnTo>
                  <a:lnTo>
                    <a:pt x="423" y="326"/>
                  </a:lnTo>
                  <a:lnTo>
                    <a:pt x="499" y="329"/>
                  </a:lnTo>
                  <a:lnTo>
                    <a:pt x="573" y="330"/>
                  </a:lnTo>
                  <a:lnTo>
                    <a:pt x="648" y="333"/>
                  </a:lnTo>
                  <a:lnTo>
                    <a:pt x="722" y="334"/>
                  </a:lnTo>
                  <a:lnTo>
                    <a:pt x="799" y="338"/>
                  </a:lnTo>
                  <a:lnTo>
                    <a:pt x="841" y="331"/>
                  </a:lnTo>
                  <a:lnTo>
                    <a:pt x="875" y="313"/>
                  </a:lnTo>
                  <a:lnTo>
                    <a:pt x="900" y="286"/>
                  </a:lnTo>
                  <a:lnTo>
                    <a:pt x="921" y="250"/>
                  </a:lnTo>
                  <a:lnTo>
                    <a:pt x="935" y="209"/>
                  </a:lnTo>
                  <a:lnTo>
                    <a:pt x="950" y="163"/>
                  </a:lnTo>
                  <a:lnTo>
                    <a:pt x="961" y="116"/>
                  </a:lnTo>
                  <a:lnTo>
                    <a:pt x="975" y="70"/>
                  </a:lnTo>
                  <a:close/>
                </a:path>
              </a:pathLst>
            </a:custGeom>
            <a:solidFill>
              <a:srgbClr val="6317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40" name="Freeform 69"/>
            <p:cNvSpPr>
              <a:spLocks/>
            </p:cNvSpPr>
            <p:nvPr/>
          </p:nvSpPr>
          <p:spPr bwMode="auto">
            <a:xfrm>
              <a:off x="4949" y="2648"/>
              <a:ext cx="303" cy="157"/>
            </a:xfrm>
            <a:custGeom>
              <a:avLst/>
              <a:gdLst>
                <a:gd name="T0" fmla="*/ 0 w 909"/>
                <a:gd name="T1" fmla="*/ 0 h 315"/>
                <a:gd name="T2" fmla="*/ 0 w 909"/>
                <a:gd name="T3" fmla="*/ 0 h 315"/>
                <a:gd name="T4" fmla="*/ 0 w 909"/>
                <a:gd name="T5" fmla="*/ 0 h 315"/>
                <a:gd name="T6" fmla="*/ 0 w 909"/>
                <a:gd name="T7" fmla="*/ 0 h 315"/>
                <a:gd name="T8" fmla="*/ 0 w 909"/>
                <a:gd name="T9" fmla="*/ 0 h 315"/>
                <a:gd name="T10" fmla="*/ 0 w 909"/>
                <a:gd name="T11" fmla="*/ 0 h 315"/>
                <a:gd name="T12" fmla="*/ 0 w 909"/>
                <a:gd name="T13" fmla="*/ 0 h 315"/>
                <a:gd name="T14" fmla="*/ 0 w 909"/>
                <a:gd name="T15" fmla="*/ 0 h 315"/>
                <a:gd name="T16" fmla="*/ 0 w 909"/>
                <a:gd name="T17" fmla="*/ 0 h 315"/>
                <a:gd name="T18" fmla="*/ 0 w 909"/>
                <a:gd name="T19" fmla="*/ 0 h 315"/>
                <a:gd name="T20" fmla="*/ 0 w 909"/>
                <a:gd name="T21" fmla="*/ 0 h 315"/>
                <a:gd name="T22" fmla="*/ 0 w 909"/>
                <a:gd name="T23" fmla="*/ 0 h 315"/>
                <a:gd name="T24" fmla="*/ 0 w 909"/>
                <a:gd name="T25" fmla="*/ 0 h 315"/>
                <a:gd name="T26" fmla="*/ 0 w 909"/>
                <a:gd name="T27" fmla="*/ 0 h 315"/>
                <a:gd name="T28" fmla="*/ 0 w 909"/>
                <a:gd name="T29" fmla="*/ 0 h 315"/>
                <a:gd name="T30" fmla="*/ 0 w 909"/>
                <a:gd name="T31" fmla="*/ 0 h 315"/>
                <a:gd name="T32" fmla="*/ 0 w 909"/>
                <a:gd name="T33" fmla="*/ 0 h 315"/>
                <a:gd name="T34" fmla="*/ 0 w 909"/>
                <a:gd name="T35" fmla="*/ 0 h 315"/>
                <a:gd name="T36" fmla="*/ 0 w 909"/>
                <a:gd name="T37" fmla="*/ 0 h 315"/>
                <a:gd name="T38" fmla="*/ 0 w 909"/>
                <a:gd name="T39" fmla="*/ 0 h 315"/>
                <a:gd name="T40" fmla="*/ 0 w 909"/>
                <a:gd name="T41" fmla="*/ 0 h 315"/>
                <a:gd name="T42" fmla="*/ 0 w 909"/>
                <a:gd name="T43" fmla="*/ 0 h 315"/>
                <a:gd name="T44" fmla="*/ 0 w 909"/>
                <a:gd name="T45" fmla="*/ 0 h 315"/>
                <a:gd name="T46" fmla="*/ 0 w 909"/>
                <a:gd name="T47" fmla="*/ 0 h 315"/>
                <a:gd name="T48" fmla="*/ 0 w 909"/>
                <a:gd name="T49" fmla="*/ 0 h 315"/>
                <a:gd name="T50" fmla="*/ 0 w 909"/>
                <a:gd name="T51" fmla="*/ 0 h 315"/>
                <a:gd name="T52" fmla="*/ 0 w 909"/>
                <a:gd name="T53" fmla="*/ 0 h 315"/>
                <a:gd name="T54" fmla="*/ 0 w 909"/>
                <a:gd name="T55" fmla="*/ 0 h 315"/>
                <a:gd name="T56" fmla="*/ 0 w 909"/>
                <a:gd name="T57" fmla="*/ 0 h 315"/>
                <a:gd name="T58" fmla="*/ 0 w 909"/>
                <a:gd name="T59" fmla="*/ 0 h 315"/>
                <a:gd name="T60" fmla="*/ 0 w 909"/>
                <a:gd name="T61" fmla="*/ 0 h 315"/>
                <a:gd name="T62" fmla="*/ 0 w 909"/>
                <a:gd name="T63" fmla="*/ 0 h 315"/>
                <a:gd name="T64" fmla="*/ 0 w 909"/>
                <a:gd name="T65" fmla="*/ 0 h 31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909"/>
                <a:gd name="T100" fmla="*/ 0 h 315"/>
                <a:gd name="T101" fmla="*/ 909 w 909"/>
                <a:gd name="T102" fmla="*/ 315 h 31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909" h="315">
                  <a:moveTo>
                    <a:pt x="909" y="66"/>
                  </a:moveTo>
                  <a:lnTo>
                    <a:pt x="753" y="22"/>
                  </a:lnTo>
                  <a:lnTo>
                    <a:pt x="615" y="1"/>
                  </a:lnTo>
                  <a:lnTo>
                    <a:pt x="488" y="0"/>
                  </a:lnTo>
                  <a:lnTo>
                    <a:pt x="375" y="16"/>
                  </a:lnTo>
                  <a:lnTo>
                    <a:pt x="269" y="46"/>
                  </a:lnTo>
                  <a:lnTo>
                    <a:pt x="173" y="87"/>
                  </a:lnTo>
                  <a:lnTo>
                    <a:pt x="83" y="138"/>
                  </a:lnTo>
                  <a:lnTo>
                    <a:pt x="0" y="198"/>
                  </a:lnTo>
                  <a:lnTo>
                    <a:pt x="11" y="217"/>
                  </a:lnTo>
                  <a:lnTo>
                    <a:pt x="28" y="235"/>
                  </a:lnTo>
                  <a:lnTo>
                    <a:pt x="48" y="249"/>
                  </a:lnTo>
                  <a:lnTo>
                    <a:pt x="70" y="264"/>
                  </a:lnTo>
                  <a:lnTo>
                    <a:pt x="94" y="274"/>
                  </a:lnTo>
                  <a:lnTo>
                    <a:pt x="122" y="285"/>
                  </a:lnTo>
                  <a:lnTo>
                    <a:pt x="152" y="291"/>
                  </a:lnTo>
                  <a:lnTo>
                    <a:pt x="186" y="298"/>
                  </a:lnTo>
                  <a:lnTo>
                    <a:pt x="255" y="299"/>
                  </a:lnTo>
                  <a:lnTo>
                    <a:pt x="324" y="301"/>
                  </a:lnTo>
                  <a:lnTo>
                    <a:pt x="393" y="303"/>
                  </a:lnTo>
                  <a:lnTo>
                    <a:pt x="464" y="305"/>
                  </a:lnTo>
                  <a:lnTo>
                    <a:pt x="533" y="307"/>
                  </a:lnTo>
                  <a:lnTo>
                    <a:pt x="604" y="309"/>
                  </a:lnTo>
                  <a:lnTo>
                    <a:pt x="673" y="312"/>
                  </a:lnTo>
                  <a:lnTo>
                    <a:pt x="743" y="315"/>
                  </a:lnTo>
                  <a:lnTo>
                    <a:pt x="783" y="308"/>
                  </a:lnTo>
                  <a:lnTo>
                    <a:pt x="814" y="292"/>
                  </a:lnTo>
                  <a:lnTo>
                    <a:pt x="838" y="266"/>
                  </a:lnTo>
                  <a:lnTo>
                    <a:pt x="858" y="234"/>
                  </a:lnTo>
                  <a:lnTo>
                    <a:pt x="872" y="194"/>
                  </a:lnTo>
                  <a:lnTo>
                    <a:pt x="885" y="153"/>
                  </a:lnTo>
                  <a:lnTo>
                    <a:pt x="896" y="108"/>
                  </a:lnTo>
                  <a:lnTo>
                    <a:pt x="909" y="66"/>
                  </a:lnTo>
                  <a:close/>
                </a:path>
              </a:pathLst>
            </a:custGeom>
            <a:solidFill>
              <a:srgbClr val="702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41" name="Freeform 70"/>
            <p:cNvSpPr>
              <a:spLocks/>
            </p:cNvSpPr>
            <p:nvPr/>
          </p:nvSpPr>
          <p:spPr bwMode="auto">
            <a:xfrm>
              <a:off x="4960" y="2653"/>
              <a:ext cx="281" cy="145"/>
            </a:xfrm>
            <a:custGeom>
              <a:avLst/>
              <a:gdLst>
                <a:gd name="T0" fmla="*/ 0 w 843"/>
                <a:gd name="T1" fmla="*/ 0 h 291"/>
                <a:gd name="T2" fmla="*/ 0 w 843"/>
                <a:gd name="T3" fmla="*/ 0 h 291"/>
                <a:gd name="T4" fmla="*/ 0 w 843"/>
                <a:gd name="T5" fmla="*/ 0 h 291"/>
                <a:gd name="T6" fmla="*/ 0 w 843"/>
                <a:gd name="T7" fmla="*/ 0 h 291"/>
                <a:gd name="T8" fmla="*/ 0 w 843"/>
                <a:gd name="T9" fmla="*/ 0 h 291"/>
                <a:gd name="T10" fmla="*/ 0 w 843"/>
                <a:gd name="T11" fmla="*/ 0 h 291"/>
                <a:gd name="T12" fmla="*/ 0 w 843"/>
                <a:gd name="T13" fmla="*/ 0 h 291"/>
                <a:gd name="T14" fmla="*/ 0 w 843"/>
                <a:gd name="T15" fmla="*/ 0 h 291"/>
                <a:gd name="T16" fmla="*/ 0 w 843"/>
                <a:gd name="T17" fmla="*/ 0 h 291"/>
                <a:gd name="T18" fmla="*/ 0 w 843"/>
                <a:gd name="T19" fmla="*/ 0 h 291"/>
                <a:gd name="T20" fmla="*/ 0 w 843"/>
                <a:gd name="T21" fmla="*/ 0 h 291"/>
                <a:gd name="T22" fmla="*/ 0 w 843"/>
                <a:gd name="T23" fmla="*/ 0 h 291"/>
                <a:gd name="T24" fmla="*/ 0 w 843"/>
                <a:gd name="T25" fmla="*/ 0 h 291"/>
                <a:gd name="T26" fmla="*/ 0 w 843"/>
                <a:gd name="T27" fmla="*/ 0 h 291"/>
                <a:gd name="T28" fmla="*/ 0 w 843"/>
                <a:gd name="T29" fmla="*/ 0 h 291"/>
                <a:gd name="T30" fmla="*/ 0 w 843"/>
                <a:gd name="T31" fmla="*/ 0 h 291"/>
                <a:gd name="T32" fmla="*/ 0 w 843"/>
                <a:gd name="T33" fmla="*/ 0 h 291"/>
                <a:gd name="T34" fmla="*/ 0 w 843"/>
                <a:gd name="T35" fmla="*/ 0 h 291"/>
                <a:gd name="T36" fmla="*/ 0 w 843"/>
                <a:gd name="T37" fmla="*/ 0 h 291"/>
                <a:gd name="T38" fmla="*/ 0 w 843"/>
                <a:gd name="T39" fmla="*/ 0 h 291"/>
                <a:gd name="T40" fmla="*/ 0 w 843"/>
                <a:gd name="T41" fmla="*/ 0 h 291"/>
                <a:gd name="T42" fmla="*/ 0 w 843"/>
                <a:gd name="T43" fmla="*/ 0 h 291"/>
                <a:gd name="T44" fmla="*/ 0 w 843"/>
                <a:gd name="T45" fmla="*/ 0 h 291"/>
                <a:gd name="T46" fmla="*/ 0 w 843"/>
                <a:gd name="T47" fmla="*/ 0 h 291"/>
                <a:gd name="T48" fmla="*/ 0 w 843"/>
                <a:gd name="T49" fmla="*/ 0 h 291"/>
                <a:gd name="T50" fmla="*/ 0 w 843"/>
                <a:gd name="T51" fmla="*/ 0 h 291"/>
                <a:gd name="T52" fmla="*/ 0 w 843"/>
                <a:gd name="T53" fmla="*/ 0 h 291"/>
                <a:gd name="T54" fmla="*/ 0 w 843"/>
                <a:gd name="T55" fmla="*/ 0 h 291"/>
                <a:gd name="T56" fmla="*/ 0 w 843"/>
                <a:gd name="T57" fmla="*/ 0 h 291"/>
                <a:gd name="T58" fmla="*/ 0 w 843"/>
                <a:gd name="T59" fmla="*/ 0 h 291"/>
                <a:gd name="T60" fmla="*/ 0 w 843"/>
                <a:gd name="T61" fmla="*/ 0 h 291"/>
                <a:gd name="T62" fmla="*/ 0 w 843"/>
                <a:gd name="T63" fmla="*/ 0 h 291"/>
                <a:gd name="T64" fmla="*/ 0 w 843"/>
                <a:gd name="T65" fmla="*/ 0 h 29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43"/>
                <a:gd name="T100" fmla="*/ 0 h 291"/>
                <a:gd name="T101" fmla="*/ 843 w 843"/>
                <a:gd name="T102" fmla="*/ 291 h 29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43" h="291">
                  <a:moveTo>
                    <a:pt x="843" y="61"/>
                  </a:moveTo>
                  <a:lnTo>
                    <a:pt x="700" y="21"/>
                  </a:lnTo>
                  <a:lnTo>
                    <a:pt x="572" y="1"/>
                  </a:lnTo>
                  <a:lnTo>
                    <a:pt x="454" y="0"/>
                  </a:lnTo>
                  <a:lnTo>
                    <a:pt x="349" y="14"/>
                  </a:lnTo>
                  <a:lnTo>
                    <a:pt x="250" y="42"/>
                  </a:lnTo>
                  <a:lnTo>
                    <a:pt x="161" y="81"/>
                  </a:lnTo>
                  <a:lnTo>
                    <a:pt x="78" y="128"/>
                  </a:lnTo>
                  <a:lnTo>
                    <a:pt x="0" y="184"/>
                  </a:lnTo>
                  <a:lnTo>
                    <a:pt x="11" y="201"/>
                  </a:lnTo>
                  <a:lnTo>
                    <a:pt x="27" y="218"/>
                  </a:lnTo>
                  <a:lnTo>
                    <a:pt x="44" y="231"/>
                  </a:lnTo>
                  <a:lnTo>
                    <a:pt x="66" y="244"/>
                  </a:lnTo>
                  <a:lnTo>
                    <a:pt x="87" y="255"/>
                  </a:lnTo>
                  <a:lnTo>
                    <a:pt x="113" y="264"/>
                  </a:lnTo>
                  <a:lnTo>
                    <a:pt x="141" y="270"/>
                  </a:lnTo>
                  <a:lnTo>
                    <a:pt x="172" y="276"/>
                  </a:lnTo>
                  <a:lnTo>
                    <a:pt x="236" y="277"/>
                  </a:lnTo>
                  <a:lnTo>
                    <a:pt x="301" y="279"/>
                  </a:lnTo>
                  <a:lnTo>
                    <a:pt x="366" y="281"/>
                  </a:lnTo>
                  <a:lnTo>
                    <a:pt x="431" y="283"/>
                  </a:lnTo>
                  <a:lnTo>
                    <a:pt x="494" y="285"/>
                  </a:lnTo>
                  <a:lnTo>
                    <a:pt x="560" y="287"/>
                  </a:lnTo>
                  <a:lnTo>
                    <a:pt x="624" y="289"/>
                  </a:lnTo>
                  <a:lnTo>
                    <a:pt x="690" y="291"/>
                  </a:lnTo>
                  <a:lnTo>
                    <a:pt x="726" y="285"/>
                  </a:lnTo>
                  <a:lnTo>
                    <a:pt x="755" y="270"/>
                  </a:lnTo>
                  <a:lnTo>
                    <a:pt x="778" y="245"/>
                  </a:lnTo>
                  <a:lnTo>
                    <a:pt x="796" y="215"/>
                  </a:lnTo>
                  <a:lnTo>
                    <a:pt x="809" y="179"/>
                  </a:lnTo>
                  <a:lnTo>
                    <a:pt x="820" y="140"/>
                  </a:lnTo>
                  <a:lnTo>
                    <a:pt x="830" y="99"/>
                  </a:lnTo>
                  <a:lnTo>
                    <a:pt x="843" y="61"/>
                  </a:lnTo>
                  <a:close/>
                </a:path>
              </a:pathLst>
            </a:custGeom>
            <a:solidFill>
              <a:srgbClr val="8033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42" name="Freeform 71"/>
            <p:cNvSpPr>
              <a:spLocks/>
            </p:cNvSpPr>
            <p:nvPr/>
          </p:nvSpPr>
          <p:spPr bwMode="auto">
            <a:xfrm>
              <a:off x="4971" y="2656"/>
              <a:ext cx="258" cy="136"/>
            </a:xfrm>
            <a:custGeom>
              <a:avLst/>
              <a:gdLst>
                <a:gd name="T0" fmla="*/ 0 w 775"/>
                <a:gd name="T1" fmla="*/ 1 h 270"/>
                <a:gd name="T2" fmla="*/ 0 w 775"/>
                <a:gd name="T3" fmla="*/ 1 h 270"/>
                <a:gd name="T4" fmla="*/ 0 w 775"/>
                <a:gd name="T5" fmla="*/ 1 h 270"/>
                <a:gd name="T6" fmla="*/ 0 w 775"/>
                <a:gd name="T7" fmla="*/ 0 h 270"/>
                <a:gd name="T8" fmla="*/ 0 w 775"/>
                <a:gd name="T9" fmla="*/ 1 h 270"/>
                <a:gd name="T10" fmla="*/ 0 w 775"/>
                <a:gd name="T11" fmla="*/ 1 h 270"/>
                <a:gd name="T12" fmla="*/ 0 w 775"/>
                <a:gd name="T13" fmla="*/ 1 h 270"/>
                <a:gd name="T14" fmla="*/ 0 w 775"/>
                <a:gd name="T15" fmla="*/ 1 h 270"/>
                <a:gd name="T16" fmla="*/ 0 w 775"/>
                <a:gd name="T17" fmla="*/ 1 h 270"/>
                <a:gd name="T18" fmla="*/ 0 w 775"/>
                <a:gd name="T19" fmla="*/ 1 h 270"/>
                <a:gd name="T20" fmla="*/ 0 w 775"/>
                <a:gd name="T21" fmla="*/ 1 h 270"/>
                <a:gd name="T22" fmla="*/ 0 w 775"/>
                <a:gd name="T23" fmla="*/ 1 h 270"/>
                <a:gd name="T24" fmla="*/ 0 w 775"/>
                <a:gd name="T25" fmla="*/ 1 h 270"/>
                <a:gd name="T26" fmla="*/ 0 w 775"/>
                <a:gd name="T27" fmla="*/ 1 h 270"/>
                <a:gd name="T28" fmla="*/ 0 w 775"/>
                <a:gd name="T29" fmla="*/ 1 h 270"/>
                <a:gd name="T30" fmla="*/ 0 w 775"/>
                <a:gd name="T31" fmla="*/ 1 h 270"/>
                <a:gd name="T32" fmla="*/ 0 w 775"/>
                <a:gd name="T33" fmla="*/ 1 h 270"/>
                <a:gd name="T34" fmla="*/ 0 w 775"/>
                <a:gd name="T35" fmla="*/ 1 h 270"/>
                <a:gd name="T36" fmla="*/ 0 w 775"/>
                <a:gd name="T37" fmla="*/ 1 h 270"/>
                <a:gd name="T38" fmla="*/ 0 w 775"/>
                <a:gd name="T39" fmla="*/ 1 h 270"/>
                <a:gd name="T40" fmla="*/ 0 w 775"/>
                <a:gd name="T41" fmla="*/ 1 h 270"/>
                <a:gd name="T42" fmla="*/ 0 w 775"/>
                <a:gd name="T43" fmla="*/ 1 h 270"/>
                <a:gd name="T44" fmla="*/ 0 w 775"/>
                <a:gd name="T45" fmla="*/ 1 h 270"/>
                <a:gd name="T46" fmla="*/ 0 w 775"/>
                <a:gd name="T47" fmla="*/ 1 h 270"/>
                <a:gd name="T48" fmla="*/ 0 w 775"/>
                <a:gd name="T49" fmla="*/ 1 h 270"/>
                <a:gd name="T50" fmla="*/ 0 w 775"/>
                <a:gd name="T51" fmla="*/ 1 h 270"/>
                <a:gd name="T52" fmla="*/ 0 w 775"/>
                <a:gd name="T53" fmla="*/ 1 h 270"/>
                <a:gd name="T54" fmla="*/ 0 w 775"/>
                <a:gd name="T55" fmla="*/ 1 h 270"/>
                <a:gd name="T56" fmla="*/ 0 w 775"/>
                <a:gd name="T57" fmla="*/ 1 h 270"/>
                <a:gd name="T58" fmla="*/ 0 w 775"/>
                <a:gd name="T59" fmla="*/ 1 h 270"/>
                <a:gd name="T60" fmla="*/ 0 w 775"/>
                <a:gd name="T61" fmla="*/ 1 h 270"/>
                <a:gd name="T62" fmla="*/ 0 w 775"/>
                <a:gd name="T63" fmla="*/ 1 h 270"/>
                <a:gd name="T64" fmla="*/ 0 w 775"/>
                <a:gd name="T65" fmla="*/ 1 h 27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75"/>
                <a:gd name="T100" fmla="*/ 0 h 270"/>
                <a:gd name="T101" fmla="*/ 775 w 775"/>
                <a:gd name="T102" fmla="*/ 270 h 27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75" h="270">
                  <a:moveTo>
                    <a:pt x="775" y="57"/>
                  </a:moveTo>
                  <a:lnTo>
                    <a:pt x="644" y="19"/>
                  </a:lnTo>
                  <a:lnTo>
                    <a:pt x="525" y="1"/>
                  </a:lnTo>
                  <a:lnTo>
                    <a:pt x="418" y="0"/>
                  </a:lnTo>
                  <a:lnTo>
                    <a:pt x="320" y="13"/>
                  </a:lnTo>
                  <a:lnTo>
                    <a:pt x="230" y="38"/>
                  </a:lnTo>
                  <a:lnTo>
                    <a:pt x="148" y="74"/>
                  </a:lnTo>
                  <a:lnTo>
                    <a:pt x="72" y="119"/>
                  </a:lnTo>
                  <a:lnTo>
                    <a:pt x="0" y="170"/>
                  </a:lnTo>
                  <a:lnTo>
                    <a:pt x="11" y="185"/>
                  </a:lnTo>
                  <a:lnTo>
                    <a:pt x="25" y="201"/>
                  </a:lnTo>
                  <a:lnTo>
                    <a:pt x="41" y="213"/>
                  </a:lnTo>
                  <a:lnTo>
                    <a:pt x="61" y="226"/>
                  </a:lnTo>
                  <a:lnTo>
                    <a:pt x="80" y="235"/>
                  </a:lnTo>
                  <a:lnTo>
                    <a:pt x="104" y="243"/>
                  </a:lnTo>
                  <a:lnTo>
                    <a:pt x="130" y="249"/>
                  </a:lnTo>
                  <a:lnTo>
                    <a:pt x="158" y="254"/>
                  </a:lnTo>
                  <a:lnTo>
                    <a:pt x="217" y="256"/>
                  </a:lnTo>
                  <a:lnTo>
                    <a:pt x="277" y="258"/>
                  </a:lnTo>
                  <a:lnTo>
                    <a:pt x="336" y="260"/>
                  </a:lnTo>
                  <a:lnTo>
                    <a:pt x="395" y="262"/>
                  </a:lnTo>
                  <a:lnTo>
                    <a:pt x="454" y="264"/>
                  </a:lnTo>
                  <a:lnTo>
                    <a:pt x="514" y="266"/>
                  </a:lnTo>
                  <a:lnTo>
                    <a:pt x="573" y="268"/>
                  </a:lnTo>
                  <a:lnTo>
                    <a:pt x="634" y="270"/>
                  </a:lnTo>
                  <a:lnTo>
                    <a:pt x="668" y="264"/>
                  </a:lnTo>
                  <a:lnTo>
                    <a:pt x="694" y="249"/>
                  </a:lnTo>
                  <a:lnTo>
                    <a:pt x="714" y="226"/>
                  </a:lnTo>
                  <a:lnTo>
                    <a:pt x="731" y="198"/>
                  </a:lnTo>
                  <a:lnTo>
                    <a:pt x="744" y="164"/>
                  </a:lnTo>
                  <a:lnTo>
                    <a:pt x="755" y="129"/>
                  </a:lnTo>
                  <a:lnTo>
                    <a:pt x="763" y="93"/>
                  </a:lnTo>
                  <a:lnTo>
                    <a:pt x="775" y="57"/>
                  </a:lnTo>
                  <a:close/>
                </a:path>
              </a:pathLst>
            </a:custGeom>
            <a:solidFill>
              <a:srgbClr val="8F4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43" name="Freeform 72"/>
            <p:cNvSpPr>
              <a:spLocks/>
            </p:cNvSpPr>
            <p:nvPr/>
          </p:nvSpPr>
          <p:spPr bwMode="auto">
            <a:xfrm>
              <a:off x="5004" y="2698"/>
              <a:ext cx="97" cy="164"/>
            </a:xfrm>
            <a:custGeom>
              <a:avLst/>
              <a:gdLst>
                <a:gd name="T0" fmla="*/ 0 w 289"/>
                <a:gd name="T1" fmla="*/ 0 h 329"/>
                <a:gd name="T2" fmla="*/ 0 w 289"/>
                <a:gd name="T3" fmla="*/ 0 h 329"/>
                <a:gd name="T4" fmla="*/ 0 w 289"/>
                <a:gd name="T5" fmla="*/ 0 h 329"/>
                <a:gd name="T6" fmla="*/ 0 w 289"/>
                <a:gd name="T7" fmla="*/ 0 h 329"/>
                <a:gd name="T8" fmla="*/ 0 w 289"/>
                <a:gd name="T9" fmla="*/ 0 h 329"/>
                <a:gd name="T10" fmla="*/ 0 w 289"/>
                <a:gd name="T11" fmla="*/ 0 h 329"/>
                <a:gd name="T12" fmla="*/ 0 w 289"/>
                <a:gd name="T13" fmla="*/ 0 h 329"/>
                <a:gd name="T14" fmla="*/ 0 w 289"/>
                <a:gd name="T15" fmla="*/ 0 h 329"/>
                <a:gd name="T16" fmla="*/ 0 w 289"/>
                <a:gd name="T17" fmla="*/ 0 h 329"/>
                <a:gd name="T18" fmla="*/ 0 w 289"/>
                <a:gd name="T19" fmla="*/ 0 h 329"/>
                <a:gd name="T20" fmla="*/ 0 w 289"/>
                <a:gd name="T21" fmla="*/ 0 h 329"/>
                <a:gd name="T22" fmla="*/ 0 w 289"/>
                <a:gd name="T23" fmla="*/ 0 h 329"/>
                <a:gd name="T24" fmla="*/ 0 w 289"/>
                <a:gd name="T25" fmla="*/ 0 h 329"/>
                <a:gd name="T26" fmla="*/ 0 w 289"/>
                <a:gd name="T27" fmla="*/ 0 h 329"/>
                <a:gd name="T28" fmla="*/ 0 w 289"/>
                <a:gd name="T29" fmla="*/ 0 h 329"/>
                <a:gd name="T30" fmla="*/ 0 w 289"/>
                <a:gd name="T31" fmla="*/ 0 h 329"/>
                <a:gd name="T32" fmla="*/ 0 w 289"/>
                <a:gd name="T33" fmla="*/ 0 h 329"/>
                <a:gd name="T34" fmla="*/ 0 w 289"/>
                <a:gd name="T35" fmla="*/ 0 h 329"/>
                <a:gd name="T36" fmla="*/ 0 w 289"/>
                <a:gd name="T37" fmla="*/ 0 h 329"/>
                <a:gd name="T38" fmla="*/ 0 w 289"/>
                <a:gd name="T39" fmla="*/ 0 h 329"/>
                <a:gd name="T40" fmla="*/ 0 w 289"/>
                <a:gd name="T41" fmla="*/ 0 h 329"/>
                <a:gd name="T42" fmla="*/ 0 w 289"/>
                <a:gd name="T43" fmla="*/ 0 h 329"/>
                <a:gd name="T44" fmla="*/ 0 w 289"/>
                <a:gd name="T45" fmla="*/ 0 h 329"/>
                <a:gd name="T46" fmla="*/ 0 w 289"/>
                <a:gd name="T47" fmla="*/ 0 h 329"/>
                <a:gd name="T48" fmla="*/ 0 w 289"/>
                <a:gd name="T49" fmla="*/ 0 h 32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89"/>
                <a:gd name="T76" fmla="*/ 0 h 329"/>
                <a:gd name="T77" fmla="*/ 289 w 289"/>
                <a:gd name="T78" fmla="*/ 329 h 329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89" h="329">
                  <a:moveTo>
                    <a:pt x="240" y="280"/>
                  </a:moveTo>
                  <a:lnTo>
                    <a:pt x="246" y="244"/>
                  </a:lnTo>
                  <a:lnTo>
                    <a:pt x="251" y="209"/>
                  </a:lnTo>
                  <a:lnTo>
                    <a:pt x="257" y="174"/>
                  </a:lnTo>
                  <a:lnTo>
                    <a:pt x="264" y="140"/>
                  </a:lnTo>
                  <a:lnTo>
                    <a:pt x="270" y="105"/>
                  </a:lnTo>
                  <a:lnTo>
                    <a:pt x="277" y="69"/>
                  </a:lnTo>
                  <a:lnTo>
                    <a:pt x="282" y="34"/>
                  </a:lnTo>
                  <a:lnTo>
                    <a:pt x="289" y="0"/>
                  </a:lnTo>
                  <a:lnTo>
                    <a:pt x="225" y="1"/>
                  </a:lnTo>
                  <a:lnTo>
                    <a:pt x="168" y="12"/>
                  </a:lnTo>
                  <a:lnTo>
                    <a:pt x="119" y="30"/>
                  </a:lnTo>
                  <a:lnTo>
                    <a:pt x="79" y="56"/>
                  </a:lnTo>
                  <a:lnTo>
                    <a:pt x="45" y="90"/>
                  </a:lnTo>
                  <a:lnTo>
                    <a:pt x="21" y="133"/>
                  </a:lnTo>
                  <a:lnTo>
                    <a:pt x="6" y="184"/>
                  </a:lnTo>
                  <a:lnTo>
                    <a:pt x="0" y="246"/>
                  </a:lnTo>
                  <a:lnTo>
                    <a:pt x="16" y="286"/>
                  </a:lnTo>
                  <a:lnTo>
                    <a:pt x="38" y="312"/>
                  </a:lnTo>
                  <a:lnTo>
                    <a:pt x="64" y="325"/>
                  </a:lnTo>
                  <a:lnTo>
                    <a:pt x="96" y="329"/>
                  </a:lnTo>
                  <a:lnTo>
                    <a:pt x="129" y="323"/>
                  </a:lnTo>
                  <a:lnTo>
                    <a:pt x="164" y="311"/>
                  </a:lnTo>
                  <a:lnTo>
                    <a:pt x="202" y="295"/>
                  </a:lnTo>
                  <a:lnTo>
                    <a:pt x="240" y="280"/>
                  </a:lnTo>
                  <a:close/>
                </a:path>
              </a:pathLst>
            </a:custGeom>
            <a:solidFill>
              <a:srgbClr val="802B21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44" name="Freeform 73"/>
            <p:cNvSpPr>
              <a:spLocks/>
            </p:cNvSpPr>
            <p:nvPr/>
          </p:nvSpPr>
          <p:spPr bwMode="auto">
            <a:xfrm>
              <a:off x="5017" y="2723"/>
              <a:ext cx="71" cy="120"/>
            </a:xfrm>
            <a:custGeom>
              <a:avLst/>
              <a:gdLst>
                <a:gd name="T0" fmla="*/ 0 w 212"/>
                <a:gd name="T1" fmla="*/ 1 h 240"/>
                <a:gd name="T2" fmla="*/ 0 w 212"/>
                <a:gd name="T3" fmla="*/ 1 h 240"/>
                <a:gd name="T4" fmla="*/ 0 w 212"/>
                <a:gd name="T5" fmla="*/ 1 h 240"/>
                <a:gd name="T6" fmla="*/ 0 w 212"/>
                <a:gd name="T7" fmla="*/ 1 h 240"/>
                <a:gd name="T8" fmla="*/ 0 w 212"/>
                <a:gd name="T9" fmla="*/ 1 h 240"/>
                <a:gd name="T10" fmla="*/ 0 w 212"/>
                <a:gd name="T11" fmla="*/ 1 h 240"/>
                <a:gd name="T12" fmla="*/ 0 w 212"/>
                <a:gd name="T13" fmla="*/ 1 h 240"/>
                <a:gd name="T14" fmla="*/ 0 w 212"/>
                <a:gd name="T15" fmla="*/ 1 h 240"/>
                <a:gd name="T16" fmla="*/ 0 w 212"/>
                <a:gd name="T17" fmla="*/ 0 h 240"/>
                <a:gd name="T18" fmla="*/ 0 w 212"/>
                <a:gd name="T19" fmla="*/ 0 h 240"/>
                <a:gd name="T20" fmla="*/ 0 w 212"/>
                <a:gd name="T21" fmla="*/ 1 h 240"/>
                <a:gd name="T22" fmla="*/ 0 w 212"/>
                <a:gd name="T23" fmla="*/ 1 h 240"/>
                <a:gd name="T24" fmla="*/ 0 w 212"/>
                <a:gd name="T25" fmla="*/ 1 h 240"/>
                <a:gd name="T26" fmla="*/ 0 w 212"/>
                <a:gd name="T27" fmla="*/ 1 h 240"/>
                <a:gd name="T28" fmla="*/ 0 w 212"/>
                <a:gd name="T29" fmla="*/ 1 h 240"/>
                <a:gd name="T30" fmla="*/ 0 w 212"/>
                <a:gd name="T31" fmla="*/ 1 h 240"/>
                <a:gd name="T32" fmla="*/ 0 w 212"/>
                <a:gd name="T33" fmla="*/ 1 h 240"/>
                <a:gd name="T34" fmla="*/ 0 w 212"/>
                <a:gd name="T35" fmla="*/ 1 h 240"/>
                <a:gd name="T36" fmla="*/ 0 w 212"/>
                <a:gd name="T37" fmla="*/ 1 h 240"/>
                <a:gd name="T38" fmla="*/ 0 w 212"/>
                <a:gd name="T39" fmla="*/ 1 h 240"/>
                <a:gd name="T40" fmla="*/ 0 w 212"/>
                <a:gd name="T41" fmla="*/ 1 h 240"/>
                <a:gd name="T42" fmla="*/ 0 w 212"/>
                <a:gd name="T43" fmla="*/ 1 h 240"/>
                <a:gd name="T44" fmla="*/ 0 w 212"/>
                <a:gd name="T45" fmla="*/ 1 h 240"/>
                <a:gd name="T46" fmla="*/ 0 w 212"/>
                <a:gd name="T47" fmla="*/ 1 h 240"/>
                <a:gd name="T48" fmla="*/ 0 w 212"/>
                <a:gd name="T49" fmla="*/ 1 h 24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12"/>
                <a:gd name="T76" fmla="*/ 0 h 240"/>
                <a:gd name="T77" fmla="*/ 212 w 212"/>
                <a:gd name="T78" fmla="*/ 240 h 24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12" h="240">
                  <a:moveTo>
                    <a:pt x="177" y="204"/>
                  </a:moveTo>
                  <a:lnTo>
                    <a:pt x="181" y="178"/>
                  </a:lnTo>
                  <a:lnTo>
                    <a:pt x="185" y="153"/>
                  </a:lnTo>
                  <a:lnTo>
                    <a:pt x="189" y="127"/>
                  </a:lnTo>
                  <a:lnTo>
                    <a:pt x="195" y="102"/>
                  </a:lnTo>
                  <a:lnTo>
                    <a:pt x="199" y="76"/>
                  </a:lnTo>
                  <a:lnTo>
                    <a:pt x="203" y="51"/>
                  </a:lnTo>
                  <a:lnTo>
                    <a:pt x="208" y="25"/>
                  </a:lnTo>
                  <a:lnTo>
                    <a:pt x="212" y="0"/>
                  </a:lnTo>
                  <a:lnTo>
                    <a:pt x="164" y="0"/>
                  </a:lnTo>
                  <a:lnTo>
                    <a:pt x="123" y="8"/>
                  </a:lnTo>
                  <a:lnTo>
                    <a:pt x="88" y="21"/>
                  </a:lnTo>
                  <a:lnTo>
                    <a:pt x="58" y="41"/>
                  </a:lnTo>
                  <a:lnTo>
                    <a:pt x="33" y="64"/>
                  </a:lnTo>
                  <a:lnTo>
                    <a:pt x="16" y="95"/>
                  </a:lnTo>
                  <a:lnTo>
                    <a:pt x="4" y="133"/>
                  </a:lnTo>
                  <a:lnTo>
                    <a:pt x="0" y="179"/>
                  </a:lnTo>
                  <a:lnTo>
                    <a:pt x="11" y="208"/>
                  </a:lnTo>
                  <a:lnTo>
                    <a:pt x="27" y="227"/>
                  </a:lnTo>
                  <a:lnTo>
                    <a:pt x="47" y="238"/>
                  </a:lnTo>
                  <a:lnTo>
                    <a:pt x="71" y="240"/>
                  </a:lnTo>
                  <a:lnTo>
                    <a:pt x="95" y="235"/>
                  </a:lnTo>
                  <a:lnTo>
                    <a:pt x="122" y="226"/>
                  </a:lnTo>
                  <a:lnTo>
                    <a:pt x="148" y="214"/>
                  </a:lnTo>
                  <a:lnTo>
                    <a:pt x="177" y="204"/>
                  </a:lnTo>
                  <a:close/>
                </a:path>
              </a:pathLst>
            </a:custGeom>
            <a:solidFill>
              <a:srgbClr val="A6524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45" name="Freeform 74"/>
            <p:cNvSpPr>
              <a:spLocks/>
            </p:cNvSpPr>
            <p:nvPr/>
          </p:nvSpPr>
          <p:spPr bwMode="auto">
            <a:xfrm>
              <a:off x="5146" y="2715"/>
              <a:ext cx="62" cy="103"/>
            </a:xfrm>
            <a:custGeom>
              <a:avLst/>
              <a:gdLst>
                <a:gd name="T0" fmla="*/ 0 w 186"/>
                <a:gd name="T1" fmla="*/ 1 h 205"/>
                <a:gd name="T2" fmla="*/ 0 w 186"/>
                <a:gd name="T3" fmla="*/ 1 h 205"/>
                <a:gd name="T4" fmla="*/ 0 w 186"/>
                <a:gd name="T5" fmla="*/ 1 h 205"/>
                <a:gd name="T6" fmla="*/ 0 w 186"/>
                <a:gd name="T7" fmla="*/ 1 h 205"/>
                <a:gd name="T8" fmla="*/ 0 w 186"/>
                <a:gd name="T9" fmla="*/ 1 h 205"/>
                <a:gd name="T10" fmla="*/ 0 w 186"/>
                <a:gd name="T11" fmla="*/ 1 h 205"/>
                <a:gd name="T12" fmla="*/ 0 w 186"/>
                <a:gd name="T13" fmla="*/ 1 h 205"/>
                <a:gd name="T14" fmla="*/ 0 w 186"/>
                <a:gd name="T15" fmla="*/ 1 h 205"/>
                <a:gd name="T16" fmla="*/ 0 w 186"/>
                <a:gd name="T17" fmla="*/ 0 h 205"/>
                <a:gd name="T18" fmla="*/ 0 w 186"/>
                <a:gd name="T19" fmla="*/ 1 h 205"/>
                <a:gd name="T20" fmla="*/ 0 w 186"/>
                <a:gd name="T21" fmla="*/ 1 h 205"/>
                <a:gd name="T22" fmla="*/ 0 w 186"/>
                <a:gd name="T23" fmla="*/ 1 h 205"/>
                <a:gd name="T24" fmla="*/ 0 w 186"/>
                <a:gd name="T25" fmla="*/ 1 h 205"/>
                <a:gd name="T26" fmla="*/ 0 w 186"/>
                <a:gd name="T27" fmla="*/ 1 h 205"/>
                <a:gd name="T28" fmla="*/ 0 w 186"/>
                <a:gd name="T29" fmla="*/ 1 h 205"/>
                <a:gd name="T30" fmla="*/ 0 w 186"/>
                <a:gd name="T31" fmla="*/ 1 h 205"/>
                <a:gd name="T32" fmla="*/ 0 w 186"/>
                <a:gd name="T33" fmla="*/ 1 h 205"/>
                <a:gd name="T34" fmla="*/ 0 w 186"/>
                <a:gd name="T35" fmla="*/ 1 h 205"/>
                <a:gd name="T36" fmla="*/ 0 w 186"/>
                <a:gd name="T37" fmla="*/ 1 h 205"/>
                <a:gd name="T38" fmla="*/ 0 w 186"/>
                <a:gd name="T39" fmla="*/ 1 h 205"/>
                <a:gd name="T40" fmla="*/ 0 w 186"/>
                <a:gd name="T41" fmla="*/ 1 h 205"/>
                <a:gd name="T42" fmla="*/ 0 w 186"/>
                <a:gd name="T43" fmla="*/ 1 h 205"/>
                <a:gd name="T44" fmla="*/ 0 w 186"/>
                <a:gd name="T45" fmla="*/ 1 h 205"/>
                <a:gd name="T46" fmla="*/ 0 w 186"/>
                <a:gd name="T47" fmla="*/ 1 h 205"/>
                <a:gd name="T48" fmla="*/ 0 w 186"/>
                <a:gd name="T49" fmla="*/ 1 h 205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86"/>
                <a:gd name="T76" fmla="*/ 0 h 205"/>
                <a:gd name="T77" fmla="*/ 186 w 186"/>
                <a:gd name="T78" fmla="*/ 205 h 205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86" h="205">
                  <a:moveTo>
                    <a:pt x="98" y="200"/>
                  </a:moveTo>
                  <a:lnTo>
                    <a:pt x="57" y="191"/>
                  </a:lnTo>
                  <a:lnTo>
                    <a:pt x="31" y="175"/>
                  </a:lnTo>
                  <a:lnTo>
                    <a:pt x="15" y="151"/>
                  </a:lnTo>
                  <a:lnTo>
                    <a:pt x="9" y="123"/>
                  </a:lnTo>
                  <a:lnTo>
                    <a:pt x="7" y="92"/>
                  </a:lnTo>
                  <a:lnTo>
                    <a:pt x="7" y="59"/>
                  </a:lnTo>
                  <a:lnTo>
                    <a:pt x="5" y="28"/>
                  </a:lnTo>
                  <a:lnTo>
                    <a:pt x="0" y="0"/>
                  </a:lnTo>
                  <a:lnTo>
                    <a:pt x="45" y="12"/>
                  </a:lnTo>
                  <a:lnTo>
                    <a:pt x="87" y="28"/>
                  </a:lnTo>
                  <a:lnTo>
                    <a:pt x="124" y="45"/>
                  </a:lnTo>
                  <a:lnTo>
                    <a:pt x="155" y="66"/>
                  </a:lnTo>
                  <a:lnTo>
                    <a:pt x="175" y="89"/>
                  </a:lnTo>
                  <a:lnTo>
                    <a:pt x="186" y="118"/>
                  </a:lnTo>
                  <a:lnTo>
                    <a:pt x="184" y="152"/>
                  </a:lnTo>
                  <a:lnTo>
                    <a:pt x="170" y="192"/>
                  </a:lnTo>
                  <a:lnTo>
                    <a:pt x="158" y="196"/>
                  </a:lnTo>
                  <a:lnTo>
                    <a:pt x="148" y="201"/>
                  </a:lnTo>
                  <a:lnTo>
                    <a:pt x="138" y="203"/>
                  </a:lnTo>
                  <a:lnTo>
                    <a:pt x="129" y="205"/>
                  </a:lnTo>
                  <a:lnTo>
                    <a:pt x="120" y="204"/>
                  </a:lnTo>
                  <a:lnTo>
                    <a:pt x="111" y="203"/>
                  </a:lnTo>
                  <a:lnTo>
                    <a:pt x="104" y="201"/>
                  </a:lnTo>
                  <a:lnTo>
                    <a:pt x="98" y="200"/>
                  </a:lnTo>
                  <a:close/>
                </a:path>
              </a:pathLst>
            </a:custGeom>
            <a:solidFill>
              <a:srgbClr val="802B21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46" name="Freeform 75"/>
            <p:cNvSpPr>
              <a:spLocks/>
            </p:cNvSpPr>
            <p:nvPr/>
          </p:nvSpPr>
          <p:spPr bwMode="auto">
            <a:xfrm>
              <a:off x="5158" y="2735"/>
              <a:ext cx="38" cy="63"/>
            </a:xfrm>
            <a:custGeom>
              <a:avLst/>
              <a:gdLst>
                <a:gd name="T0" fmla="*/ 0 w 114"/>
                <a:gd name="T1" fmla="*/ 1 h 125"/>
                <a:gd name="T2" fmla="*/ 0 w 114"/>
                <a:gd name="T3" fmla="*/ 1 h 125"/>
                <a:gd name="T4" fmla="*/ 0 w 114"/>
                <a:gd name="T5" fmla="*/ 1 h 125"/>
                <a:gd name="T6" fmla="*/ 0 w 114"/>
                <a:gd name="T7" fmla="*/ 1 h 125"/>
                <a:gd name="T8" fmla="*/ 0 w 114"/>
                <a:gd name="T9" fmla="*/ 1 h 125"/>
                <a:gd name="T10" fmla="*/ 0 w 114"/>
                <a:gd name="T11" fmla="*/ 1 h 125"/>
                <a:gd name="T12" fmla="*/ 0 w 114"/>
                <a:gd name="T13" fmla="*/ 1 h 125"/>
                <a:gd name="T14" fmla="*/ 0 w 114"/>
                <a:gd name="T15" fmla="*/ 1 h 125"/>
                <a:gd name="T16" fmla="*/ 0 w 114"/>
                <a:gd name="T17" fmla="*/ 0 h 125"/>
                <a:gd name="T18" fmla="*/ 0 w 114"/>
                <a:gd name="T19" fmla="*/ 1 h 125"/>
                <a:gd name="T20" fmla="*/ 0 w 114"/>
                <a:gd name="T21" fmla="*/ 1 h 125"/>
                <a:gd name="T22" fmla="*/ 0 w 114"/>
                <a:gd name="T23" fmla="*/ 1 h 125"/>
                <a:gd name="T24" fmla="*/ 0 w 114"/>
                <a:gd name="T25" fmla="*/ 1 h 125"/>
                <a:gd name="T26" fmla="*/ 0 w 114"/>
                <a:gd name="T27" fmla="*/ 1 h 125"/>
                <a:gd name="T28" fmla="*/ 0 w 114"/>
                <a:gd name="T29" fmla="*/ 1 h 125"/>
                <a:gd name="T30" fmla="*/ 0 w 114"/>
                <a:gd name="T31" fmla="*/ 1 h 125"/>
                <a:gd name="T32" fmla="*/ 0 w 114"/>
                <a:gd name="T33" fmla="*/ 1 h 125"/>
                <a:gd name="T34" fmla="*/ 0 w 114"/>
                <a:gd name="T35" fmla="*/ 1 h 125"/>
                <a:gd name="T36" fmla="*/ 0 w 114"/>
                <a:gd name="T37" fmla="*/ 1 h 125"/>
                <a:gd name="T38" fmla="*/ 0 w 114"/>
                <a:gd name="T39" fmla="*/ 1 h 125"/>
                <a:gd name="T40" fmla="*/ 0 w 114"/>
                <a:gd name="T41" fmla="*/ 1 h 12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14"/>
                <a:gd name="T64" fmla="*/ 0 h 125"/>
                <a:gd name="T65" fmla="*/ 114 w 114"/>
                <a:gd name="T66" fmla="*/ 125 h 12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14" h="125">
                  <a:moveTo>
                    <a:pt x="60" y="123"/>
                  </a:moveTo>
                  <a:lnTo>
                    <a:pt x="34" y="117"/>
                  </a:lnTo>
                  <a:lnTo>
                    <a:pt x="18" y="107"/>
                  </a:lnTo>
                  <a:lnTo>
                    <a:pt x="8" y="93"/>
                  </a:lnTo>
                  <a:lnTo>
                    <a:pt x="5" y="76"/>
                  </a:lnTo>
                  <a:lnTo>
                    <a:pt x="4" y="55"/>
                  </a:lnTo>
                  <a:lnTo>
                    <a:pt x="4" y="35"/>
                  </a:lnTo>
                  <a:lnTo>
                    <a:pt x="2" y="16"/>
                  </a:lnTo>
                  <a:lnTo>
                    <a:pt x="0" y="0"/>
                  </a:lnTo>
                  <a:lnTo>
                    <a:pt x="26" y="8"/>
                  </a:lnTo>
                  <a:lnTo>
                    <a:pt x="53" y="17"/>
                  </a:lnTo>
                  <a:lnTo>
                    <a:pt x="74" y="27"/>
                  </a:lnTo>
                  <a:lnTo>
                    <a:pt x="94" y="40"/>
                  </a:lnTo>
                  <a:lnTo>
                    <a:pt x="106" y="53"/>
                  </a:lnTo>
                  <a:lnTo>
                    <a:pt x="114" y="72"/>
                  </a:lnTo>
                  <a:lnTo>
                    <a:pt x="113" y="91"/>
                  </a:lnTo>
                  <a:lnTo>
                    <a:pt x="104" y="116"/>
                  </a:lnTo>
                  <a:lnTo>
                    <a:pt x="90" y="123"/>
                  </a:lnTo>
                  <a:lnTo>
                    <a:pt x="79" y="125"/>
                  </a:lnTo>
                  <a:lnTo>
                    <a:pt x="69" y="124"/>
                  </a:lnTo>
                  <a:lnTo>
                    <a:pt x="60" y="123"/>
                  </a:lnTo>
                  <a:close/>
                </a:path>
              </a:pathLst>
            </a:custGeom>
            <a:solidFill>
              <a:srgbClr val="A6524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47" name="Freeform 76"/>
            <p:cNvSpPr>
              <a:spLocks/>
            </p:cNvSpPr>
            <p:nvPr/>
          </p:nvSpPr>
          <p:spPr bwMode="auto">
            <a:xfrm>
              <a:off x="5071" y="2699"/>
              <a:ext cx="97" cy="152"/>
            </a:xfrm>
            <a:custGeom>
              <a:avLst/>
              <a:gdLst>
                <a:gd name="T0" fmla="*/ 0 w 292"/>
                <a:gd name="T1" fmla="*/ 1 h 304"/>
                <a:gd name="T2" fmla="*/ 0 w 292"/>
                <a:gd name="T3" fmla="*/ 1 h 304"/>
                <a:gd name="T4" fmla="*/ 0 w 292"/>
                <a:gd name="T5" fmla="*/ 1 h 304"/>
                <a:gd name="T6" fmla="*/ 0 w 292"/>
                <a:gd name="T7" fmla="*/ 1 h 304"/>
                <a:gd name="T8" fmla="*/ 0 w 292"/>
                <a:gd name="T9" fmla="*/ 1 h 304"/>
                <a:gd name="T10" fmla="*/ 0 w 292"/>
                <a:gd name="T11" fmla="*/ 1 h 304"/>
                <a:gd name="T12" fmla="*/ 0 w 292"/>
                <a:gd name="T13" fmla="*/ 1 h 304"/>
                <a:gd name="T14" fmla="*/ 0 w 292"/>
                <a:gd name="T15" fmla="*/ 1 h 304"/>
                <a:gd name="T16" fmla="*/ 0 w 292"/>
                <a:gd name="T17" fmla="*/ 0 h 304"/>
                <a:gd name="T18" fmla="*/ 0 w 292"/>
                <a:gd name="T19" fmla="*/ 1 h 304"/>
                <a:gd name="T20" fmla="*/ 0 w 292"/>
                <a:gd name="T21" fmla="*/ 1 h 304"/>
                <a:gd name="T22" fmla="*/ 0 w 292"/>
                <a:gd name="T23" fmla="*/ 1 h 304"/>
                <a:gd name="T24" fmla="*/ 0 w 292"/>
                <a:gd name="T25" fmla="*/ 1 h 304"/>
                <a:gd name="T26" fmla="*/ 0 w 292"/>
                <a:gd name="T27" fmla="*/ 1 h 304"/>
                <a:gd name="T28" fmla="*/ 0 w 292"/>
                <a:gd name="T29" fmla="*/ 1 h 304"/>
                <a:gd name="T30" fmla="*/ 0 w 292"/>
                <a:gd name="T31" fmla="*/ 1 h 304"/>
                <a:gd name="T32" fmla="*/ 0 w 292"/>
                <a:gd name="T33" fmla="*/ 1 h 304"/>
                <a:gd name="T34" fmla="*/ 0 w 292"/>
                <a:gd name="T35" fmla="*/ 1 h 304"/>
                <a:gd name="T36" fmla="*/ 0 w 292"/>
                <a:gd name="T37" fmla="*/ 1 h 304"/>
                <a:gd name="T38" fmla="*/ 0 w 292"/>
                <a:gd name="T39" fmla="*/ 1 h 304"/>
                <a:gd name="T40" fmla="*/ 0 w 292"/>
                <a:gd name="T41" fmla="*/ 1 h 304"/>
                <a:gd name="T42" fmla="*/ 0 w 292"/>
                <a:gd name="T43" fmla="*/ 1 h 304"/>
                <a:gd name="T44" fmla="*/ 0 w 292"/>
                <a:gd name="T45" fmla="*/ 1 h 304"/>
                <a:gd name="T46" fmla="*/ 0 w 292"/>
                <a:gd name="T47" fmla="*/ 1 h 304"/>
                <a:gd name="T48" fmla="*/ 0 w 292"/>
                <a:gd name="T49" fmla="*/ 1 h 30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92"/>
                <a:gd name="T76" fmla="*/ 0 h 304"/>
                <a:gd name="T77" fmla="*/ 292 w 292"/>
                <a:gd name="T78" fmla="*/ 304 h 30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92" h="304">
                  <a:moveTo>
                    <a:pt x="179" y="293"/>
                  </a:moveTo>
                  <a:lnTo>
                    <a:pt x="246" y="248"/>
                  </a:lnTo>
                  <a:lnTo>
                    <a:pt x="282" y="199"/>
                  </a:lnTo>
                  <a:lnTo>
                    <a:pt x="292" y="149"/>
                  </a:lnTo>
                  <a:lnTo>
                    <a:pt x="282" y="102"/>
                  </a:lnTo>
                  <a:lnTo>
                    <a:pt x="251" y="57"/>
                  </a:lnTo>
                  <a:lnTo>
                    <a:pt x="208" y="23"/>
                  </a:lnTo>
                  <a:lnTo>
                    <a:pt x="151" y="2"/>
                  </a:lnTo>
                  <a:lnTo>
                    <a:pt x="90" y="0"/>
                  </a:lnTo>
                  <a:lnTo>
                    <a:pt x="75" y="38"/>
                  </a:lnTo>
                  <a:lnTo>
                    <a:pt x="54" y="81"/>
                  </a:lnTo>
                  <a:lnTo>
                    <a:pt x="28" y="122"/>
                  </a:lnTo>
                  <a:lnTo>
                    <a:pt x="9" y="166"/>
                  </a:lnTo>
                  <a:lnTo>
                    <a:pt x="0" y="206"/>
                  </a:lnTo>
                  <a:lnTo>
                    <a:pt x="9" y="244"/>
                  </a:lnTo>
                  <a:lnTo>
                    <a:pt x="41" y="275"/>
                  </a:lnTo>
                  <a:lnTo>
                    <a:pt x="105" y="303"/>
                  </a:lnTo>
                  <a:lnTo>
                    <a:pt x="116" y="303"/>
                  </a:lnTo>
                  <a:lnTo>
                    <a:pt x="127" y="304"/>
                  </a:lnTo>
                  <a:lnTo>
                    <a:pt x="136" y="303"/>
                  </a:lnTo>
                  <a:lnTo>
                    <a:pt x="145" y="303"/>
                  </a:lnTo>
                  <a:lnTo>
                    <a:pt x="153" y="300"/>
                  </a:lnTo>
                  <a:lnTo>
                    <a:pt x="161" y="297"/>
                  </a:lnTo>
                  <a:lnTo>
                    <a:pt x="169" y="295"/>
                  </a:lnTo>
                  <a:lnTo>
                    <a:pt x="179" y="293"/>
                  </a:lnTo>
                  <a:close/>
                </a:path>
              </a:pathLst>
            </a:custGeom>
            <a:solidFill>
              <a:srgbClr val="802B21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48" name="Freeform 77"/>
            <p:cNvSpPr>
              <a:spLocks/>
            </p:cNvSpPr>
            <p:nvPr/>
          </p:nvSpPr>
          <p:spPr bwMode="auto">
            <a:xfrm>
              <a:off x="5092" y="2732"/>
              <a:ext cx="54" cy="83"/>
            </a:xfrm>
            <a:custGeom>
              <a:avLst/>
              <a:gdLst>
                <a:gd name="T0" fmla="*/ 0 w 161"/>
                <a:gd name="T1" fmla="*/ 1 h 166"/>
                <a:gd name="T2" fmla="*/ 0 w 161"/>
                <a:gd name="T3" fmla="*/ 1 h 166"/>
                <a:gd name="T4" fmla="*/ 0 w 161"/>
                <a:gd name="T5" fmla="*/ 1 h 166"/>
                <a:gd name="T6" fmla="*/ 0 w 161"/>
                <a:gd name="T7" fmla="*/ 1 h 166"/>
                <a:gd name="T8" fmla="*/ 0 w 161"/>
                <a:gd name="T9" fmla="*/ 1 h 166"/>
                <a:gd name="T10" fmla="*/ 0 w 161"/>
                <a:gd name="T11" fmla="*/ 1 h 166"/>
                <a:gd name="T12" fmla="*/ 0 w 161"/>
                <a:gd name="T13" fmla="*/ 1 h 166"/>
                <a:gd name="T14" fmla="*/ 0 w 161"/>
                <a:gd name="T15" fmla="*/ 1 h 166"/>
                <a:gd name="T16" fmla="*/ 0 w 161"/>
                <a:gd name="T17" fmla="*/ 0 h 166"/>
                <a:gd name="T18" fmla="*/ 0 w 161"/>
                <a:gd name="T19" fmla="*/ 1 h 166"/>
                <a:gd name="T20" fmla="*/ 0 w 161"/>
                <a:gd name="T21" fmla="*/ 1 h 166"/>
                <a:gd name="T22" fmla="*/ 0 w 161"/>
                <a:gd name="T23" fmla="*/ 1 h 166"/>
                <a:gd name="T24" fmla="*/ 0 w 161"/>
                <a:gd name="T25" fmla="*/ 1 h 166"/>
                <a:gd name="T26" fmla="*/ 0 w 161"/>
                <a:gd name="T27" fmla="*/ 1 h 166"/>
                <a:gd name="T28" fmla="*/ 0 w 161"/>
                <a:gd name="T29" fmla="*/ 1 h 166"/>
                <a:gd name="T30" fmla="*/ 0 w 161"/>
                <a:gd name="T31" fmla="*/ 1 h 166"/>
                <a:gd name="T32" fmla="*/ 0 w 161"/>
                <a:gd name="T33" fmla="*/ 1 h 166"/>
                <a:gd name="T34" fmla="*/ 0 w 161"/>
                <a:gd name="T35" fmla="*/ 1 h 166"/>
                <a:gd name="T36" fmla="*/ 0 w 161"/>
                <a:gd name="T37" fmla="*/ 1 h 166"/>
                <a:gd name="T38" fmla="*/ 0 w 161"/>
                <a:gd name="T39" fmla="*/ 1 h 166"/>
                <a:gd name="T40" fmla="*/ 0 w 161"/>
                <a:gd name="T41" fmla="*/ 1 h 16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61"/>
                <a:gd name="T64" fmla="*/ 0 h 166"/>
                <a:gd name="T65" fmla="*/ 161 w 161"/>
                <a:gd name="T66" fmla="*/ 166 h 16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61" h="166">
                  <a:moveTo>
                    <a:pt x="100" y="161"/>
                  </a:moveTo>
                  <a:lnTo>
                    <a:pt x="136" y="136"/>
                  </a:lnTo>
                  <a:lnTo>
                    <a:pt x="155" y="110"/>
                  </a:lnTo>
                  <a:lnTo>
                    <a:pt x="161" y="81"/>
                  </a:lnTo>
                  <a:lnTo>
                    <a:pt x="155" y="55"/>
                  </a:lnTo>
                  <a:lnTo>
                    <a:pt x="137" y="30"/>
                  </a:lnTo>
                  <a:lnTo>
                    <a:pt x="113" y="13"/>
                  </a:lnTo>
                  <a:lnTo>
                    <a:pt x="82" y="2"/>
                  </a:lnTo>
                  <a:lnTo>
                    <a:pt x="49" y="0"/>
                  </a:lnTo>
                  <a:lnTo>
                    <a:pt x="41" y="21"/>
                  </a:lnTo>
                  <a:lnTo>
                    <a:pt x="30" y="45"/>
                  </a:lnTo>
                  <a:lnTo>
                    <a:pt x="16" y="68"/>
                  </a:lnTo>
                  <a:lnTo>
                    <a:pt x="6" y="92"/>
                  </a:lnTo>
                  <a:lnTo>
                    <a:pt x="0" y="113"/>
                  </a:lnTo>
                  <a:lnTo>
                    <a:pt x="6" y="133"/>
                  </a:lnTo>
                  <a:lnTo>
                    <a:pt x="24" y="150"/>
                  </a:lnTo>
                  <a:lnTo>
                    <a:pt x="59" y="166"/>
                  </a:lnTo>
                  <a:lnTo>
                    <a:pt x="69" y="166"/>
                  </a:lnTo>
                  <a:lnTo>
                    <a:pt x="80" y="166"/>
                  </a:lnTo>
                  <a:lnTo>
                    <a:pt x="89" y="164"/>
                  </a:lnTo>
                  <a:lnTo>
                    <a:pt x="100" y="161"/>
                  </a:lnTo>
                  <a:close/>
                </a:path>
              </a:pathLst>
            </a:custGeom>
            <a:solidFill>
              <a:srgbClr val="A6524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49" name="Freeform 78"/>
            <p:cNvSpPr>
              <a:spLocks/>
            </p:cNvSpPr>
            <p:nvPr/>
          </p:nvSpPr>
          <p:spPr bwMode="auto">
            <a:xfrm>
              <a:off x="5031" y="2828"/>
              <a:ext cx="33" cy="60"/>
            </a:xfrm>
            <a:custGeom>
              <a:avLst/>
              <a:gdLst>
                <a:gd name="T0" fmla="*/ 0 w 99"/>
                <a:gd name="T1" fmla="*/ 1 h 120"/>
                <a:gd name="T2" fmla="*/ 0 w 99"/>
                <a:gd name="T3" fmla="*/ 1 h 120"/>
                <a:gd name="T4" fmla="*/ 0 w 99"/>
                <a:gd name="T5" fmla="*/ 1 h 120"/>
                <a:gd name="T6" fmla="*/ 0 w 99"/>
                <a:gd name="T7" fmla="*/ 1 h 120"/>
                <a:gd name="T8" fmla="*/ 0 w 99"/>
                <a:gd name="T9" fmla="*/ 1 h 120"/>
                <a:gd name="T10" fmla="*/ 0 w 99"/>
                <a:gd name="T11" fmla="*/ 0 h 120"/>
                <a:gd name="T12" fmla="*/ 0 w 99"/>
                <a:gd name="T13" fmla="*/ 0 h 120"/>
                <a:gd name="T14" fmla="*/ 0 w 99"/>
                <a:gd name="T15" fmla="*/ 0 h 120"/>
                <a:gd name="T16" fmla="*/ 0 w 99"/>
                <a:gd name="T17" fmla="*/ 1 h 120"/>
                <a:gd name="T18" fmla="*/ 0 w 99"/>
                <a:gd name="T19" fmla="*/ 1 h 120"/>
                <a:gd name="T20" fmla="*/ 0 w 99"/>
                <a:gd name="T21" fmla="*/ 1 h 120"/>
                <a:gd name="T22" fmla="*/ 0 w 99"/>
                <a:gd name="T23" fmla="*/ 1 h 120"/>
                <a:gd name="T24" fmla="*/ 0 w 99"/>
                <a:gd name="T25" fmla="*/ 1 h 120"/>
                <a:gd name="T26" fmla="*/ 0 w 99"/>
                <a:gd name="T27" fmla="*/ 1 h 120"/>
                <a:gd name="T28" fmla="*/ 0 w 99"/>
                <a:gd name="T29" fmla="*/ 1 h 120"/>
                <a:gd name="T30" fmla="*/ 0 w 99"/>
                <a:gd name="T31" fmla="*/ 1 h 120"/>
                <a:gd name="T32" fmla="*/ 0 w 99"/>
                <a:gd name="T33" fmla="*/ 1 h 120"/>
                <a:gd name="T34" fmla="*/ 0 w 99"/>
                <a:gd name="T35" fmla="*/ 1 h 120"/>
                <a:gd name="T36" fmla="*/ 0 w 99"/>
                <a:gd name="T37" fmla="*/ 1 h 120"/>
                <a:gd name="T38" fmla="*/ 0 w 99"/>
                <a:gd name="T39" fmla="*/ 1 h 120"/>
                <a:gd name="T40" fmla="*/ 0 w 99"/>
                <a:gd name="T41" fmla="*/ 1 h 120"/>
                <a:gd name="T42" fmla="*/ 0 w 99"/>
                <a:gd name="T43" fmla="*/ 1 h 120"/>
                <a:gd name="T44" fmla="*/ 0 w 99"/>
                <a:gd name="T45" fmla="*/ 1 h 120"/>
                <a:gd name="T46" fmla="*/ 0 w 99"/>
                <a:gd name="T47" fmla="*/ 1 h 120"/>
                <a:gd name="T48" fmla="*/ 0 w 99"/>
                <a:gd name="T49" fmla="*/ 1 h 12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99"/>
                <a:gd name="T76" fmla="*/ 0 h 120"/>
                <a:gd name="T77" fmla="*/ 99 w 99"/>
                <a:gd name="T78" fmla="*/ 120 h 12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99" h="120">
                  <a:moveTo>
                    <a:pt x="99" y="29"/>
                  </a:moveTo>
                  <a:lnTo>
                    <a:pt x="86" y="17"/>
                  </a:lnTo>
                  <a:lnTo>
                    <a:pt x="74" y="11"/>
                  </a:lnTo>
                  <a:lnTo>
                    <a:pt x="61" y="5"/>
                  </a:lnTo>
                  <a:lnTo>
                    <a:pt x="50" y="3"/>
                  </a:lnTo>
                  <a:lnTo>
                    <a:pt x="37" y="0"/>
                  </a:lnTo>
                  <a:lnTo>
                    <a:pt x="24" y="0"/>
                  </a:lnTo>
                  <a:lnTo>
                    <a:pt x="11" y="0"/>
                  </a:lnTo>
                  <a:lnTo>
                    <a:pt x="0" y="2"/>
                  </a:lnTo>
                  <a:lnTo>
                    <a:pt x="2" y="20"/>
                  </a:lnTo>
                  <a:lnTo>
                    <a:pt x="7" y="39"/>
                  </a:lnTo>
                  <a:lnTo>
                    <a:pt x="13" y="58"/>
                  </a:lnTo>
                  <a:lnTo>
                    <a:pt x="23" y="75"/>
                  </a:lnTo>
                  <a:lnTo>
                    <a:pt x="34" y="88"/>
                  </a:lnTo>
                  <a:lnTo>
                    <a:pt x="50" y="101"/>
                  </a:lnTo>
                  <a:lnTo>
                    <a:pt x="68" y="111"/>
                  </a:lnTo>
                  <a:lnTo>
                    <a:pt x="92" y="120"/>
                  </a:lnTo>
                  <a:lnTo>
                    <a:pt x="86" y="109"/>
                  </a:lnTo>
                  <a:lnTo>
                    <a:pt x="85" y="97"/>
                  </a:lnTo>
                  <a:lnTo>
                    <a:pt x="83" y="85"/>
                  </a:lnTo>
                  <a:lnTo>
                    <a:pt x="85" y="75"/>
                  </a:lnTo>
                  <a:lnTo>
                    <a:pt x="85" y="63"/>
                  </a:lnTo>
                  <a:lnTo>
                    <a:pt x="89" y="51"/>
                  </a:lnTo>
                  <a:lnTo>
                    <a:pt x="93" y="39"/>
                  </a:lnTo>
                  <a:lnTo>
                    <a:pt x="99" y="29"/>
                  </a:lnTo>
                  <a:close/>
                </a:path>
              </a:pathLst>
            </a:custGeom>
            <a:solidFill>
              <a:srgbClr val="FFFFC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50" name="Freeform 79"/>
            <p:cNvSpPr>
              <a:spLocks/>
            </p:cNvSpPr>
            <p:nvPr/>
          </p:nvSpPr>
          <p:spPr bwMode="auto">
            <a:xfrm>
              <a:off x="5179" y="2802"/>
              <a:ext cx="18" cy="42"/>
            </a:xfrm>
            <a:custGeom>
              <a:avLst/>
              <a:gdLst>
                <a:gd name="T0" fmla="*/ 0 w 52"/>
                <a:gd name="T1" fmla="*/ 0 h 85"/>
                <a:gd name="T2" fmla="*/ 0 w 52"/>
                <a:gd name="T3" fmla="*/ 0 h 85"/>
                <a:gd name="T4" fmla="*/ 0 w 52"/>
                <a:gd name="T5" fmla="*/ 0 h 85"/>
                <a:gd name="T6" fmla="*/ 0 w 52"/>
                <a:gd name="T7" fmla="*/ 0 h 85"/>
                <a:gd name="T8" fmla="*/ 0 w 52"/>
                <a:gd name="T9" fmla="*/ 0 h 85"/>
                <a:gd name="T10" fmla="*/ 0 w 52"/>
                <a:gd name="T11" fmla="*/ 0 h 85"/>
                <a:gd name="T12" fmla="*/ 0 w 52"/>
                <a:gd name="T13" fmla="*/ 0 h 85"/>
                <a:gd name="T14" fmla="*/ 0 w 52"/>
                <a:gd name="T15" fmla="*/ 0 h 85"/>
                <a:gd name="T16" fmla="*/ 0 w 52"/>
                <a:gd name="T17" fmla="*/ 0 h 85"/>
                <a:gd name="T18" fmla="*/ 0 w 52"/>
                <a:gd name="T19" fmla="*/ 0 h 85"/>
                <a:gd name="T20" fmla="*/ 0 w 52"/>
                <a:gd name="T21" fmla="*/ 0 h 85"/>
                <a:gd name="T22" fmla="*/ 0 w 52"/>
                <a:gd name="T23" fmla="*/ 0 h 85"/>
                <a:gd name="T24" fmla="*/ 0 w 52"/>
                <a:gd name="T25" fmla="*/ 0 h 85"/>
                <a:gd name="T26" fmla="*/ 0 w 52"/>
                <a:gd name="T27" fmla="*/ 0 h 85"/>
                <a:gd name="T28" fmla="*/ 0 w 52"/>
                <a:gd name="T29" fmla="*/ 0 h 85"/>
                <a:gd name="T30" fmla="*/ 0 w 52"/>
                <a:gd name="T31" fmla="*/ 0 h 85"/>
                <a:gd name="T32" fmla="*/ 0 w 52"/>
                <a:gd name="T33" fmla="*/ 0 h 85"/>
                <a:gd name="T34" fmla="*/ 0 w 52"/>
                <a:gd name="T35" fmla="*/ 0 h 85"/>
                <a:gd name="T36" fmla="*/ 0 w 52"/>
                <a:gd name="T37" fmla="*/ 0 h 85"/>
                <a:gd name="T38" fmla="*/ 0 w 52"/>
                <a:gd name="T39" fmla="*/ 0 h 85"/>
                <a:gd name="T40" fmla="*/ 0 w 52"/>
                <a:gd name="T41" fmla="*/ 0 h 85"/>
                <a:gd name="T42" fmla="*/ 0 w 52"/>
                <a:gd name="T43" fmla="*/ 0 h 85"/>
                <a:gd name="T44" fmla="*/ 0 w 52"/>
                <a:gd name="T45" fmla="*/ 0 h 8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52"/>
                <a:gd name="T70" fmla="*/ 0 h 85"/>
                <a:gd name="T71" fmla="*/ 52 w 52"/>
                <a:gd name="T72" fmla="*/ 85 h 85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52" h="85">
                  <a:moveTo>
                    <a:pt x="0" y="20"/>
                  </a:moveTo>
                  <a:lnTo>
                    <a:pt x="6" y="12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8" y="0"/>
                  </a:lnTo>
                  <a:lnTo>
                    <a:pt x="52" y="1"/>
                  </a:lnTo>
                  <a:lnTo>
                    <a:pt x="50" y="14"/>
                  </a:lnTo>
                  <a:lnTo>
                    <a:pt x="47" y="27"/>
                  </a:lnTo>
                  <a:lnTo>
                    <a:pt x="43" y="39"/>
                  </a:lnTo>
                  <a:lnTo>
                    <a:pt x="40" y="52"/>
                  </a:lnTo>
                  <a:lnTo>
                    <a:pt x="33" y="61"/>
                  </a:lnTo>
                  <a:lnTo>
                    <a:pt x="26" y="71"/>
                  </a:lnTo>
                  <a:lnTo>
                    <a:pt x="16" y="78"/>
                  </a:lnTo>
                  <a:lnTo>
                    <a:pt x="6" y="85"/>
                  </a:lnTo>
                  <a:lnTo>
                    <a:pt x="6" y="76"/>
                  </a:lnTo>
                  <a:lnTo>
                    <a:pt x="7" y="68"/>
                  </a:lnTo>
                  <a:lnTo>
                    <a:pt x="7" y="60"/>
                  </a:lnTo>
                  <a:lnTo>
                    <a:pt x="7" y="52"/>
                  </a:lnTo>
                  <a:lnTo>
                    <a:pt x="4" y="43"/>
                  </a:lnTo>
                  <a:lnTo>
                    <a:pt x="3" y="35"/>
                  </a:lnTo>
                  <a:lnTo>
                    <a:pt x="2" y="27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FFFFC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51" name="Freeform 80"/>
            <p:cNvSpPr>
              <a:spLocks/>
            </p:cNvSpPr>
            <p:nvPr/>
          </p:nvSpPr>
          <p:spPr bwMode="auto">
            <a:xfrm>
              <a:off x="5106" y="2827"/>
              <a:ext cx="23" cy="49"/>
            </a:xfrm>
            <a:custGeom>
              <a:avLst/>
              <a:gdLst>
                <a:gd name="T0" fmla="*/ 0 w 69"/>
                <a:gd name="T1" fmla="*/ 0 h 99"/>
                <a:gd name="T2" fmla="*/ 0 w 69"/>
                <a:gd name="T3" fmla="*/ 0 h 99"/>
                <a:gd name="T4" fmla="*/ 0 w 69"/>
                <a:gd name="T5" fmla="*/ 0 h 99"/>
                <a:gd name="T6" fmla="*/ 0 w 69"/>
                <a:gd name="T7" fmla="*/ 0 h 99"/>
                <a:gd name="T8" fmla="*/ 0 w 69"/>
                <a:gd name="T9" fmla="*/ 0 h 99"/>
                <a:gd name="T10" fmla="*/ 0 w 69"/>
                <a:gd name="T11" fmla="*/ 0 h 99"/>
                <a:gd name="T12" fmla="*/ 0 w 69"/>
                <a:gd name="T13" fmla="*/ 0 h 99"/>
                <a:gd name="T14" fmla="*/ 0 w 69"/>
                <a:gd name="T15" fmla="*/ 0 h 99"/>
                <a:gd name="T16" fmla="*/ 0 w 69"/>
                <a:gd name="T17" fmla="*/ 0 h 99"/>
                <a:gd name="T18" fmla="*/ 0 w 69"/>
                <a:gd name="T19" fmla="*/ 0 h 99"/>
                <a:gd name="T20" fmla="*/ 0 w 69"/>
                <a:gd name="T21" fmla="*/ 0 h 99"/>
                <a:gd name="T22" fmla="*/ 0 w 69"/>
                <a:gd name="T23" fmla="*/ 0 h 99"/>
                <a:gd name="T24" fmla="*/ 0 w 69"/>
                <a:gd name="T25" fmla="*/ 0 h 99"/>
                <a:gd name="T26" fmla="*/ 0 w 69"/>
                <a:gd name="T27" fmla="*/ 0 h 99"/>
                <a:gd name="T28" fmla="*/ 0 w 69"/>
                <a:gd name="T29" fmla="*/ 0 h 99"/>
                <a:gd name="T30" fmla="*/ 0 w 69"/>
                <a:gd name="T31" fmla="*/ 0 h 99"/>
                <a:gd name="T32" fmla="*/ 0 w 69"/>
                <a:gd name="T33" fmla="*/ 0 h 99"/>
                <a:gd name="T34" fmla="*/ 0 w 69"/>
                <a:gd name="T35" fmla="*/ 0 h 99"/>
                <a:gd name="T36" fmla="*/ 0 w 69"/>
                <a:gd name="T37" fmla="*/ 0 h 99"/>
                <a:gd name="T38" fmla="*/ 0 w 69"/>
                <a:gd name="T39" fmla="*/ 0 h 99"/>
                <a:gd name="T40" fmla="*/ 0 w 69"/>
                <a:gd name="T41" fmla="*/ 0 h 99"/>
                <a:gd name="T42" fmla="*/ 0 w 69"/>
                <a:gd name="T43" fmla="*/ 0 h 99"/>
                <a:gd name="T44" fmla="*/ 0 w 69"/>
                <a:gd name="T45" fmla="*/ 0 h 99"/>
                <a:gd name="T46" fmla="*/ 0 w 69"/>
                <a:gd name="T47" fmla="*/ 0 h 99"/>
                <a:gd name="T48" fmla="*/ 0 w 69"/>
                <a:gd name="T49" fmla="*/ 0 h 9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69"/>
                <a:gd name="T76" fmla="*/ 0 h 99"/>
                <a:gd name="T77" fmla="*/ 69 w 69"/>
                <a:gd name="T78" fmla="*/ 99 h 99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69" h="99">
                  <a:moveTo>
                    <a:pt x="69" y="27"/>
                  </a:moveTo>
                  <a:lnTo>
                    <a:pt x="62" y="19"/>
                  </a:lnTo>
                  <a:lnTo>
                    <a:pt x="55" y="13"/>
                  </a:lnTo>
                  <a:lnTo>
                    <a:pt x="48" y="7"/>
                  </a:lnTo>
                  <a:lnTo>
                    <a:pt x="41" y="4"/>
                  </a:lnTo>
                  <a:lnTo>
                    <a:pt x="31" y="0"/>
                  </a:lnTo>
                  <a:lnTo>
                    <a:pt x="23" y="0"/>
                  </a:lnTo>
                  <a:lnTo>
                    <a:pt x="11" y="0"/>
                  </a:lnTo>
                  <a:lnTo>
                    <a:pt x="0" y="4"/>
                  </a:lnTo>
                  <a:lnTo>
                    <a:pt x="1" y="14"/>
                  </a:lnTo>
                  <a:lnTo>
                    <a:pt x="4" y="24"/>
                  </a:lnTo>
                  <a:lnTo>
                    <a:pt x="7" y="35"/>
                  </a:lnTo>
                  <a:lnTo>
                    <a:pt x="11" y="47"/>
                  </a:lnTo>
                  <a:lnTo>
                    <a:pt x="13" y="58"/>
                  </a:lnTo>
                  <a:lnTo>
                    <a:pt x="14" y="70"/>
                  </a:lnTo>
                  <a:lnTo>
                    <a:pt x="14" y="83"/>
                  </a:lnTo>
                  <a:lnTo>
                    <a:pt x="14" y="99"/>
                  </a:lnTo>
                  <a:lnTo>
                    <a:pt x="21" y="95"/>
                  </a:lnTo>
                  <a:lnTo>
                    <a:pt x="28" y="90"/>
                  </a:lnTo>
                  <a:lnTo>
                    <a:pt x="35" y="82"/>
                  </a:lnTo>
                  <a:lnTo>
                    <a:pt x="44" y="73"/>
                  </a:lnTo>
                  <a:lnTo>
                    <a:pt x="49" y="61"/>
                  </a:lnTo>
                  <a:lnTo>
                    <a:pt x="56" y="51"/>
                  </a:lnTo>
                  <a:lnTo>
                    <a:pt x="62" y="39"/>
                  </a:lnTo>
                  <a:lnTo>
                    <a:pt x="69" y="27"/>
                  </a:lnTo>
                  <a:close/>
                </a:path>
              </a:pathLst>
            </a:custGeom>
            <a:solidFill>
              <a:srgbClr val="FFFFC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52" name="Freeform 81"/>
            <p:cNvSpPr>
              <a:spLocks/>
            </p:cNvSpPr>
            <p:nvPr/>
          </p:nvSpPr>
          <p:spPr bwMode="auto">
            <a:xfrm>
              <a:off x="4552" y="2794"/>
              <a:ext cx="134" cy="139"/>
            </a:xfrm>
            <a:custGeom>
              <a:avLst/>
              <a:gdLst>
                <a:gd name="T0" fmla="*/ 0 w 402"/>
                <a:gd name="T1" fmla="*/ 0 h 279"/>
                <a:gd name="T2" fmla="*/ 0 w 402"/>
                <a:gd name="T3" fmla="*/ 0 h 279"/>
                <a:gd name="T4" fmla="*/ 0 w 402"/>
                <a:gd name="T5" fmla="*/ 0 h 279"/>
                <a:gd name="T6" fmla="*/ 0 w 402"/>
                <a:gd name="T7" fmla="*/ 0 h 279"/>
                <a:gd name="T8" fmla="*/ 0 w 402"/>
                <a:gd name="T9" fmla="*/ 0 h 279"/>
                <a:gd name="T10" fmla="*/ 0 w 402"/>
                <a:gd name="T11" fmla="*/ 0 h 279"/>
                <a:gd name="T12" fmla="*/ 0 w 402"/>
                <a:gd name="T13" fmla="*/ 0 h 279"/>
                <a:gd name="T14" fmla="*/ 0 w 402"/>
                <a:gd name="T15" fmla="*/ 0 h 279"/>
                <a:gd name="T16" fmla="*/ 0 w 402"/>
                <a:gd name="T17" fmla="*/ 0 h 279"/>
                <a:gd name="T18" fmla="*/ 0 w 402"/>
                <a:gd name="T19" fmla="*/ 0 h 279"/>
                <a:gd name="T20" fmla="*/ 0 w 402"/>
                <a:gd name="T21" fmla="*/ 0 h 279"/>
                <a:gd name="T22" fmla="*/ 0 w 402"/>
                <a:gd name="T23" fmla="*/ 0 h 279"/>
                <a:gd name="T24" fmla="*/ 0 w 402"/>
                <a:gd name="T25" fmla="*/ 0 h 279"/>
                <a:gd name="T26" fmla="*/ 0 w 402"/>
                <a:gd name="T27" fmla="*/ 0 h 279"/>
                <a:gd name="T28" fmla="*/ 0 w 402"/>
                <a:gd name="T29" fmla="*/ 0 h 279"/>
                <a:gd name="T30" fmla="*/ 0 w 402"/>
                <a:gd name="T31" fmla="*/ 0 h 279"/>
                <a:gd name="T32" fmla="*/ 0 w 402"/>
                <a:gd name="T33" fmla="*/ 0 h 279"/>
                <a:gd name="T34" fmla="*/ 0 w 402"/>
                <a:gd name="T35" fmla="*/ 0 h 279"/>
                <a:gd name="T36" fmla="*/ 0 w 402"/>
                <a:gd name="T37" fmla="*/ 0 h 279"/>
                <a:gd name="T38" fmla="*/ 0 w 402"/>
                <a:gd name="T39" fmla="*/ 0 h 279"/>
                <a:gd name="T40" fmla="*/ 0 w 402"/>
                <a:gd name="T41" fmla="*/ 0 h 279"/>
                <a:gd name="T42" fmla="*/ 0 w 402"/>
                <a:gd name="T43" fmla="*/ 0 h 279"/>
                <a:gd name="T44" fmla="*/ 0 w 402"/>
                <a:gd name="T45" fmla="*/ 0 h 279"/>
                <a:gd name="T46" fmla="*/ 0 w 402"/>
                <a:gd name="T47" fmla="*/ 0 h 279"/>
                <a:gd name="T48" fmla="*/ 0 w 402"/>
                <a:gd name="T49" fmla="*/ 0 h 27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402"/>
                <a:gd name="T76" fmla="*/ 0 h 279"/>
                <a:gd name="T77" fmla="*/ 402 w 402"/>
                <a:gd name="T78" fmla="*/ 279 h 279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402" h="279">
                  <a:moveTo>
                    <a:pt x="242" y="253"/>
                  </a:moveTo>
                  <a:lnTo>
                    <a:pt x="293" y="225"/>
                  </a:lnTo>
                  <a:lnTo>
                    <a:pt x="333" y="197"/>
                  </a:lnTo>
                  <a:lnTo>
                    <a:pt x="362" y="167"/>
                  </a:lnTo>
                  <a:lnTo>
                    <a:pt x="385" y="137"/>
                  </a:lnTo>
                  <a:lnTo>
                    <a:pt x="396" y="103"/>
                  </a:lnTo>
                  <a:lnTo>
                    <a:pt x="402" y="71"/>
                  </a:lnTo>
                  <a:lnTo>
                    <a:pt x="399" y="35"/>
                  </a:lnTo>
                  <a:lnTo>
                    <a:pt x="392" y="0"/>
                  </a:lnTo>
                  <a:lnTo>
                    <a:pt x="357" y="39"/>
                  </a:lnTo>
                  <a:lnTo>
                    <a:pt x="309" y="63"/>
                  </a:lnTo>
                  <a:lnTo>
                    <a:pt x="252" y="74"/>
                  </a:lnTo>
                  <a:lnTo>
                    <a:pt x="192" y="84"/>
                  </a:lnTo>
                  <a:lnTo>
                    <a:pt x="131" y="93"/>
                  </a:lnTo>
                  <a:lnTo>
                    <a:pt x="76" y="112"/>
                  </a:lnTo>
                  <a:lnTo>
                    <a:pt x="31" y="146"/>
                  </a:lnTo>
                  <a:lnTo>
                    <a:pt x="0" y="202"/>
                  </a:lnTo>
                  <a:lnTo>
                    <a:pt x="12" y="229"/>
                  </a:lnTo>
                  <a:lnTo>
                    <a:pt x="31" y="251"/>
                  </a:lnTo>
                  <a:lnTo>
                    <a:pt x="53" y="266"/>
                  </a:lnTo>
                  <a:lnTo>
                    <a:pt x="81" y="277"/>
                  </a:lnTo>
                  <a:lnTo>
                    <a:pt x="114" y="279"/>
                  </a:lnTo>
                  <a:lnTo>
                    <a:pt x="152" y="277"/>
                  </a:lnTo>
                  <a:lnTo>
                    <a:pt x="194" y="268"/>
                  </a:lnTo>
                  <a:lnTo>
                    <a:pt x="242" y="253"/>
                  </a:lnTo>
                  <a:close/>
                </a:path>
              </a:pathLst>
            </a:custGeom>
            <a:solidFill>
              <a:srgbClr val="52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53" name="Freeform 82"/>
            <p:cNvSpPr>
              <a:spLocks/>
            </p:cNvSpPr>
            <p:nvPr/>
          </p:nvSpPr>
          <p:spPr bwMode="auto">
            <a:xfrm>
              <a:off x="4580" y="2816"/>
              <a:ext cx="106" cy="98"/>
            </a:xfrm>
            <a:custGeom>
              <a:avLst/>
              <a:gdLst>
                <a:gd name="T0" fmla="*/ 0 w 319"/>
                <a:gd name="T1" fmla="*/ 1 h 196"/>
                <a:gd name="T2" fmla="*/ 0 w 319"/>
                <a:gd name="T3" fmla="*/ 1 h 196"/>
                <a:gd name="T4" fmla="*/ 0 w 319"/>
                <a:gd name="T5" fmla="*/ 1 h 196"/>
                <a:gd name="T6" fmla="*/ 0 w 319"/>
                <a:gd name="T7" fmla="*/ 1 h 196"/>
                <a:gd name="T8" fmla="*/ 0 w 319"/>
                <a:gd name="T9" fmla="*/ 1 h 196"/>
                <a:gd name="T10" fmla="*/ 0 w 319"/>
                <a:gd name="T11" fmla="*/ 1 h 196"/>
                <a:gd name="T12" fmla="*/ 0 w 319"/>
                <a:gd name="T13" fmla="*/ 1 h 196"/>
                <a:gd name="T14" fmla="*/ 0 w 319"/>
                <a:gd name="T15" fmla="*/ 1 h 196"/>
                <a:gd name="T16" fmla="*/ 0 w 319"/>
                <a:gd name="T17" fmla="*/ 0 h 196"/>
                <a:gd name="T18" fmla="*/ 0 w 319"/>
                <a:gd name="T19" fmla="*/ 1 h 196"/>
                <a:gd name="T20" fmla="*/ 0 w 319"/>
                <a:gd name="T21" fmla="*/ 1 h 196"/>
                <a:gd name="T22" fmla="*/ 0 w 319"/>
                <a:gd name="T23" fmla="*/ 1 h 196"/>
                <a:gd name="T24" fmla="*/ 0 w 319"/>
                <a:gd name="T25" fmla="*/ 1 h 196"/>
                <a:gd name="T26" fmla="*/ 0 w 319"/>
                <a:gd name="T27" fmla="*/ 1 h 196"/>
                <a:gd name="T28" fmla="*/ 0 w 319"/>
                <a:gd name="T29" fmla="*/ 1 h 196"/>
                <a:gd name="T30" fmla="*/ 0 w 319"/>
                <a:gd name="T31" fmla="*/ 1 h 196"/>
                <a:gd name="T32" fmla="*/ 0 w 319"/>
                <a:gd name="T33" fmla="*/ 1 h 196"/>
                <a:gd name="T34" fmla="*/ 0 w 319"/>
                <a:gd name="T35" fmla="*/ 1 h 196"/>
                <a:gd name="T36" fmla="*/ 0 w 319"/>
                <a:gd name="T37" fmla="*/ 1 h 196"/>
                <a:gd name="T38" fmla="*/ 0 w 319"/>
                <a:gd name="T39" fmla="*/ 1 h 196"/>
                <a:gd name="T40" fmla="*/ 0 w 319"/>
                <a:gd name="T41" fmla="*/ 1 h 196"/>
                <a:gd name="T42" fmla="*/ 0 w 319"/>
                <a:gd name="T43" fmla="*/ 1 h 196"/>
                <a:gd name="T44" fmla="*/ 0 w 319"/>
                <a:gd name="T45" fmla="*/ 1 h 196"/>
                <a:gd name="T46" fmla="*/ 0 w 319"/>
                <a:gd name="T47" fmla="*/ 1 h 196"/>
                <a:gd name="T48" fmla="*/ 0 w 319"/>
                <a:gd name="T49" fmla="*/ 1 h 19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19"/>
                <a:gd name="T76" fmla="*/ 0 h 196"/>
                <a:gd name="T77" fmla="*/ 319 w 319"/>
                <a:gd name="T78" fmla="*/ 196 h 19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19" h="196">
                  <a:moveTo>
                    <a:pt x="159" y="178"/>
                  </a:moveTo>
                  <a:lnTo>
                    <a:pt x="200" y="158"/>
                  </a:lnTo>
                  <a:lnTo>
                    <a:pt x="234" y="139"/>
                  </a:lnTo>
                  <a:lnTo>
                    <a:pt x="262" y="118"/>
                  </a:lnTo>
                  <a:lnTo>
                    <a:pt x="285" y="97"/>
                  </a:lnTo>
                  <a:lnTo>
                    <a:pt x="299" y="74"/>
                  </a:lnTo>
                  <a:lnTo>
                    <a:pt x="310" y="50"/>
                  </a:lnTo>
                  <a:lnTo>
                    <a:pt x="316" y="25"/>
                  </a:lnTo>
                  <a:lnTo>
                    <a:pt x="319" y="0"/>
                  </a:lnTo>
                  <a:lnTo>
                    <a:pt x="285" y="28"/>
                  </a:lnTo>
                  <a:lnTo>
                    <a:pt x="247" y="44"/>
                  </a:lnTo>
                  <a:lnTo>
                    <a:pt x="205" y="51"/>
                  </a:lnTo>
                  <a:lnTo>
                    <a:pt x="161" y="58"/>
                  </a:lnTo>
                  <a:lnTo>
                    <a:pt x="116" y="64"/>
                  </a:lnTo>
                  <a:lnTo>
                    <a:pt x="73" y="79"/>
                  </a:lnTo>
                  <a:lnTo>
                    <a:pt x="32" y="104"/>
                  </a:lnTo>
                  <a:lnTo>
                    <a:pt x="0" y="144"/>
                  </a:lnTo>
                  <a:lnTo>
                    <a:pt x="3" y="162"/>
                  </a:lnTo>
                  <a:lnTo>
                    <a:pt x="11" y="177"/>
                  </a:lnTo>
                  <a:lnTo>
                    <a:pt x="24" y="187"/>
                  </a:lnTo>
                  <a:lnTo>
                    <a:pt x="41" y="195"/>
                  </a:lnTo>
                  <a:lnTo>
                    <a:pt x="62" y="196"/>
                  </a:lnTo>
                  <a:lnTo>
                    <a:pt x="90" y="194"/>
                  </a:lnTo>
                  <a:lnTo>
                    <a:pt x="121" y="187"/>
                  </a:lnTo>
                  <a:lnTo>
                    <a:pt x="159" y="178"/>
                  </a:lnTo>
                  <a:close/>
                </a:path>
              </a:pathLst>
            </a:custGeom>
            <a:solidFill>
              <a:srgbClr val="8C382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54" name="Freeform 83"/>
            <p:cNvSpPr>
              <a:spLocks/>
            </p:cNvSpPr>
            <p:nvPr/>
          </p:nvSpPr>
          <p:spPr bwMode="auto">
            <a:xfrm>
              <a:off x="4615" y="2787"/>
              <a:ext cx="177" cy="140"/>
            </a:xfrm>
            <a:custGeom>
              <a:avLst/>
              <a:gdLst>
                <a:gd name="T0" fmla="*/ 0 w 532"/>
                <a:gd name="T1" fmla="*/ 0 h 281"/>
                <a:gd name="T2" fmla="*/ 0 w 532"/>
                <a:gd name="T3" fmla="*/ 0 h 281"/>
                <a:gd name="T4" fmla="*/ 0 w 532"/>
                <a:gd name="T5" fmla="*/ 0 h 281"/>
                <a:gd name="T6" fmla="*/ 0 w 532"/>
                <a:gd name="T7" fmla="*/ 0 h 281"/>
                <a:gd name="T8" fmla="*/ 0 w 532"/>
                <a:gd name="T9" fmla="*/ 0 h 281"/>
                <a:gd name="T10" fmla="*/ 0 w 532"/>
                <a:gd name="T11" fmla="*/ 0 h 281"/>
                <a:gd name="T12" fmla="*/ 0 w 532"/>
                <a:gd name="T13" fmla="*/ 0 h 281"/>
                <a:gd name="T14" fmla="*/ 0 w 532"/>
                <a:gd name="T15" fmla="*/ 0 h 281"/>
                <a:gd name="T16" fmla="*/ 0 w 532"/>
                <a:gd name="T17" fmla="*/ 0 h 281"/>
                <a:gd name="T18" fmla="*/ 0 w 532"/>
                <a:gd name="T19" fmla="*/ 0 h 281"/>
                <a:gd name="T20" fmla="*/ 0 w 532"/>
                <a:gd name="T21" fmla="*/ 0 h 281"/>
                <a:gd name="T22" fmla="*/ 0 w 532"/>
                <a:gd name="T23" fmla="*/ 0 h 281"/>
                <a:gd name="T24" fmla="*/ 0 w 532"/>
                <a:gd name="T25" fmla="*/ 0 h 281"/>
                <a:gd name="T26" fmla="*/ 0 w 532"/>
                <a:gd name="T27" fmla="*/ 0 h 281"/>
                <a:gd name="T28" fmla="*/ 0 w 532"/>
                <a:gd name="T29" fmla="*/ 0 h 281"/>
                <a:gd name="T30" fmla="*/ 0 w 532"/>
                <a:gd name="T31" fmla="*/ 0 h 281"/>
                <a:gd name="T32" fmla="*/ 0 w 532"/>
                <a:gd name="T33" fmla="*/ 0 h 281"/>
                <a:gd name="T34" fmla="*/ 0 w 532"/>
                <a:gd name="T35" fmla="*/ 0 h 281"/>
                <a:gd name="T36" fmla="*/ 0 w 532"/>
                <a:gd name="T37" fmla="*/ 0 h 281"/>
                <a:gd name="T38" fmla="*/ 0 w 532"/>
                <a:gd name="T39" fmla="*/ 0 h 281"/>
                <a:gd name="T40" fmla="*/ 0 w 532"/>
                <a:gd name="T41" fmla="*/ 0 h 281"/>
                <a:gd name="T42" fmla="*/ 0 w 532"/>
                <a:gd name="T43" fmla="*/ 0 h 281"/>
                <a:gd name="T44" fmla="*/ 0 w 532"/>
                <a:gd name="T45" fmla="*/ 0 h 281"/>
                <a:gd name="T46" fmla="*/ 0 w 532"/>
                <a:gd name="T47" fmla="*/ 0 h 281"/>
                <a:gd name="T48" fmla="*/ 0 w 532"/>
                <a:gd name="T49" fmla="*/ 0 h 281"/>
                <a:gd name="T50" fmla="*/ 0 w 532"/>
                <a:gd name="T51" fmla="*/ 0 h 281"/>
                <a:gd name="T52" fmla="*/ 0 w 532"/>
                <a:gd name="T53" fmla="*/ 0 h 281"/>
                <a:gd name="T54" fmla="*/ 0 w 532"/>
                <a:gd name="T55" fmla="*/ 0 h 281"/>
                <a:gd name="T56" fmla="*/ 0 w 532"/>
                <a:gd name="T57" fmla="*/ 0 h 281"/>
                <a:gd name="T58" fmla="*/ 0 w 532"/>
                <a:gd name="T59" fmla="*/ 0 h 281"/>
                <a:gd name="T60" fmla="*/ 0 w 532"/>
                <a:gd name="T61" fmla="*/ 0 h 281"/>
                <a:gd name="T62" fmla="*/ 0 w 532"/>
                <a:gd name="T63" fmla="*/ 0 h 281"/>
                <a:gd name="T64" fmla="*/ 0 w 532"/>
                <a:gd name="T65" fmla="*/ 0 h 28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32"/>
                <a:gd name="T100" fmla="*/ 0 h 281"/>
                <a:gd name="T101" fmla="*/ 532 w 532"/>
                <a:gd name="T102" fmla="*/ 281 h 28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32" h="281">
                  <a:moveTo>
                    <a:pt x="243" y="257"/>
                  </a:moveTo>
                  <a:lnTo>
                    <a:pt x="363" y="212"/>
                  </a:lnTo>
                  <a:lnTo>
                    <a:pt x="449" y="171"/>
                  </a:lnTo>
                  <a:lnTo>
                    <a:pt x="506" y="134"/>
                  </a:lnTo>
                  <a:lnTo>
                    <a:pt x="532" y="102"/>
                  </a:lnTo>
                  <a:lnTo>
                    <a:pt x="531" y="72"/>
                  </a:lnTo>
                  <a:lnTo>
                    <a:pt x="507" y="47"/>
                  </a:lnTo>
                  <a:lnTo>
                    <a:pt x="460" y="23"/>
                  </a:lnTo>
                  <a:lnTo>
                    <a:pt x="394" y="4"/>
                  </a:lnTo>
                  <a:lnTo>
                    <a:pt x="356" y="3"/>
                  </a:lnTo>
                  <a:lnTo>
                    <a:pt x="319" y="1"/>
                  </a:lnTo>
                  <a:lnTo>
                    <a:pt x="283" y="0"/>
                  </a:lnTo>
                  <a:lnTo>
                    <a:pt x="253" y="4"/>
                  </a:lnTo>
                  <a:lnTo>
                    <a:pt x="228" y="10"/>
                  </a:lnTo>
                  <a:lnTo>
                    <a:pt x="212" y="25"/>
                  </a:lnTo>
                  <a:lnTo>
                    <a:pt x="205" y="48"/>
                  </a:lnTo>
                  <a:lnTo>
                    <a:pt x="211" y="84"/>
                  </a:lnTo>
                  <a:lnTo>
                    <a:pt x="177" y="87"/>
                  </a:lnTo>
                  <a:lnTo>
                    <a:pt x="144" y="93"/>
                  </a:lnTo>
                  <a:lnTo>
                    <a:pt x="113" y="99"/>
                  </a:lnTo>
                  <a:lnTo>
                    <a:pt x="85" y="111"/>
                  </a:lnTo>
                  <a:lnTo>
                    <a:pt x="57" y="125"/>
                  </a:lnTo>
                  <a:lnTo>
                    <a:pt x="34" y="146"/>
                  </a:lnTo>
                  <a:lnTo>
                    <a:pt x="14" y="172"/>
                  </a:lnTo>
                  <a:lnTo>
                    <a:pt x="0" y="206"/>
                  </a:lnTo>
                  <a:lnTo>
                    <a:pt x="13" y="232"/>
                  </a:lnTo>
                  <a:lnTo>
                    <a:pt x="31" y="253"/>
                  </a:lnTo>
                  <a:lnTo>
                    <a:pt x="54" y="268"/>
                  </a:lnTo>
                  <a:lnTo>
                    <a:pt x="84" y="278"/>
                  </a:lnTo>
                  <a:lnTo>
                    <a:pt x="116" y="281"/>
                  </a:lnTo>
                  <a:lnTo>
                    <a:pt x="153" y="279"/>
                  </a:lnTo>
                  <a:lnTo>
                    <a:pt x="195" y="270"/>
                  </a:lnTo>
                  <a:lnTo>
                    <a:pt x="243" y="257"/>
                  </a:lnTo>
                  <a:close/>
                </a:path>
              </a:pathLst>
            </a:custGeom>
            <a:solidFill>
              <a:srgbClr val="802B21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55" name="Freeform 84"/>
            <p:cNvSpPr>
              <a:spLocks/>
            </p:cNvSpPr>
            <p:nvPr/>
          </p:nvSpPr>
          <p:spPr bwMode="auto">
            <a:xfrm>
              <a:off x="4653" y="2813"/>
              <a:ext cx="110" cy="88"/>
            </a:xfrm>
            <a:custGeom>
              <a:avLst/>
              <a:gdLst>
                <a:gd name="T0" fmla="*/ 0 w 331"/>
                <a:gd name="T1" fmla="*/ 1 h 175"/>
                <a:gd name="T2" fmla="*/ 0 w 331"/>
                <a:gd name="T3" fmla="*/ 1 h 175"/>
                <a:gd name="T4" fmla="*/ 0 w 331"/>
                <a:gd name="T5" fmla="*/ 1 h 175"/>
                <a:gd name="T6" fmla="*/ 0 w 331"/>
                <a:gd name="T7" fmla="*/ 1 h 175"/>
                <a:gd name="T8" fmla="*/ 0 w 331"/>
                <a:gd name="T9" fmla="*/ 1 h 175"/>
                <a:gd name="T10" fmla="*/ 0 w 331"/>
                <a:gd name="T11" fmla="*/ 1 h 175"/>
                <a:gd name="T12" fmla="*/ 0 w 331"/>
                <a:gd name="T13" fmla="*/ 1 h 175"/>
                <a:gd name="T14" fmla="*/ 0 w 331"/>
                <a:gd name="T15" fmla="*/ 1 h 175"/>
                <a:gd name="T16" fmla="*/ 0 w 331"/>
                <a:gd name="T17" fmla="*/ 1 h 175"/>
                <a:gd name="T18" fmla="*/ 0 w 331"/>
                <a:gd name="T19" fmla="*/ 1 h 175"/>
                <a:gd name="T20" fmla="*/ 0 w 331"/>
                <a:gd name="T21" fmla="*/ 0 h 175"/>
                <a:gd name="T22" fmla="*/ 0 w 331"/>
                <a:gd name="T23" fmla="*/ 0 h 175"/>
                <a:gd name="T24" fmla="*/ 0 w 331"/>
                <a:gd name="T25" fmla="*/ 1 h 175"/>
                <a:gd name="T26" fmla="*/ 0 w 331"/>
                <a:gd name="T27" fmla="*/ 1 h 175"/>
                <a:gd name="T28" fmla="*/ 0 w 331"/>
                <a:gd name="T29" fmla="*/ 1 h 175"/>
                <a:gd name="T30" fmla="*/ 0 w 331"/>
                <a:gd name="T31" fmla="*/ 1 h 175"/>
                <a:gd name="T32" fmla="*/ 0 w 331"/>
                <a:gd name="T33" fmla="*/ 1 h 175"/>
                <a:gd name="T34" fmla="*/ 0 w 331"/>
                <a:gd name="T35" fmla="*/ 1 h 175"/>
                <a:gd name="T36" fmla="*/ 0 w 331"/>
                <a:gd name="T37" fmla="*/ 1 h 175"/>
                <a:gd name="T38" fmla="*/ 0 w 331"/>
                <a:gd name="T39" fmla="*/ 1 h 175"/>
                <a:gd name="T40" fmla="*/ 0 w 331"/>
                <a:gd name="T41" fmla="*/ 1 h 175"/>
                <a:gd name="T42" fmla="*/ 0 w 331"/>
                <a:gd name="T43" fmla="*/ 1 h 175"/>
                <a:gd name="T44" fmla="*/ 0 w 331"/>
                <a:gd name="T45" fmla="*/ 1 h 175"/>
                <a:gd name="T46" fmla="*/ 0 w 331"/>
                <a:gd name="T47" fmla="*/ 1 h 175"/>
                <a:gd name="T48" fmla="*/ 0 w 331"/>
                <a:gd name="T49" fmla="*/ 1 h 175"/>
                <a:gd name="T50" fmla="*/ 0 w 331"/>
                <a:gd name="T51" fmla="*/ 1 h 175"/>
                <a:gd name="T52" fmla="*/ 0 w 331"/>
                <a:gd name="T53" fmla="*/ 1 h 175"/>
                <a:gd name="T54" fmla="*/ 0 w 331"/>
                <a:gd name="T55" fmla="*/ 1 h 175"/>
                <a:gd name="T56" fmla="*/ 0 w 331"/>
                <a:gd name="T57" fmla="*/ 1 h 175"/>
                <a:gd name="T58" fmla="*/ 0 w 331"/>
                <a:gd name="T59" fmla="*/ 1 h 175"/>
                <a:gd name="T60" fmla="*/ 0 w 331"/>
                <a:gd name="T61" fmla="*/ 1 h 175"/>
                <a:gd name="T62" fmla="*/ 0 w 331"/>
                <a:gd name="T63" fmla="*/ 1 h 175"/>
                <a:gd name="T64" fmla="*/ 0 w 331"/>
                <a:gd name="T65" fmla="*/ 1 h 17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31"/>
                <a:gd name="T100" fmla="*/ 0 h 175"/>
                <a:gd name="T101" fmla="*/ 331 w 331"/>
                <a:gd name="T102" fmla="*/ 175 h 17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31" h="175">
                  <a:moveTo>
                    <a:pt x="152" y="161"/>
                  </a:moveTo>
                  <a:lnTo>
                    <a:pt x="226" y="132"/>
                  </a:lnTo>
                  <a:lnTo>
                    <a:pt x="279" y="106"/>
                  </a:lnTo>
                  <a:lnTo>
                    <a:pt x="313" y="82"/>
                  </a:lnTo>
                  <a:lnTo>
                    <a:pt x="331" y="64"/>
                  </a:lnTo>
                  <a:lnTo>
                    <a:pt x="331" y="45"/>
                  </a:lnTo>
                  <a:lnTo>
                    <a:pt x="316" y="29"/>
                  </a:lnTo>
                  <a:lnTo>
                    <a:pt x="288" y="15"/>
                  </a:lnTo>
                  <a:lnTo>
                    <a:pt x="247" y="3"/>
                  </a:lnTo>
                  <a:lnTo>
                    <a:pt x="223" y="2"/>
                  </a:lnTo>
                  <a:lnTo>
                    <a:pt x="199" y="0"/>
                  </a:lnTo>
                  <a:lnTo>
                    <a:pt x="176" y="0"/>
                  </a:lnTo>
                  <a:lnTo>
                    <a:pt x="158" y="3"/>
                  </a:lnTo>
                  <a:lnTo>
                    <a:pt x="141" y="7"/>
                  </a:lnTo>
                  <a:lnTo>
                    <a:pt x="131" y="16"/>
                  </a:lnTo>
                  <a:lnTo>
                    <a:pt x="127" y="30"/>
                  </a:lnTo>
                  <a:lnTo>
                    <a:pt x="131" y="54"/>
                  </a:lnTo>
                  <a:lnTo>
                    <a:pt x="110" y="55"/>
                  </a:lnTo>
                  <a:lnTo>
                    <a:pt x="89" y="59"/>
                  </a:lnTo>
                  <a:lnTo>
                    <a:pt x="69" y="63"/>
                  </a:lnTo>
                  <a:lnTo>
                    <a:pt x="52" y="71"/>
                  </a:lnTo>
                  <a:lnTo>
                    <a:pt x="35" y="79"/>
                  </a:lnTo>
                  <a:lnTo>
                    <a:pt x="21" y="92"/>
                  </a:lnTo>
                  <a:lnTo>
                    <a:pt x="8" y="107"/>
                  </a:lnTo>
                  <a:lnTo>
                    <a:pt x="0" y="129"/>
                  </a:lnTo>
                  <a:lnTo>
                    <a:pt x="7" y="145"/>
                  </a:lnTo>
                  <a:lnTo>
                    <a:pt x="19" y="160"/>
                  </a:lnTo>
                  <a:lnTo>
                    <a:pt x="34" y="167"/>
                  </a:lnTo>
                  <a:lnTo>
                    <a:pt x="52" y="174"/>
                  </a:lnTo>
                  <a:lnTo>
                    <a:pt x="72" y="175"/>
                  </a:lnTo>
                  <a:lnTo>
                    <a:pt x="96" y="174"/>
                  </a:lnTo>
                  <a:lnTo>
                    <a:pt x="121" y="169"/>
                  </a:lnTo>
                  <a:lnTo>
                    <a:pt x="152" y="161"/>
                  </a:lnTo>
                  <a:close/>
                </a:path>
              </a:pathLst>
            </a:custGeom>
            <a:solidFill>
              <a:srgbClr val="A6524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56" name="Freeform 85"/>
            <p:cNvSpPr>
              <a:spLocks/>
            </p:cNvSpPr>
            <p:nvPr/>
          </p:nvSpPr>
          <p:spPr bwMode="auto">
            <a:xfrm>
              <a:off x="4533" y="2896"/>
              <a:ext cx="38" cy="66"/>
            </a:xfrm>
            <a:custGeom>
              <a:avLst/>
              <a:gdLst>
                <a:gd name="T0" fmla="*/ 0 w 112"/>
                <a:gd name="T1" fmla="*/ 1 h 132"/>
                <a:gd name="T2" fmla="*/ 0 w 112"/>
                <a:gd name="T3" fmla="*/ 1 h 132"/>
                <a:gd name="T4" fmla="*/ 0 w 112"/>
                <a:gd name="T5" fmla="*/ 1 h 132"/>
                <a:gd name="T6" fmla="*/ 0 w 112"/>
                <a:gd name="T7" fmla="*/ 1 h 132"/>
                <a:gd name="T8" fmla="*/ 0 w 112"/>
                <a:gd name="T9" fmla="*/ 1 h 132"/>
                <a:gd name="T10" fmla="*/ 0 w 112"/>
                <a:gd name="T11" fmla="*/ 1 h 132"/>
                <a:gd name="T12" fmla="*/ 0 w 112"/>
                <a:gd name="T13" fmla="*/ 1 h 132"/>
                <a:gd name="T14" fmla="*/ 0 w 112"/>
                <a:gd name="T15" fmla="*/ 0 h 132"/>
                <a:gd name="T16" fmla="*/ 0 w 112"/>
                <a:gd name="T17" fmla="*/ 1 h 132"/>
                <a:gd name="T18" fmla="*/ 0 w 112"/>
                <a:gd name="T19" fmla="*/ 1 h 132"/>
                <a:gd name="T20" fmla="*/ 0 w 112"/>
                <a:gd name="T21" fmla="*/ 1 h 132"/>
                <a:gd name="T22" fmla="*/ 0 w 112"/>
                <a:gd name="T23" fmla="*/ 1 h 132"/>
                <a:gd name="T24" fmla="*/ 0 w 112"/>
                <a:gd name="T25" fmla="*/ 1 h 132"/>
                <a:gd name="T26" fmla="*/ 0 w 112"/>
                <a:gd name="T27" fmla="*/ 1 h 132"/>
                <a:gd name="T28" fmla="*/ 0 w 112"/>
                <a:gd name="T29" fmla="*/ 1 h 132"/>
                <a:gd name="T30" fmla="*/ 0 w 112"/>
                <a:gd name="T31" fmla="*/ 1 h 132"/>
                <a:gd name="T32" fmla="*/ 0 w 112"/>
                <a:gd name="T33" fmla="*/ 1 h 132"/>
                <a:gd name="T34" fmla="*/ 0 w 112"/>
                <a:gd name="T35" fmla="*/ 1 h 132"/>
                <a:gd name="T36" fmla="*/ 0 w 112"/>
                <a:gd name="T37" fmla="*/ 1 h 132"/>
                <a:gd name="T38" fmla="*/ 0 w 112"/>
                <a:gd name="T39" fmla="*/ 1 h 132"/>
                <a:gd name="T40" fmla="*/ 0 w 112"/>
                <a:gd name="T41" fmla="*/ 1 h 132"/>
                <a:gd name="T42" fmla="*/ 0 w 112"/>
                <a:gd name="T43" fmla="*/ 1 h 132"/>
                <a:gd name="T44" fmla="*/ 0 w 112"/>
                <a:gd name="T45" fmla="*/ 1 h 132"/>
                <a:gd name="T46" fmla="*/ 0 w 112"/>
                <a:gd name="T47" fmla="*/ 1 h 132"/>
                <a:gd name="T48" fmla="*/ 0 w 112"/>
                <a:gd name="T49" fmla="*/ 1 h 13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12"/>
                <a:gd name="T76" fmla="*/ 0 h 132"/>
                <a:gd name="T77" fmla="*/ 112 w 112"/>
                <a:gd name="T78" fmla="*/ 132 h 13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12" h="132">
                  <a:moveTo>
                    <a:pt x="112" y="55"/>
                  </a:moveTo>
                  <a:lnTo>
                    <a:pt x="112" y="38"/>
                  </a:lnTo>
                  <a:lnTo>
                    <a:pt x="112" y="26"/>
                  </a:lnTo>
                  <a:lnTo>
                    <a:pt x="109" y="16"/>
                  </a:lnTo>
                  <a:lnTo>
                    <a:pt x="105" y="9"/>
                  </a:lnTo>
                  <a:lnTo>
                    <a:pt x="96" y="4"/>
                  </a:lnTo>
                  <a:lnTo>
                    <a:pt x="88" y="1"/>
                  </a:lnTo>
                  <a:lnTo>
                    <a:pt x="75" y="0"/>
                  </a:lnTo>
                  <a:lnTo>
                    <a:pt x="64" y="3"/>
                  </a:lnTo>
                  <a:lnTo>
                    <a:pt x="45" y="18"/>
                  </a:lnTo>
                  <a:lnTo>
                    <a:pt x="30" y="34"/>
                  </a:lnTo>
                  <a:lnTo>
                    <a:pt x="17" y="50"/>
                  </a:lnTo>
                  <a:lnTo>
                    <a:pt x="9" y="67"/>
                  </a:lnTo>
                  <a:lnTo>
                    <a:pt x="2" y="82"/>
                  </a:lnTo>
                  <a:lnTo>
                    <a:pt x="0" y="99"/>
                  </a:lnTo>
                  <a:lnTo>
                    <a:pt x="2" y="115"/>
                  </a:lnTo>
                  <a:lnTo>
                    <a:pt x="9" y="132"/>
                  </a:lnTo>
                  <a:lnTo>
                    <a:pt x="17" y="115"/>
                  </a:lnTo>
                  <a:lnTo>
                    <a:pt x="30" y="102"/>
                  </a:lnTo>
                  <a:lnTo>
                    <a:pt x="41" y="90"/>
                  </a:lnTo>
                  <a:lnTo>
                    <a:pt x="55" y="81"/>
                  </a:lnTo>
                  <a:lnTo>
                    <a:pt x="68" y="72"/>
                  </a:lnTo>
                  <a:lnTo>
                    <a:pt x="82" y="64"/>
                  </a:lnTo>
                  <a:lnTo>
                    <a:pt x="96" y="59"/>
                  </a:lnTo>
                  <a:lnTo>
                    <a:pt x="112" y="55"/>
                  </a:lnTo>
                  <a:close/>
                </a:path>
              </a:pathLst>
            </a:custGeom>
            <a:solidFill>
              <a:srgbClr val="FFFFB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57" name="Freeform 86"/>
            <p:cNvSpPr>
              <a:spLocks/>
            </p:cNvSpPr>
            <p:nvPr/>
          </p:nvSpPr>
          <p:spPr bwMode="auto">
            <a:xfrm>
              <a:off x="4613" y="2888"/>
              <a:ext cx="38" cy="66"/>
            </a:xfrm>
            <a:custGeom>
              <a:avLst/>
              <a:gdLst>
                <a:gd name="T0" fmla="*/ 0 w 113"/>
                <a:gd name="T1" fmla="*/ 0 h 133"/>
                <a:gd name="T2" fmla="*/ 0 w 113"/>
                <a:gd name="T3" fmla="*/ 0 h 133"/>
                <a:gd name="T4" fmla="*/ 0 w 113"/>
                <a:gd name="T5" fmla="*/ 0 h 133"/>
                <a:gd name="T6" fmla="*/ 0 w 113"/>
                <a:gd name="T7" fmla="*/ 0 h 133"/>
                <a:gd name="T8" fmla="*/ 0 w 113"/>
                <a:gd name="T9" fmla="*/ 0 h 133"/>
                <a:gd name="T10" fmla="*/ 0 w 113"/>
                <a:gd name="T11" fmla="*/ 0 h 133"/>
                <a:gd name="T12" fmla="*/ 0 w 113"/>
                <a:gd name="T13" fmla="*/ 0 h 133"/>
                <a:gd name="T14" fmla="*/ 0 w 113"/>
                <a:gd name="T15" fmla="*/ 0 h 133"/>
                <a:gd name="T16" fmla="*/ 0 w 113"/>
                <a:gd name="T17" fmla="*/ 0 h 133"/>
                <a:gd name="T18" fmla="*/ 0 w 113"/>
                <a:gd name="T19" fmla="*/ 0 h 133"/>
                <a:gd name="T20" fmla="*/ 0 w 113"/>
                <a:gd name="T21" fmla="*/ 0 h 133"/>
                <a:gd name="T22" fmla="*/ 0 w 113"/>
                <a:gd name="T23" fmla="*/ 0 h 133"/>
                <a:gd name="T24" fmla="*/ 0 w 113"/>
                <a:gd name="T25" fmla="*/ 0 h 133"/>
                <a:gd name="T26" fmla="*/ 0 w 113"/>
                <a:gd name="T27" fmla="*/ 0 h 133"/>
                <a:gd name="T28" fmla="*/ 0 w 113"/>
                <a:gd name="T29" fmla="*/ 0 h 133"/>
                <a:gd name="T30" fmla="*/ 0 w 113"/>
                <a:gd name="T31" fmla="*/ 0 h 133"/>
                <a:gd name="T32" fmla="*/ 0 w 113"/>
                <a:gd name="T33" fmla="*/ 0 h 133"/>
                <a:gd name="T34" fmla="*/ 0 w 113"/>
                <a:gd name="T35" fmla="*/ 0 h 133"/>
                <a:gd name="T36" fmla="*/ 0 w 113"/>
                <a:gd name="T37" fmla="*/ 0 h 133"/>
                <a:gd name="T38" fmla="*/ 0 w 113"/>
                <a:gd name="T39" fmla="*/ 0 h 133"/>
                <a:gd name="T40" fmla="*/ 0 w 113"/>
                <a:gd name="T41" fmla="*/ 0 h 133"/>
                <a:gd name="T42" fmla="*/ 0 w 113"/>
                <a:gd name="T43" fmla="*/ 0 h 133"/>
                <a:gd name="T44" fmla="*/ 0 w 113"/>
                <a:gd name="T45" fmla="*/ 0 h 133"/>
                <a:gd name="T46" fmla="*/ 0 w 113"/>
                <a:gd name="T47" fmla="*/ 0 h 133"/>
                <a:gd name="T48" fmla="*/ 0 w 113"/>
                <a:gd name="T49" fmla="*/ 0 h 13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13"/>
                <a:gd name="T76" fmla="*/ 0 h 133"/>
                <a:gd name="T77" fmla="*/ 113 w 113"/>
                <a:gd name="T78" fmla="*/ 133 h 133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13" h="133">
                  <a:moveTo>
                    <a:pt x="112" y="56"/>
                  </a:moveTo>
                  <a:lnTo>
                    <a:pt x="113" y="39"/>
                  </a:lnTo>
                  <a:lnTo>
                    <a:pt x="113" y="26"/>
                  </a:lnTo>
                  <a:lnTo>
                    <a:pt x="110" y="16"/>
                  </a:lnTo>
                  <a:lnTo>
                    <a:pt x="106" y="9"/>
                  </a:lnTo>
                  <a:lnTo>
                    <a:pt x="97" y="4"/>
                  </a:lnTo>
                  <a:lnTo>
                    <a:pt x="89" y="1"/>
                  </a:lnTo>
                  <a:lnTo>
                    <a:pt x="76" y="0"/>
                  </a:lnTo>
                  <a:lnTo>
                    <a:pt x="65" y="1"/>
                  </a:lnTo>
                  <a:lnTo>
                    <a:pt x="45" y="17"/>
                  </a:lnTo>
                  <a:lnTo>
                    <a:pt x="30" y="34"/>
                  </a:lnTo>
                  <a:lnTo>
                    <a:pt x="17" y="50"/>
                  </a:lnTo>
                  <a:lnTo>
                    <a:pt x="9" y="67"/>
                  </a:lnTo>
                  <a:lnTo>
                    <a:pt x="2" y="82"/>
                  </a:lnTo>
                  <a:lnTo>
                    <a:pt x="0" y="99"/>
                  </a:lnTo>
                  <a:lnTo>
                    <a:pt x="3" y="116"/>
                  </a:lnTo>
                  <a:lnTo>
                    <a:pt x="10" y="133"/>
                  </a:lnTo>
                  <a:lnTo>
                    <a:pt x="18" y="116"/>
                  </a:lnTo>
                  <a:lnTo>
                    <a:pt x="30" y="102"/>
                  </a:lnTo>
                  <a:lnTo>
                    <a:pt x="42" y="89"/>
                  </a:lnTo>
                  <a:lnTo>
                    <a:pt x="55" y="80"/>
                  </a:lnTo>
                  <a:lnTo>
                    <a:pt x="68" y="71"/>
                  </a:lnTo>
                  <a:lnTo>
                    <a:pt x="82" y="64"/>
                  </a:lnTo>
                  <a:lnTo>
                    <a:pt x="96" y="59"/>
                  </a:lnTo>
                  <a:lnTo>
                    <a:pt x="112" y="56"/>
                  </a:lnTo>
                  <a:close/>
                </a:path>
              </a:pathLst>
            </a:custGeom>
            <a:solidFill>
              <a:srgbClr val="FFFFB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58" name="Freeform 87"/>
            <p:cNvSpPr>
              <a:spLocks/>
            </p:cNvSpPr>
            <p:nvPr/>
          </p:nvSpPr>
          <p:spPr bwMode="auto">
            <a:xfrm>
              <a:off x="4737" y="2583"/>
              <a:ext cx="120" cy="277"/>
            </a:xfrm>
            <a:custGeom>
              <a:avLst/>
              <a:gdLst>
                <a:gd name="T0" fmla="*/ 0 w 361"/>
                <a:gd name="T1" fmla="*/ 1 h 553"/>
                <a:gd name="T2" fmla="*/ 0 w 361"/>
                <a:gd name="T3" fmla="*/ 1 h 553"/>
                <a:gd name="T4" fmla="*/ 0 w 361"/>
                <a:gd name="T5" fmla="*/ 1 h 553"/>
                <a:gd name="T6" fmla="*/ 0 w 361"/>
                <a:gd name="T7" fmla="*/ 1 h 553"/>
                <a:gd name="T8" fmla="*/ 0 w 361"/>
                <a:gd name="T9" fmla="*/ 1 h 553"/>
                <a:gd name="T10" fmla="*/ 0 w 361"/>
                <a:gd name="T11" fmla="*/ 1 h 553"/>
                <a:gd name="T12" fmla="*/ 0 w 361"/>
                <a:gd name="T13" fmla="*/ 1 h 553"/>
                <a:gd name="T14" fmla="*/ 0 w 361"/>
                <a:gd name="T15" fmla="*/ 1 h 553"/>
                <a:gd name="T16" fmla="*/ 0 w 361"/>
                <a:gd name="T17" fmla="*/ 0 h 553"/>
                <a:gd name="T18" fmla="*/ 0 w 361"/>
                <a:gd name="T19" fmla="*/ 1 h 553"/>
                <a:gd name="T20" fmla="*/ 0 w 361"/>
                <a:gd name="T21" fmla="*/ 1 h 553"/>
                <a:gd name="T22" fmla="*/ 0 w 361"/>
                <a:gd name="T23" fmla="*/ 1 h 553"/>
                <a:gd name="T24" fmla="*/ 0 w 361"/>
                <a:gd name="T25" fmla="*/ 1 h 553"/>
                <a:gd name="T26" fmla="*/ 0 w 361"/>
                <a:gd name="T27" fmla="*/ 1 h 553"/>
                <a:gd name="T28" fmla="*/ 0 w 361"/>
                <a:gd name="T29" fmla="*/ 1 h 553"/>
                <a:gd name="T30" fmla="*/ 0 w 361"/>
                <a:gd name="T31" fmla="*/ 1 h 553"/>
                <a:gd name="T32" fmla="*/ 0 w 361"/>
                <a:gd name="T33" fmla="*/ 1 h 553"/>
                <a:gd name="T34" fmla="*/ 0 w 361"/>
                <a:gd name="T35" fmla="*/ 1 h 553"/>
                <a:gd name="T36" fmla="*/ 0 w 361"/>
                <a:gd name="T37" fmla="*/ 2 h 553"/>
                <a:gd name="T38" fmla="*/ 0 w 361"/>
                <a:gd name="T39" fmla="*/ 2 h 553"/>
                <a:gd name="T40" fmla="*/ 0 w 361"/>
                <a:gd name="T41" fmla="*/ 2 h 553"/>
                <a:gd name="T42" fmla="*/ 0 w 361"/>
                <a:gd name="T43" fmla="*/ 2 h 553"/>
                <a:gd name="T44" fmla="*/ 0 w 361"/>
                <a:gd name="T45" fmla="*/ 2 h 553"/>
                <a:gd name="T46" fmla="*/ 0 w 361"/>
                <a:gd name="T47" fmla="*/ 1 h 553"/>
                <a:gd name="T48" fmla="*/ 0 w 361"/>
                <a:gd name="T49" fmla="*/ 1 h 55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61"/>
                <a:gd name="T76" fmla="*/ 0 h 553"/>
                <a:gd name="T77" fmla="*/ 361 w 361"/>
                <a:gd name="T78" fmla="*/ 553 h 553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61" h="553">
                  <a:moveTo>
                    <a:pt x="83" y="463"/>
                  </a:moveTo>
                  <a:lnTo>
                    <a:pt x="72" y="404"/>
                  </a:lnTo>
                  <a:lnTo>
                    <a:pt x="62" y="347"/>
                  </a:lnTo>
                  <a:lnTo>
                    <a:pt x="51" y="288"/>
                  </a:lnTo>
                  <a:lnTo>
                    <a:pt x="41" y="231"/>
                  </a:lnTo>
                  <a:lnTo>
                    <a:pt x="30" y="172"/>
                  </a:lnTo>
                  <a:lnTo>
                    <a:pt x="20" y="115"/>
                  </a:lnTo>
                  <a:lnTo>
                    <a:pt x="10" y="57"/>
                  </a:lnTo>
                  <a:lnTo>
                    <a:pt x="0" y="0"/>
                  </a:lnTo>
                  <a:lnTo>
                    <a:pt x="42" y="36"/>
                  </a:lnTo>
                  <a:lnTo>
                    <a:pt x="87" y="82"/>
                  </a:lnTo>
                  <a:lnTo>
                    <a:pt x="133" y="131"/>
                  </a:lnTo>
                  <a:lnTo>
                    <a:pt x="179" y="188"/>
                  </a:lnTo>
                  <a:lnTo>
                    <a:pt x="224" y="248"/>
                  </a:lnTo>
                  <a:lnTo>
                    <a:pt x="271" y="314"/>
                  </a:lnTo>
                  <a:lnTo>
                    <a:pt x="316" y="383"/>
                  </a:lnTo>
                  <a:lnTo>
                    <a:pt x="361" y="457"/>
                  </a:lnTo>
                  <a:lnTo>
                    <a:pt x="334" y="504"/>
                  </a:lnTo>
                  <a:lnTo>
                    <a:pt x="305" y="535"/>
                  </a:lnTo>
                  <a:lnTo>
                    <a:pt x="272" y="551"/>
                  </a:lnTo>
                  <a:lnTo>
                    <a:pt x="240" y="553"/>
                  </a:lnTo>
                  <a:lnTo>
                    <a:pt x="202" y="543"/>
                  </a:lnTo>
                  <a:lnTo>
                    <a:pt x="164" y="524"/>
                  </a:lnTo>
                  <a:lnTo>
                    <a:pt x="124" y="497"/>
                  </a:lnTo>
                  <a:lnTo>
                    <a:pt x="83" y="463"/>
                  </a:lnTo>
                  <a:close/>
                </a:path>
              </a:pathLst>
            </a:custGeom>
            <a:solidFill>
              <a:srgbClr val="782B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59" name="Freeform 88"/>
            <p:cNvSpPr>
              <a:spLocks/>
            </p:cNvSpPr>
            <p:nvPr/>
          </p:nvSpPr>
          <p:spPr bwMode="auto">
            <a:xfrm>
              <a:off x="4348" y="2267"/>
              <a:ext cx="453" cy="555"/>
            </a:xfrm>
            <a:custGeom>
              <a:avLst/>
              <a:gdLst>
                <a:gd name="T0" fmla="*/ 0 w 1359"/>
                <a:gd name="T1" fmla="*/ 1 h 1111"/>
                <a:gd name="T2" fmla="*/ 0 w 1359"/>
                <a:gd name="T3" fmla="*/ 1 h 1111"/>
                <a:gd name="T4" fmla="*/ 0 w 1359"/>
                <a:gd name="T5" fmla="*/ 1 h 1111"/>
                <a:gd name="T6" fmla="*/ 0 w 1359"/>
                <a:gd name="T7" fmla="*/ 1 h 1111"/>
                <a:gd name="T8" fmla="*/ 0 w 1359"/>
                <a:gd name="T9" fmla="*/ 1 h 1111"/>
                <a:gd name="T10" fmla="*/ 0 w 1359"/>
                <a:gd name="T11" fmla="*/ 1 h 1111"/>
                <a:gd name="T12" fmla="*/ 0 w 1359"/>
                <a:gd name="T13" fmla="*/ 1 h 1111"/>
                <a:gd name="T14" fmla="*/ 0 w 1359"/>
                <a:gd name="T15" fmla="*/ 1 h 1111"/>
                <a:gd name="T16" fmla="*/ 0 w 1359"/>
                <a:gd name="T17" fmla="*/ 1 h 1111"/>
                <a:gd name="T18" fmla="*/ 0 w 1359"/>
                <a:gd name="T19" fmla="*/ 1 h 1111"/>
                <a:gd name="T20" fmla="*/ 0 w 1359"/>
                <a:gd name="T21" fmla="*/ 0 h 1111"/>
                <a:gd name="T22" fmla="*/ 0 w 1359"/>
                <a:gd name="T23" fmla="*/ 0 h 1111"/>
                <a:gd name="T24" fmla="*/ 0 w 1359"/>
                <a:gd name="T25" fmla="*/ 0 h 1111"/>
                <a:gd name="T26" fmla="*/ 0 w 1359"/>
                <a:gd name="T27" fmla="*/ 0 h 1111"/>
                <a:gd name="T28" fmla="*/ 0 w 1359"/>
                <a:gd name="T29" fmla="*/ 0 h 1111"/>
                <a:gd name="T30" fmla="*/ 0 w 1359"/>
                <a:gd name="T31" fmla="*/ 0 h 1111"/>
                <a:gd name="T32" fmla="*/ 0 w 1359"/>
                <a:gd name="T33" fmla="*/ 0 h 1111"/>
                <a:gd name="T34" fmla="*/ 0 w 1359"/>
                <a:gd name="T35" fmla="*/ 0 h 1111"/>
                <a:gd name="T36" fmla="*/ 0 w 1359"/>
                <a:gd name="T37" fmla="*/ 0 h 1111"/>
                <a:gd name="T38" fmla="*/ 0 w 1359"/>
                <a:gd name="T39" fmla="*/ 0 h 1111"/>
                <a:gd name="T40" fmla="*/ 0 w 1359"/>
                <a:gd name="T41" fmla="*/ 0 h 1111"/>
                <a:gd name="T42" fmla="*/ 0 w 1359"/>
                <a:gd name="T43" fmla="*/ 0 h 1111"/>
                <a:gd name="T44" fmla="*/ 0 w 1359"/>
                <a:gd name="T45" fmla="*/ 0 h 1111"/>
                <a:gd name="T46" fmla="*/ 0 w 1359"/>
                <a:gd name="T47" fmla="*/ 0 h 1111"/>
                <a:gd name="T48" fmla="*/ 0 w 1359"/>
                <a:gd name="T49" fmla="*/ 0 h 1111"/>
                <a:gd name="T50" fmla="*/ 0 w 1359"/>
                <a:gd name="T51" fmla="*/ 0 h 1111"/>
                <a:gd name="T52" fmla="*/ 0 w 1359"/>
                <a:gd name="T53" fmla="*/ 1 h 1111"/>
                <a:gd name="T54" fmla="*/ 0 w 1359"/>
                <a:gd name="T55" fmla="*/ 1 h 1111"/>
                <a:gd name="T56" fmla="*/ 0 w 1359"/>
                <a:gd name="T57" fmla="*/ 1 h 1111"/>
                <a:gd name="T58" fmla="*/ 0 w 1359"/>
                <a:gd name="T59" fmla="*/ 1 h 1111"/>
                <a:gd name="T60" fmla="*/ 0 w 1359"/>
                <a:gd name="T61" fmla="*/ 1 h 1111"/>
                <a:gd name="T62" fmla="*/ 0 w 1359"/>
                <a:gd name="T63" fmla="*/ 1 h 1111"/>
                <a:gd name="T64" fmla="*/ 0 w 1359"/>
                <a:gd name="T65" fmla="*/ 1 h 1111"/>
                <a:gd name="T66" fmla="*/ 0 w 1359"/>
                <a:gd name="T67" fmla="*/ 2 h 1111"/>
                <a:gd name="T68" fmla="*/ 0 w 1359"/>
                <a:gd name="T69" fmla="*/ 2 h 1111"/>
                <a:gd name="T70" fmla="*/ 0 w 1359"/>
                <a:gd name="T71" fmla="*/ 2 h 1111"/>
                <a:gd name="T72" fmla="*/ 0 w 1359"/>
                <a:gd name="T73" fmla="*/ 2 h 1111"/>
                <a:gd name="T74" fmla="*/ 0 w 1359"/>
                <a:gd name="T75" fmla="*/ 2 h 1111"/>
                <a:gd name="T76" fmla="*/ 0 w 1359"/>
                <a:gd name="T77" fmla="*/ 2 h 1111"/>
                <a:gd name="T78" fmla="*/ 0 w 1359"/>
                <a:gd name="T79" fmla="*/ 1 h 1111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359"/>
                <a:gd name="T121" fmla="*/ 0 h 1111"/>
                <a:gd name="T122" fmla="*/ 1359 w 1359"/>
                <a:gd name="T123" fmla="*/ 1111 h 1111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359" h="1111">
                  <a:moveTo>
                    <a:pt x="1359" y="951"/>
                  </a:moveTo>
                  <a:lnTo>
                    <a:pt x="1343" y="929"/>
                  </a:lnTo>
                  <a:lnTo>
                    <a:pt x="1328" y="908"/>
                  </a:lnTo>
                  <a:lnTo>
                    <a:pt x="1309" y="888"/>
                  </a:lnTo>
                  <a:lnTo>
                    <a:pt x="1291" y="869"/>
                  </a:lnTo>
                  <a:lnTo>
                    <a:pt x="1270" y="849"/>
                  </a:lnTo>
                  <a:lnTo>
                    <a:pt x="1249" y="829"/>
                  </a:lnTo>
                  <a:lnTo>
                    <a:pt x="1226" y="811"/>
                  </a:lnTo>
                  <a:lnTo>
                    <a:pt x="1205" y="793"/>
                  </a:lnTo>
                  <a:lnTo>
                    <a:pt x="1194" y="767"/>
                  </a:lnTo>
                  <a:lnTo>
                    <a:pt x="1184" y="742"/>
                  </a:lnTo>
                  <a:lnTo>
                    <a:pt x="1173" y="717"/>
                  </a:lnTo>
                  <a:lnTo>
                    <a:pt x="1163" y="692"/>
                  </a:lnTo>
                  <a:lnTo>
                    <a:pt x="1151" y="668"/>
                  </a:lnTo>
                  <a:lnTo>
                    <a:pt x="1143" y="643"/>
                  </a:lnTo>
                  <a:lnTo>
                    <a:pt x="1132" y="618"/>
                  </a:lnTo>
                  <a:lnTo>
                    <a:pt x="1123" y="593"/>
                  </a:lnTo>
                  <a:lnTo>
                    <a:pt x="1092" y="564"/>
                  </a:lnTo>
                  <a:lnTo>
                    <a:pt x="1061" y="540"/>
                  </a:lnTo>
                  <a:lnTo>
                    <a:pt x="1030" y="516"/>
                  </a:lnTo>
                  <a:lnTo>
                    <a:pt x="999" y="495"/>
                  </a:lnTo>
                  <a:lnTo>
                    <a:pt x="966" y="476"/>
                  </a:lnTo>
                  <a:lnTo>
                    <a:pt x="935" y="459"/>
                  </a:lnTo>
                  <a:lnTo>
                    <a:pt x="903" y="442"/>
                  </a:lnTo>
                  <a:lnTo>
                    <a:pt x="872" y="429"/>
                  </a:lnTo>
                  <a:lnTo>
                    <a:pt x="876" y="421"/>
                  </a:lnTo>
                  <a:lnTo>
                    <a:pt x="880" y="413"/>
                  </a:lnTo>
                  <a:lnTo>
                    <a:pt x="886" y="405"/>
                  </a:lnTo>
                  <a:lnTo>
                    <a:pt x="892" y="399"/>
                  </a:lnTo>
                  <a:lnTo>
                    <a:pt x="896" y="391"/>
                  </a:lnTo>
                  <a:lnTo>
                    <a:pt x="900" y="383"/>
                  </a:lnTo>
                  <a:lnTo>
                    <a:pt x="906" y="375"/>
                  </a:lnTo>
                  <a:lnTo>
                    <a:pt x="911" y="369"/>
                  </a:lnTo>
                  <a:lnTo>
                    <a:pt x="911" y="320"/>
                  </a:lnTo>
                  <a:lnTo>
                    <a:pt x="900" y="273"/>
                  </a:lnTo>
                  <a:lnTo>
                    <a:pt x="880" y="228"/>
                  </a:lnTo>
                  <a:lnTo>
                    <a:pt x="855" y="182"/>
                  </a:lnTo>
                  <a:lnTo>
                    <a:pt x="824" y="136"/>
                  </a:lnTo>
                  <a:lnTo>
                    <a:pt x="793" y="90"/>
                  </a:lnTo>
                  <a:lnTo>
                    <a:pt x="765" y="45"/>
                  </a:lnTo>
                  <a:lnTo>
                    <a:pt x="741" y="0"/>
                  </a:lnTo>
                  <a:lnTo>
                    <a:pt x="652" y="34"/>
                  </a:lnTo>
                  <a:lnTo>
                    <a:pt x="561" y="66"/>
                  </a:lnTo>
                  <a:lnTo>
                    <a:pt x="470" y="94"/>
                  </a:lnTo>
                  <a:lnTo>
                    <a:pt x="379" y="128"/>
                  </a:lnTo>
                  <a:lnTo>
                    <a:pt x="289" y="166"/>
                  </a:lnTo>
                  <a:lnTo>
                    <a:pt x="203" y="216"/>
                  </a:lnTo>
                  <a:lnTo>
                    <a:pt x="120" y="277"/>
                  </a:lnTo>
                  <a:lnTo>
                    <a:pt x="45" y="357"/>
                  </a:lnTo>
                  <a:lnTo>
                    <a:pt x="15" y="416"/>
                  </a:lnTo>
                  <a:lnTo>
                    <a:pt x="1" y="464"/>
                  </a:lnTo>
                  <a:lnTo>
                    <a:pt x="0" y="499"/>
                  </a:lnTo>
                  <a:lnTo>
                    <a:pt x="8" y="528"/>
                  </a:lnTo>
                  <a:lnTo>
                    <a:pt x="24" y="546"/>
                  </a:lnTo>
                  <a:lnTo>
                    <a:pt x="46" y="560"/>
                  </a:lnTo>
                  <a:lnTo>
                    <a:pt x="73" y="570"/>
                  </a:lnTo>
                  <a:lnTo>
                    <a:pt x="104" y="579"/>
                  </a:lnTo>
                  <a:lnTo>
                    <a:pt x="163" y="593"/>
                  </a:lnTo>
                  <a:lnTo>
                    <a:pt x="214" y="631"/>
                  </a:lnTo>
                  <a:lnTo>
                    <a:pt x="265" y="683"/>
                  </a:lnTo>
                  <a:lnTo>
                    <a:pt x="327" y="745"/>
                  </a:lnTo>
                  <a:lnTo>
                    <a:pt x="406" y="806"/>
                  </a:lnTo>
                  <a:lnTo>
                    <a:pt x="515" y="859"/>
                  </a:lnTo>
                  <a:lnTo>
                    <a:pt x="660" y="899"/>
                  </a:lnTo>
                  <a:lnTo>
                    <a:pt x="854" y="918"/>
                  </a:lnTo>
                  <a:lnTo>
                    <a:pt x="899" y="963"/>
                  </a:lnTo>
                  <a:lnTo>
                    <a:pt x="944" y="1006"/>
                  </a:lnTo>
                  <a:lnTo>
                    <a:pt x="989" y="1044"/>
                  </a:lnTo>
                  <a:lnTo>
                    <a:pt x="1036" y="1076"/>
                  </a:lnTo>
                  <a:lnTo>
                    <a:pt x="1082" y="1098"/>
                  </a:lnTo>
                  <a:lnTo>
                    <a:pt x="1129" y="1111"/>
                  </a:lnTo>
                  <a:lnTo>
                    <a:pt x="1177" y="1111"/>
                  </a:lnTo>
                  <a:lnTo>
                    <a:pt x="1228" y="1097"/>
                  </a:lnTo>
                  <a:lnTo>
                    <a:pt x="1270" y="1093"/>
                  </a:lnTo>
                  <a:lnTo>
                    <a:pt x="1302" y="1085"/>
                  </a:lnTo>
                  <a:lnTo>
                    <a:pt x="1326" y="1071"/>
                  </a:lnTo>
                  <a:lnTo>
                    <a:pt x="1343" y="1054"/>
                  </a:lnTo>
                  <a:lnTo>
                    <a:pt x="1353" y="1031"/>
                  </a:lnTo>
                  <a:lnTo>
                    <a:pt x="1359" y="1006"/>
                  </a:lnTo>
                  <a:lnTo>
                    <a:pt x="1359" y="978"/>
                  </a:lnTo>
                  <a:lnTo>
                    <a:pt x="1359" y="951"/>
                  </a:lnTo>
                  <a:close/>
                </a:path>
              </a:pathLst>
            </a:custGeom>
            <a:solidFill>
              <a:srgbClr val="B86B0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60" name="Freeform 89"/>
            <p:cNvSpPr>
              <a:spLocks/>
            </p:cNvSpPr>
            <p:nvPr/>
          </p:nvSpPr>
          <p:spPr bwMode="auto">
            <a:xfrm>
              <a:off x="4376" y="2273"/>
              <a:ext cx="395" cy="515"/>
            </a:xfrm>
            <a:custGeom>
              <a:avLst/>
              <a:gdLst>
                <a:gd name="T0" fmla="*/ 0 w 1186"/>
                <a:gd name="T1" fmla="*/ 1 h 1031"/>
                <a:gd name="T2" fmla="*/ 0 w 1186"/>
                <a:gd name="T3" fmla="*/ 1 h 1031"/>
                <a:gd name="T4" fmla="*/ 0 w 1186"/>
                <a:gd name="T5" fmla="*/ 1 h 1031"/>
                <a:gd name="T6" fmla="*/ 0 w 1186"/>
                <a:gd name="T7" fmla="*/ 1 h 1031"/>
                <a:gd name="T8" fmla="*/ 0 w 1186"/>
                <a:gd name="T9" fmla="*/ 1 h 1031"/>
                <a:gd name="T10" fmla="*/ 0 w 1186"/>
                <a:gd name="T11" fmla="*/ 1 h 1031"/>
                <a:gd name="T12" fmla="*/ 0 w 1186"/>
                <a:gd name="T13" fmla="*/ 1 h 1031"/>
                <a:gd name="T14" fmla="*/ 0 w 1186"/>
                <a:gd name="T15" fmla="*/ 1 h 1031"/>
                <a:gd name="T16" fmla="*/ 0 w 1186"/>
                <a:gd name="T17" fmla="*/ 1 h 1031"/>
                <a:gd name="T18" fmla="*/ 0 w 1186"/>
                <a:gd name="T19" fmla="*/ 0 h 1031"/>
                <a:gd name="T20" fmla="*/ 0 w 1186"/>
                <a:gd name="T21" fmla="*/ 0 h 1031"/>
                <a:gd name="T22" fmla="*/ 0 w 1186"/>
                <a:gd name="T23" fmla="*/ 0 h 1031"/>
                <a:gd name="T24" fmla="*/ 0 w 1186"/>
                <a:gd name="T25" fmla="*/ 0 h 1031"/>
                <a:gd name="T26" fmla="*/ 0 w 1186"/>
                <a:gd name="T27" fmla="*/ 0 h 1031"/>
                <a:gd name="T28" fmla="*/ 0 w 1186"/>
                <a:gd name="T29" fmla="*/ 0 h 1031"/>
                <a:gd name="T30" fmla="*/ 0 w 1186"/>
                <a:gd name="T31" fmla="*/ 0 h 1031"/>
                <a:gd name="T32" fmla="*/ 0 w 1186"/>
                <a:gd name="T33" fmla="*/ 0 h 1031"/>
                <a:gd name="T34" fmla="*/ 0 w 1186"/>
                <a:gd name="T35" fmla="*/ 0 h 1031"/>
                <a:gd name="T36" fmla="*/ 0 w 1186"/>
                <a:gd name="T37" fmla="*/ 0 h 1031"/>
                <a:gd name="T38" fmla="*/ 0 w 1186"/>
                <a:gd name="T39" fmla="*/ 0 h 1031"/>
                <a:gd name="T40" fmla="*/ 0 w 1186"/>
                <a:gd name="T41" fmla="*/ 0 h 1031"/>
                <a:gd name="T42" fmla="*/ 0 w 1186"/>
                <a:gd name="T43" fmla="*/ 0 h 1031"/>
                <a:gd name="T44" fmla="*/ 0 w 1186"/>
                <a:gd name="T45" fmla="*/ 0 h 1031"/>
                <a:gd name="T46" fmla="*/ 0 w 1186"/>
                <a:gd name="T47" fmla="*/ 0 h 1031"/>
                <a:gd name="T48" fmla="*/ 0 w 1186"/>
                <a:gd name="T49" fmla="*/ 0 h 1031"/>
                <a:gd name="T50" fmla="*/ 0 w 1186"/>
                <a:gd name="T51" fmla="*/ 0 h 1031"/>
                <a:gd name="T52" fmla="*/ 0 w 1186"/>
                <a:gd name="T53" fmla="*/ 0 h 1031"/>
                <a:gd name="T54" fmla="*/ 0 w 1186"/>
                <a:gd name="T55" fmla="*/ 0 h 1031"/>
                <a:gd name="T56" fmla="*/ 0 w 1186"/>
                <a:gd name="T57" fmla="*/ 1 h 1031"/>
                <a:gd name="T58" fmla="*/ 0 w 1186"/>
                <a:gd name="T59" fmla="*/ 1 h 1031"/>
                <a:gd name="T60" fmla="*/ 0 w 1186"/>
                <a:gd name="T61" fmla="*/ 1 h 1031"/>
                <a:gd name="T62" fmla="*/ 0 w 1186"/>
                <a:gd name="T63" fmla="*/ 1 h 1031"/>
                <a:gd name="T64" fmla="*/ 0 w 1186"/>
                <a:gd name="T65" fmla="*/ 1 h 1031"/>
                <a:gd name="T66" fmla="*/ 0 w 1186"/>
                <a:gd name="T67" fmla="*/ 1 h 1031"/>
                <a:gd name="T68" fmla="*/ 0 w 1186"/>
                <a:gd name="T69" fmla="*/ 1 h 1031"/>
                <a:gd name="T70" fmla="*/ 0 w 1186"/>
                <a:gd name="T71" fmla="*/ 2 h 1031"/>
                <a:gd name="T72" fmla="*/ 0 w 1186"/>
                <a:gd name="T73" fmla="*/ 1 h 1031"/>
                <a:gd name="T74" fmla="*/ 0 w 1186"/>
                <a:gd name="T75" fmla="*/ 1 h 1031"/>
                <a:gd name="T76" fmla="*/ 0 w 1186"/>
                <a:gd name="T77" fmla="*/ 1 h 1031"/>
                <a:gd name="T78" fmla="*/ 0 w 1186"/>
                <a:gd name="T79" fmla="*/ 1 h 1031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186"/>
                <a:gd name="T121" fmla="*/ 0 h 1031"/>
                <a:gd name="T122" fmla="*/ 1186 w 1186"/>
                <a:gd name="T123" fmla="*/ 1031 h 1031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186" h="1031">
                  <a:moveTo>
                    <a:pt x="1185" y="891"/>
                  </a:moveTo>
                  <a:lnTo>
                    <a:pt x="1172" y="871"/>
                  </a:lnTo>
                  <a:lnTo>
                    <a:pt x="1158" y="853"/>
                  </a:lnTo>
                  <a:lnTo>
                    <a:pt x="1141" y="835"/>
                  </a:lnTo>
                  <a:lnTo>
                    <a:pt x="1125" y="819"/>
                  </a:lnTo>
                  <a:lnTo>
                    <a:pt x="1107" y="801"/>
                  </a:lnTo>
                  <a:lnTo>
                    <a:pt x="1089" y="785"/>
                  </a:lnTo>
                  <a:lnTo>
                    <a:pt x="1069" y="768"/>
                  </a:lnTo>
                  <a:lnTo>
                    <a:pt x="1049" y="752"/>
                  </a:lnTo>
                  <a:lnTo>
                    <a:pt x="1039" y="730"/>
                  </a:lnTo>
                  <a:lnTo>
                    <a:pt x="1031" y="708"/>
                  </a:lnTo>
                  <a:lnTo>
                    <a:pt x="1022" y="686"/>
                  </a:lnTo>
                  <a:lnTo>
                    <a:pt x="1014" y="665"/>
                  </a:lnTo>
                  <a:lnTo>
                    <a:pt x="1004" y="643"/>
                  </a:lnTo>
                  <a:lnTo>
                    <a:pt x="995" y="622"/>
                  </a:lnTo>
                  <a:lnTo>
                    <a:pt x="987" y="600"/>
                  </a:lnTo>
                  <a:lnTo>
                    <a:pt x="978" y="579"/>
                  </a:lnTo>
                  <a:lnTo>
                    <a:pt x="952" y="554"/>
                  </a:lnTo>
                  <a:lnTo>
                    <a:pt x="925" y="532"/>
                  </a:lnTo>
                  <a:lnTo>
                    <a:pt x="898" y="511"/>
                  </a:lnTo>
                  <a:lnTo>
                    <a:pt x="871" y="493"/>
                  </a:lnTo>
                  <a:lnTo>
                    <a:pt x="843" y="476"/>
                  </a:lnTo>
                  <a:lnTo>
                    <a:pt x="815" y="460"/>
                  </a:lnTo>
                  <a:lnTo>
                    <a:pt x="786" y="447"/>
                  </a:lnTo>
                  <a:lnTo>
                    <a:pt x="760" y="435"/>
                  </a:lnTo>
                  <a:lnTo>
                    <a:pt x="764" y="425"/>
                  </a:lnTo>
                  <a:lnTo>
                    <a:pt x="771" y="413"/>
                  </a:lnTo>
                  <a:lnTo>
                    <a:pt x="779" y="399"/>
                  </a:lnTo>
                  <a:lnTo>
                    <a:pt x="788" y="384"/>
                  </a:lnTo>
                  <a:lnTo>
                    <a:pt x="795" y="369"/>
                  </a:lnTo>
                  <a:lnTo>
                    <a:pt x="803" y="354"/>
                  </a:lnTo>
                  <a:lnTo>
                    <a:pt x="809" y="341"/>
                  </a:lnTo>
                  <a:lnTo>
                    <a:pt x="815" y="333"/>
                  </a:lnTo>
                  <a:lnTo>
                    <a:pt x="813" y="290"/>
                  </a:lnTo>
                  <a:lnTo>
                    <a:pt x="803" y="248"/>
                  </a:lnTo>
                  <a:lnTo>
                    <a:pt x="785" y="207"/>
                  </a:lnTo>
                  <a:lnTo>
                    <a:pt x="762" y="165"/>
                  </a:lnTo>
                  <a:lnTo>
                    <a:pt x="734" y="123"/>
                  </a:lnTo>
                  <a:lnTo>
                    <a:pt x="706" y="81"/>
                  </a:lnTo>
                  <a:lnTo>
                    <a:pt x="679" y="40"/>
                  </a:lnTo>
                  <a:lnTo>
                    <a:pt x="659" y="0"/>
                  </a:lnTo>
                  <a:lnTo>
                    <a:pt x="580" y="33"/>
                  </a:lnTo>
                  <a:lnTo>
                    <a:pt x="500" y="67"/>
                  </a:lnTo>
                  <a:lnTo>
                    <a:pt x="418" y="102"/>
                  </a:lnTo>
                  <a:lnTo>
                    <a:pt x="338" y="143"/>
                  </a:lnTo>
                  <a:lnTo>
                    <a:pt x="256" y="186"/>
                  </a:lnTo>
                  <a:lnTo>
                    <a:pt x="180" y="238"/>
                  </a:lnTo>
                  <a:lnTo>
                    <a:pt x="106" y="298"/>
                  </a:lnTo>
                  <a:lnTo>
                    <a:pt x="40" y="371"/>
                  </a:lnTo>
                  <a:lnTo>
                    <a:pt x="14" y="421"/>
                  </a:lnTo>
                  <a:lnTo>
                    <a:pt x="2" y="457"/>
                  </a:lnTo>
                  <a:lnTo>
                    <a:pt x="0" y="481"/>
                  </a:lnTo>
                  <a:lnTo>
                    <a:pt x="7" y="497"/>
                  </a:lnTo>
                  <a:lnTo>
                    <a:pt x="20" y="504"/>
                  </a:lnTo>
                  <a:lnTo>
                    <a:pt x="40" y="508"/>
                  </a:lnTo>
                  <a:lnTo>
                    <a:pt x="64" y="511"/>
                  </a:lnTo>
                  <a:lnTo>
                    <a:pt x="91" y="516"/>
                  </a:lnTo>
                  <a:lnTo>
                    <a:pt x="143" y="531"/>
                  </a:lnTo>
                  <a:lnTo>
                    <a:pt x="187" y="570"/>
                  </a:lnTo>
                  <a:lnTo>
                    <a:pt x="232" y="625"/>
                  </a:lnTo>
                  <a:lnTo>
                    <a:pt x="285" y="687"/>
                  </a:lnTo>
                  <a:lnTo>
                    <a:pt x="353" y="749"/>
                  </a:lnTo>
                  <a:lnTo>
                    <a:pt x="448" y="803"/>
                  </a:lnTo>
                  <a:lnTo>
                    <a:pt x="575" y="844"/>
                  </a:lnTo>
                  <a:lnTo>
                    <a:pt x="744" y="862"/>
                  </a:lnTo>
                  <a:lnTo>
                    <a:pt x="784" y="900"/>
                  </a:lnTo>
                  <a:lnTo>
                    <a:pt x="823" y="939"/>
                  </a:lnTo>
                  <a:lnTo>
                    <a:pt x="863" y="972"/>
                  </a:lnTo>
                  <a:lnTo>
                    <a:pt x="905" y="1001"/>
                  </a:lnTo>
                  <a:lnTo>
                    <a:pt x="945" y="1020"/>
                  </a:lnTo>
                  <a:lnTo>
                    <a:pt x="986" y="1031"/>
                  </a:lnTo>
                  <a:lnTo>
                    <a:pt x="1028" y="1031"/>
                  </a:lnTo>
                  <a:lnTo>
                    <a:pt x="1070" y="1019"/>
                  </a:lnTo>
                  <a:lnTo>
                    <a:pt x="1107" y="1015"/>
                  </a:lnTo>
                  <a:lnTo>
                    <a:pt x="1137" y="1008"/>
                  </a:lnTo>
                  <a:lnTo>
                    <a:pt x="1158" y="997"/>
                  </a:lnTo>
                  <a:lnTo>
                    <a:pt x="1173" y="981"/>
                  </a:lnTo>
                  <a:lnTo>
                    <a:pt x="1182" y="961"/>
                  </a:lnTo>
                  <a:lnTo>
                    <a:pt x="1186" y="939"/>
                  </a:lnTo>
                  <a:lnTo>
                    <a:pt x="1186" y="914"/>
                  </a:lnTo>
                  <a:lnTo>
                    <a:pt x="1185" y="891"/>
                  </a:lnTo>
                  <a:close/>
                </a:path>
              </a:pathLst>
            </a:custGeom>
            <a:solidFill>
              <a:srgbClr val="BF731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61" name="Freeform 90"/>
            <p:cNvSpPr>
              <a:spLocks/>
            </p:cNvSpPr>
            <p:nvPr/>
          </p:nvSpPr>
          <p:spPr bwMode="auto">
            <a:xfrm>
              <a:off x="4388" y="2290"/>
              <a:ext cx="369" cy="483"/>
            </a:xfrm>
            <a:custGeom>
              <a:avLst/>
              <a:gdLst>
                <a:gd name="T0" fmla="*/ 0 w 1108"/>
                <a:gd name="T1" fmla="*/ 2 h 966"/>
                <a:gd name="T2" fmla="*/ 0 w 1108"/>
                <a:gd name="T3" fmla="*/ 2 h 966"/>
                <a:gd name="T4" fmla="*/ 0 w 1108"/>
                <a:gd name="T5" fmla="*/ 2 h 966"/>
                <a:gd name="T6" fmla="*/ 0 w 1108"/>
                <a:gd name="T7" fmla="*/ 2 h 966"/>
                <a:gd name="T8" fmla="*/ 0 w 1108"/>
                <a:gd name="T9" fmla="*/ 2 h 966"/>
                <a:gd name="T10" fmla="*/ 0 w 1108"/>
                <a:gd name="T11" fmla="*/ 2 h 966"/>
                <a:gd name="T12" fmla="*/ 0 w 1108"/>
                <a:gd name="T13" fmla="*/ 2 h 966"/>
                <a:gd name="T14" fmla="*/ 0 w 1108"/>
                <a:gd name="T15" fmla="*/ 2 h 966"/>
                <a:gd name="T16" fmla="*/ 0 w 1108"/>
                <a:gd name="T17" fmla="*/ 2 h 966"/>
                <a:gd name="T18" fmla="*/ 0 w 1108"/>
                <a:gd name="T19" fmla="*/ 1 h 966"/>
                <a:gd name="T20" fmla="*/ 0 w 1108"/>
                <a:gd name="T21" fmla="*/ 1 h 966"/>
                <a:gd name="T22" fmla="*/ 0 w 1108"/>
                <a:gd name="T23" fmla="*/ 1 h 966"/>
                <a:gd name="T24" fmla="*/ 0 w 1108"/>
                <a:gd name="T25" fmla="*/ 1 h 966"/>
                <a:gd name="T26" fmla="*/ 0 w 1108"/>
                <a:gd name="T27" fmla="*/ 1 h 966"/>
                <a:gd name="T28" fmla="*/ 0 w 1108"/>
                <a:gd name="T29" fmla="*/ 1 h 966"/>
                <a:gd name="T30" fmla="*/ 0 w 1108"/>
                <a:gd name="T31" fmla="*/ 1 h 966"/>
                <a:gd name="T32" fmla="*/ 0 w 1108"/>
                <a:gd name="T33" fmla="*/ 1 h 966"/>
                <a:gd name="T34" fmla="*/ 0 w 1108"/>
                <a:gd name="T35" fmla="*/ 1 h 966"/>
                <a:gd name="T36" fmla="*/ 0 w 1108"/>
                <a:gd name="T37" fmla="*/ 1 h 966"/>
                <a:gd name="T38" fmla="*/ 0 w 1108"/>
                <a:gd name="T39" fmla="*/ 1 h 966"/>
                <a:gd name="T40" fmla="*/ 0 w 1108"/>
                <a:gd name="T41" fmla="*/ 1 h 966"/>
                <a:gd name="T42" fmla="*/ 0 w 1108"/>
                <a:gd name="T43" fmla="*/ 1 h 966"/>
                <a:gd name="T44" fmla="*/ 0 w 1108"/>
                <a:gd name="T45" fmla="*/ 1 h 966"/>
                <a:gd name="T46" fmla="*/ 0 w 1108"/>
                <a:gd name="T47" fmla="*/ 1 h 966"/>
                <a:gd name="T48" fmla="*/ 0 w 1108"/>
                <a:gd name="T49" fmla="*/ 1 h 966"/>
                <a:gd name="T50" fmla="*/ 0 w 1108"/>
                <a:gd name="T51" fmla="*/ 1 h 966"/>
                <a:gd name="T52" fmla="*/ 0 w 1108"/>
                <a:gd name="T53" fmla="*/ 1 h 966"/>
                <a:gd name="T54" fmla="*/ 0 w 1108"/>
                <a:gd name="T55" fmla="*/ 1 h 966"/>
                <a:gd name="T56" fmla="*/ 0 w 1108"/>
                <a:gd name="T57" fmla="*/ 1 h 966"/>
                <a:gd name="T58" fmla="*/ 0 w 1108"/>
                <a:gd name="T59" fmla="*/ 2 h 966"/>
                <a:gd name="T60" fmla="*/ 0 w 1108"/>
                <a:gd name="T61" fmla="*/ 2 h 966"/>
                <a:gd name="T62" fmla="*/ 0 w 1108"/>
                <a:gd name="T63" fmla="*/ 2 h 966"/>
                <a:gd name="T64" fmla="*/ 0 w 1108"/>
                <a:gd name="T65" fmla="*/ 2 h 966"/>
                <a:gd name="T66" fmla="*/ 0 w 1108"/>
                <a:gd name="T67" fmla="*/ 2 h 966"/>
                <a:gd name="T68" fmla="*/ 0 w 1108"/>
                <a:gd name="T69" fmla="*/ 2 h 966"/>
                <a:gd name="T70" fmla="*/ 0 w 1108"/>
                <a:gd name="T71" fmla="*/ 2 h 966"/>
                <a:gd name="T72" fmla="*/ 0 w 1108"/>
                <a:gd name="T73" fmla="*/ 2 h 966"/>
                <a:gd name="T74" fmla="*/ 0 w 1108"/>
                <a:gd name="T75" fmla="*/ 2 h 966"/>
                <a:gd name="T76" fmla="*/ 0 w 1108"/>
                <a:gd name="T77" fmla="*/ 2 h 966"/>
                <a:gd name="T78" fmla="*/ 0 w 1108"/>
                <a:gd name="T79" fmla="*/ 2 h 96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108"/>
                <a:gd name="T121" fmla="*/ 0 h 966"/>
                <a:gd name="T122" fmla="*/ 1108 w 1108"/>
                <a:gd name="T123" fmla="*/ 966 h 96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108" h="966">
                  <a:moveTo>
                    <a:pt x="1108" y="834"/>
                  </a:moveTo>
                  <a:lnTo>
                    <a:pt x="1095" y="816"/>
                  </a:lnTo>
                  <a:lnTo>
                    <a:pt x="1083" y="799"/>
                  </a:lnTo>
                  <a:lnTo>
                    <a:pt x="1069" y="783"/>
                  </a:lnTo>
                  <a:lnTo>
                    <a:pt x="1053" y="768"/>
                  </a:lnTo>
                  <a:lnTo>
                    <a:pt x="1035" y="752"/>
                  </a:lnTo>
                  <a:lnTo>
                    <a:pt x="1018" y="736"/>
                  </a:lnTo>
                  <a:lnTo>
                    <a:pt x="999" y="721"/>
                  </a:lnTo>
                  <a:lnTo>
                    <a:pt x="982" y="706"/>
                  </a:lnTo>
                  <a:lnTo>
                    <a:pt x="974" y="686"/>
                  </a:lnTo>
                  <a:lnTo>
                    <a:pt x="965" y="665"/>
                  </a:lnTo>
                  <a:lnTo>
                    <a:pt x="957" y="644"/>
                  </a:lnTo>
                  <a:lnTo>
                    <a:pt x="949" y="624"/>
                  </a:lnTo>
                  <a:lnTo>
                    <a:pt x="940" y="603"/>
                  </a:lnTo>
                  <a:lnTo>
                    <a:pt x="932" y="582"/>
                  </a:lnTo>
                  <a:lnTo>
                    <a:pt x="923" y="561"/>
                  </a:lnTo>
                  <a:lnTo>
                    <a:pt x="916" y="542"/>
                  </a:lnTo>
                  <a:lnTo>
                    <a:pt x="891" y="518"/>
                  </a:lnTo>
                  <a:lnTo>
                    <a:pt x="865" y="498"/>
                  </a:lnTo>
                  <a:lnTo>
                    <a:pt x="840" y="478"/>
                  </a:lnTo>
                  <a:lnTo>
                    <a:pt x="816" y="462"/>
                  </a:lnTo>
                  <a:lnTo>
                    <a:pt x="789" y="445"/>
                  </a:lnTo>
                  <a:lnTo>
                    <a:pt x="764" y="432"/>
                  </a:lnTo>
                  <a:lnTo>
                    <a:pt x="738" y="419"/>
                  </a:lnTo>
                  <a:lnTo>
                    <a:pt x="713" y="409"/>
                  </a:lnTo>
                  <a:lnTo>
                    <a:pt x="716" y="400"/>
                  </a:lnTo>
                  <a:lnTo>
                    <a:pt x="723" y="389"/>
                  </a:lnTo>
                  <a:lnTo>
                    <a:pt x="728" y="375"/>
                  </a:lnTo>
                  <a:lnTo>
                    <a:pt x="737" y="360"/>
                  </a:lnTo>
                  <a:lnTo>
                    <a:pt x="744" y="345"/>
                  </a:lnTo>
                  <a:lnTo>
                    <a:pt x="751" y="332"/>
                  </a:lnTo>
                  <a:lnTo>
                    <a:pt x="757" y="320"/>
                  </a:lnTo>
                  <a:lnTo>
                    <a:pt x="762" y="313"/>
                  </a:lnTo>
                  <a:lnTo>
                    <a:pt x="762" y="273"/>
                  </a:lnTo>
                  <a:lnTo>
                    <a:pt x="754" y="234"/>
                  </a:lnTo>
                  <a:lnTo>
                    <a:pt x="737" y="193"/>
                  </a:lnTo>
                  <a:lnTo>
                    <a:pt x="717" y="154"/>
                  </a:lnTo>
                  <a:lnTo>
                    <a:pt x="692" y="115"/>
                  </a:lnTo>
                  <a:lnTo>
                    <a:pt x="666" y="76"/>
                  </a:lnTo>
                  <a:lnTo>
                    <a:pt x="642" y="37"/>
                  </a:lnTo>
                  <a:lnTo>
                    <a:pt x="624" y="0"/>
                  </a:lnTo>
                  <a:lnTo>
                    <a:pt x="550" y="31"/>
                  </a:lnTo>
                  <a:lnTo>
                    <a:pt x="474" y="63"/>
                  </a:lnTo>
                  <a:lnTo>
                    <a:pt x="397" y="97"/>
                  </a:lnTo>
                  <a:lnTo>
                    <a:pt x="319" y="135"/>
                  </a:lnTo>
                  <a:lnTo>
                    <a:pt x="241" y="175"/>
                  </a:lnTo>
                  <a:lnTo>
                    <a:pt x="169" y="225"/>
                  </a:lnTo>
                  <a:lnTo>
                    <a:pt x="99" y="281"/>
                  </a:lnTo>
                  <a:lnTo>
                    <a:pt x="37" y="349"/>
                  </a:lnTo>
                  <a:lnTo>
                    <a:pt x="13" y="394"/>
                  </a:lnTo>
                  <a:lnTo>
                    <a:pt x="3" y="428"/>
                  </a:lnTo>
                  <a:lnTo>
                    <a:pt x="0" y="451"/>
                  </a:lnTo>
                  <a:lnTo>
                    <a:pt x="7" y="466"/>
                  </a:lnTo>
                  <a:lnTo>
                    <a:pt x="20" y="473"/>
                  </a:lnTo>
                  <a:lnTo>
                    <a:pt x="38" y="477"/>
                  </a:lnTo>
                  <a:lnTo>
                    <a:pt x="59" y="479"/>
                  </a:lnTo>
                  <a:lnTo>
                    <a:pt x="85" y="484"/>
                  </a:lnTo>
                  <a:lnTo>
                    <a:pt x="133" y="499"/>
                  </a:lnTo>
                  <a:lnTo>
                    <a:pt x="175" y="535"/>
                  </a:lnTo>
                  <a:lnTo>
                    <a:pt x="216" y="585"/>
                  </a:lnTo>
                  <a:lnTo>
                    <a:pt x="267" y="644"/>
                  </a:lnTo>
                  <a:lnTo>
                    <a:pt x="330" y="701"/>
                  </a:lnTo>
                  <a:lnTo>
                    <a:pt x="419" y="753"/>
                  </a:lnTo>
                  <a:lnTo>
                    <a:pt x="538" y="790"/>
                  </a:lnTo>
                  <a:lnTo>
                    <a:pt x="696" y="808"/>
                  </a:lnTo>
                  <a:lnTo>
                    <a:pt x="733" y="845"/>
                  </a:lnTo>
                  <a:lnTo>
                    <a:pt x="769" y="880"/>
                  </a:lnTo>
                  <a:lnTo>
                    <a:pt x="807" y="910"/>
                  </a:lnTo>
                  <a:lnTo>
                    <a:pt x="845" y="938"/>
                  </a:lnTo>
                  <a:lnTo>
                    <a:pt x="884" y="956"/>
                  </a:lnTo>
                  <a:lnTo>
                    <a:pt x="922" y="966"/>
                  </a:lnTo>
                  <a:lnTo>
                    <a:pt x="961" y="966"/>
                  </a:lnTo>
                  <a:lnTo>
                    <a:pt x="1002" y="955"/>
                  </a:lnTo>
                  <a:lnTo>
                    <a:pt x="1036" y="951"/>
                  </a:lnTo>
                  <a:lnTo>
                    <a:pt x="1063" y="944"/>
                  </a:lnTo>
                  <a:lnTo>
                    <a:pt x="1083" y="934"/>
                  </a:lnTo>
                  <a:lnTo>
                    <a:pt x="1097" y="919"/>
                  </a:lnTo>
                  <a:lnTo>
                    <a:pt x="1104" y="900"/>
                  </a:lnTo>
                  <a:lnTo>
                    <a:pt x="1108" y="880"/>
                  </a:lnTo>
                  <a:lnTo>
                    <a:pt x="1108" y="857"/>
                  </a:lnTo>
                  <a:lnTo>
                    <a:pt x="1108" y="834"/>
                  </a:lnTo>
                  <a:close/>
                </a:path>
              </a:pathLst>
            </a:custGeom>
            <a:solidFill>
              <a:srgbClr val="C77A1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62" name="Freeform 91"/>
            <p:cNvSpPr>
              <a:spLocks/>
            </p:cNvSpPr>
            <p:nvPr/>
          </p:nvSpPr>
          <p:spPr bwMode="auto">
            <a:xfrm>
              <a:off x="4400" y="2306"/>
              <a:ext cx="345" cy="450"/>
            </a:xfrm>
            <a:custGeom>
              <a:avLst/>
              <a:gdLst>
                <a:gd name="T0" fmla="*/ 0 w 1035"/>
                <a:gd name="T1" fmla="*/ 1 h 901"/>
                <a:gd name="T2" fmla="*/ 0 w 1035"/>
                <a:gd name="T3" fmla="*/ 1 h 901"/>
                <a:gd name="T4" fmla="*/ 0 w 1035"/>
                <a:gd name="T5" fmla="*/ 1 h 901"/>
                <a:gd name="T6" fmla="*/ 0 w 1035"/>
                <a:gd name="T7" fmla="*/ 1 h 901"/>
                <a:gd name="T8" fmla="*/ 0 w 1035"/>
                <a:gd name="T9" fmla="*/ 1 h 901"/>
                <a:gd name="T10" fmla="*/ 0 w 1035"/>
                <a:gd name="T11" fmla="*/ 1 h 901"/>
                <a:gd name="T12" fmla="*/ 0 w 1035"/>
                <a:gd name="T13" fmla="*/ 1 h 901"/>
                <a:gd name="T14" fmla="*/ 0 w 1035"/>
                <a:gd name="T15" fmla="*/ 1 h 901"/>
                <a:gd name="T16" fmla="*/ 0 w 1035"/>
                <a:gd name="T17" fmla="*/ 0 h 901"/>
                <a:gd name="T18" fmla="*/ 0 w 1035"/>
                <a:gd name="T19" fmla="*/ 0 h 901"/>
                <a:gd name="T20" fmla="*/ 0 w 1035"/>
                <a:gd name="T21" fmla="*/ 0 h 901"/>
                <a:gd name="T22" fmla="*/ 0 w 1035"/>
                <a:gd name="T23" fmla="*/ 0 h 901"/>
                <a:gd name="T24" fmla="*/ 0 w 1035"/>
                <a:gd name="T25" fmla="*/ 0 h 901"/>
                <a:gd name="T26" fmla="*/ 0 w 1035"/>
                <a:gd name="T27" fmla="*/ 0 h 901"/>
                <a:gd name="T28" fmla="*/ 0 w 1035"/>
                <a:gd name="T29" fmla="*/ 0 h 901"/>
                <a:gd name="T30" fmla="*/ 0 w 1035"/>
                <a:gd name="T31" fmla="*/ 0 h 901"/>
                <a:gd name="T32" fmla="*/ 0 w 1035"/>
                <a:gd name="T33" fmla="*/ 0 h 901"/>
                <a:gd name="T34" fmla="*/ 0 w 1035"/>
                <a:gd name="T35" fmla="*/ 0 h 901"/>
                <a:gd name="T36" fmla="*/ 0 w 1035"/>
                <a:gd name="T37" fmla="*/ 0 h 901"/>
                <a:gd name="T38" fmla="*/ 0 w 1035"/>
                <a:gd name="T39" fmla="*/ 0 h 901"/>
                <a:gd name="T40" fmla="*/ 0 w 1035"/>
                <a:gd name="T41" fmla="*/ 0 h 901"/>
                <a:gd name="T42" fmla="*/ 0 w 1035"/>
                <a:gd name="T43" fmla="*/ 0 h 901"/>
                <a:gd name="T44" fmla="*/ 0 w 1035"/>
                <a:gd name="T45" fmla="*/ 0 h 901"/>
                <a:gd name="T46" fmla="*/ 0 w 1035"/>
                <a:gd name="T47" fmla="*/ 0 h 901"/>
                <a:gd name="T48" fmla="*/ 0 w 1035"/>
                <a:gd name="T49" fmla="*/ 0 h 901"/>
                <a:gd name="T50" fmla="*/ 0 w 1035"/>
                <a:gd name="T51" fmla="*/ 0 h 901"/>
                <a:gd name="T52" fmla="*/ 0 w 1035"/>
                <a:gd name="T53" fmla="*/ 0 h 901"/>
                <a:gd name="T54" fmla="*/ 0 w 1035"/>
                <a:gd name="T55" fmla="*/ 0 h 901"/>
                <a:gd name="T56" fmla="*/ 0 w 1035"/>
                <a:gd name="T57" fmla="*/ 0 h 901"/>
                <a:gd name="T58" fmla="*/ 0 w 1035"/>
                <a:gd name="T59" fmla="*/ 1 h 901"/>
                <a:gd name="T60" fmla="*/ 0 w 1035"/>
                <a:gd name="T61" fmla="*/ 1 h 901"/>
                <a:gd name="T62" fmla="*/ 0 w 1035"/>
                <a:gd name="T63" fmla="*/ 1 h 901"/>
                <a:gd name="T64" fmla="*/ 0 w 1035"/>
                <a:gd name="T65" fmla="*/ 1 h 901"/>
                <a:gd name="T66" fmla="*/ 0 w 1035"/>
                <a:gd name="T67" fmla="*/ 1 h 901"/>
                <a:gd name="T68" fmla="*/ 0 w 1035"/>
                <a:gd name="T69" fmla="*/ 1 h 901"/>
                <a:gd name="T70" fmla="*/ 0 w 1035"/>
                <a:gd name="T71" fmla="*/ 1 h 901"/>
                <a:gd name="T72" fmla="*/ 0 w 1035"/>
                <a:gd name="T73" fmla="*/ 1 h 901"/>
                <a:gd name="T74" fmla="*/ 0 w 1035"/>
                <a:gd name="T75" fmla="*/ 1 h 901"/>
                <a:gd name="T76" fmla="*/ 0 w 1035"/>
                <a:gd name="T77" fmla="*/ 1 h 901"/>
                <a:gd name="T78" fmla="*/ 0 w 1035"/>
                <a:gd name="T79" fmla="*/ 1 h 901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035"/>
                <a:gd name="T121" fmla="*/ 0 h 901"/>
                <a:gd name="T122" fmla="*/ 1035 w 1035"/>
                <a:gd name="T123" fmla="*/ 901 h 901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035" h="901">
                  <a:moveTo>
                    <a:pt x="1035" y="780"/>
                  </a:moveTo>
                  <a:lnTo>
                    <a:pt x="1024" y="762"/>
                  </a:lnTo>
                  <a:lnTo>
                    <a:pt x="1011" y="747"/>
                  </a:lnTo>
                  <a:lnTo>
                    <a:pt x="997" y="731"/>
                  </a:lnTo>
                  <a:lnTo>
                    <a:pt x="983" y="717"/>
                  </a:lnTo>
                  <a:lnTo>
                    <a:pt x="966" y="701"/>
                  </a:lnTo>
                  <a:lnTo>
                    <a:pt x="950" y="686"/>
                  </a:lnTo>
                  <a:lnTo>
                    <a:pt x="933" y="672"/>
                  </a:lnTo>
                  <a:lnTo>
                    <a:pt x="918" y="659"/>
                  </a:lnTo>
                  <a:lnTo>
                    <a:pt x="909" y="639"/>
                  </a:lnTo>
                  <a:lnTo>
                    <a:pt x="902" y="620"/>
                  </a:lnTo>
                  <a:lnTo>
                    <a:pt x="894" y="600"/>
                  </a:lnTo>
                  <a:lnTo>
                    <a:pt x="887" y="582"/>
                  </a:lnTo>
                  <a:lnTo>
                    <a:pt x="878" y="562"/>
                  </a:lnTo>
                  <a:lnTo>
                    <a:pt x="871" y="544"/>
                  </a:lnTo>
                  <a:lnTo>
                    <a:pt x="863" y="525"/>
                  </a:lnTo>
                  <a:lnTo>
                    <a:pt x="856" y="506"/>
                  </a:lnTo>
                  <a:lnTo>
                    <a:pt x="832" y="484"/>
                  </a:lnTo>
                  <a:lnTo>
                    <a:pt x="809" y="466"/>
                  </a:lnTo>
                  <a:lnTo>
                    <a:pt x="785" y="448"/>
                  </a:lnTo>
                  <a:lnTo>
                    <a:pt x="762" y="432"/>
                  </a:lnTo>
                  <a:lnTo>
                    <a:pt x="738" y="416"/>
                  </a:lnTo>
                  <a:lnTo>
                    <a:pt x="714" y="403"/>
                  </a:lnTo>
                  <a:lnTo>
                    <a:pt x="689" y="390"/>
                  </a:lnTo>
                  <a:lnTo>
                    <a:pt x="665" y="381"/>
                  </a:lnTo>
                  <a:lnTo>
                    <a:pt x="669" y="373"/>
                  </a:lnTo>
                  <a:lnTo>
                    <a:pt x="675" y="363"/>
                  </a:lnTo>
                  <a:lnTo>
                    <a:pt x="681" y="350"/>
                  </a:lnTo>
                  <a:lnTo>
                    <a:pt x="689" y="337"/>
                  </a:lnTo>
                  <a:lnTo>
                    <a:pt x="695" y="322"/>
                  </a:lnTo>
                  <a:lnTo>
                    <a:pt x="702" y="310"/>
                  </a:lnTo>
                  <a:lnTo>
                    <a:pt x="707" y="299"/>
                  </a:lnTo>
                  <a:lnTo>
                    <a:pt x="713" y="292"/>
                  </a:lnTo>
                  <a:lnTo>
                    <a:pt x="713" y="254"/>
                  </a:lnTo>
                  <a:lnTo>
                    <a:pt x="706" y="218"/>
                  </a:lnTo>
                  <a:lnTo>
                    <a:pt x="690" y="180"/>
                  </a:lnTo>
                  <a:lnTo>
                    <a:pt x="674" y="143"/>
                  </a:lnTo>
                  <a:lnTo>
                    <a:pt x="651" y="105"/>
                  </a:lnTo>
                  <a:lnTo>
                    <a:pt x="630" y="70"/>
                  </a:lnTo>
                  <a:lnTo>
                    <a:pt x="609" y="34"/>
                  </a:lnTo>
                  <a:lnTo>
                    <a:pt x="590" y="0"/>
                  </a:lnTo>
                  <a:lnTo>
                    <a:pt x="521" y="28"/>
                  </a:lnTo>
                  <a:lnTo>
                    <a:pt x="451" y="58"/>
                  </a:lnTo>
                  <a:lnTo>
                    <a:pt x="376" y="90"/>
                  </a:lnTo>
                  <a:lnTo>
                    <a:pt x="302" y="125"/>
                  </a:lnTo>
                  <a:lnTo>
                    <a:pt x="229" y="164"/>
                  </a:lnTo>
                  <a:lnTo>
                    <a:pt x="160" y="210"/>
                  </a:lnTo>
                  <a:lnTo>
                    <a:pt x="92" y="263"/>
                  </a:lnTo>
                  <a:lnTo>
                    <a:pt x="34" y="327"/>
                  </a:lnTo>
                  <a:lnTo>
                    <a:pt x="12" y="371"/>
                  </a:lnTo>
                  <a:lnTo>
                    <a:pt x="2" y="402"/>
                  </a:lnTo>
                  <a:lnTo>
                    <a:pt x="0" y="421"/>
                  </a:lnTo>
                  <a:lnTo>
                    <a:pt x="7" y="434"/>
                  </a:lnTo>
                  <a:lnTo>
                    <a:pt x="19" y="441"/>
                  </a:lnTo>
                  <a:lnTo>
                    <a:pt x="37" y="445"/>
                  </a:lnTo>
                  <a:lnTo>
                    <a:pt x="57" y="448"/>
                  </a:lnTo>
                  <a:lnTo>
                    <a:pt x="81" y="453"/>
                  </a:lnTo>
                  <a:lnTo>
                    <a:pt x="124" y="465"/>
                  </a:lnTo>
                  <a:lnTo>
                    <a:pt x="164" y="500"/>
                  </a:lnTo>
                  <a:lnTo>
                    <a:pt x="202" y="547"/>
                  </a:lnTo>
                  <a:lnTo>
                    <a:pt x="250" y="602"/>
                  </a:lnTo>
                  <a:lnTo>
                    <a:pt x="309" y="655"/>
                  </a:lnTo>
                  <a:lnTo>
                    <a:pt x="393" y="703"/>
                  </a:lnTo>
                  <a:lnTo>
                    <a:pt x="503" y="737"/>
                  </a:lnTo>
                  <a:lnTo>
                    <a:pt x="651" y="754"/>
                  </a:lnTo>
                  <a:lnTo>
                    <a:pt x="685" y="787"/>
                  </a:lnTo>
                  <a:lnTo>
                    <a:pt x="719" y="820"/>
                  </a:lnTo>
                  <a:lnTo>
                    <a:pt x="754" y="848"/>
                  </a:lnTo>
                  <a:lnTo>
                    <a:pt x="789" y="875"/>
                  </a:lnTo>
                  <a:lnTo>
                    <a:pt x="825" y="891"/>
                  </a:lnTo>
                  <a:lnTo>
                    <a:pt x="861" y="901"/>
                  </a:lnTo>
                  <a:lnTo>
                    <a:pt x="897" y="901"/>
                  </a:lnTo>
                  <a:lnTo>
                    <a:pt x="935" y="890"/>
                  </a:lnTo>
                  <a:lnTo>
                    <a:pt x="967" y="888"/>
                  </a:lnTo>
                  <a:lnTo>
                    <a:pt x="993" y="881"/>
                  </a:lnTo>
                  <a:lnTo>
                    <a:pt x="1011" y="869"/>
                  </a:lnTo>
                  <a:lnTo>
                    <a:pt x="1025" y="858"/>
                  </a:lnTo>
                  <a:lnTo>
                    <a:pt x="1031" y="839"/>
                  </a:lnTo>
                  <a:lnTo>
                    <a:pt x="1035" y="821"/>
                  </a:lnTo>
                  <a:lnTo>
                    <a:pt x="1035" y="800"/>
                  </a:lnTo>
                  <a:lnTo>
                    <a:pt x="1035" y="780"/>
                  </a:lnTo>
                  <a:close/>
                </a:path>
              </a:pathLst>
            </a:custGeom>
            <a:solidFill>
              <a:srgbClr val="D1852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63" name="Freeform 92"/>
            <p:cNvSpPr>
              <a:spLocks/>
            </p:cNvSpPr>
            <p:nvPr/>
          </p:nvSpPr>
          <p:spPr bwMode="auto">
            <a:xfrm>
              <a:off x="4412" y="2322"/>
              <a:ext cx="320" cy="419"/>
            </a:xfrm>
            <a:custGeom>
              <a:avLst/>
              <a:gdLst>
                <a:gd name="T0" fmla="*/ 0 w 960"/>
                <a:gd name="T1" fmla="*/ 2 h 837"/>
                <a:gd name="T2" fmla="*/ 0 w 960"/>
                <a:gd name="T3" fmla="*/ 2 h 837"/>
                <a:gd name="T4" fmla="*/ 0 w 960"/>
                <a:gd name="T5" fmla="*/ 2 h 837"/>
                <a:gd name="T6" fmla="*/ 0 w 960"/>
                <a:gd name="T7" fmla="*/ 2 h 837"/>
                <a:gd name="T8" fmla="*/ 0 w 960"/>
                <a:gd name="T9" fmla="*/ 2 h 837"/>
                <a:gd name="T10" fmla="*/ 0 w 960"/>
                <a:gd name="T11" fmla="*/ 2 h 837"/>
                <a:gd name="T12" fmla="*/ 0 w 960"/>
                <a:gd name="T13" fmla="*/ 2 h 837"/>
                <a:gd name="T14" fmla="*/ 0 w 960"/>
                <a:gd name="T15" fmla="*/ 1 h 837"/>
                <a:gd name="T16" fmla="*/ 0 w 960"/>
                <a:gd name="T17" fmla="*/ 1 h 837"/>
                <a:gd name="T18" fmla="*/ 0 w 960"/>
                <a:gd name="T19" fmla="*/ 1 h 837"/>
                <a:gd name="T20" fmla="*/ 0 w 960"/>
                <a:gd name="T21" fmla="*/ 1 h 837"/>
                <a:gd name="T22" fmla="*/ 0 w 960"/>
                <a:gd name="T23" fmla="*/ 1 h 837"/>
                <a:gd name="T24" fmla="*/ 0 w 960"/>
                <a:gd name="T25" fmla="*/ 1 h 837"/>
                <a:gd name="T26" fmla="*/ 0 w 960"/>
                <a:gd name="T27" fmla="*/ 1 h 837"/>
                <a:gd name="T28" fmla="*/ 0 w 960"/>
                <a:gd name="T29" fmla="*/ 1 h 837"/>
                <a:gd name="T30" fmla="*/ 0 w 960"/>
                <a:gd name="T31" fmla="*/ 1 h 837"/>
                <a:gd name="T32" fmla="*/ 0 w 960"/>
                <a:gd name="T33" fmla="*/ 1 h 837"/>
                <a:gd name="T34" fmla="*/ 0 w 960"/>
                <a:gd name="T35" fmla="*/ 1 h 837"/>
                <a:gd name="T36" fmla="*/ 0 w 960"/>
                <a:gd name="T37" fmla="*/ 1 h 837"/>
                <a:gd name="T38" fmla="*/ 0 w 960"/>
                <a:gd name="T39" fmla="*/ 1 h 837"/>
                <a:gd name="T40" fmla="*/ 0 w 960"/>
                <a:gd name="T41" fmla="*/ 1 h 837"/>
                <a:gd name="T42" fmla="*/ 0 w 960"/>
                <a:gd name="T43" fmla="*/ 1 h 837"/>
                <a:gd name="T44" fmla="*/ 0 w 960"/>
                <a:gd name="T45" fmla="*/ 1 h 837"/>
                <a:gd name="T46" fmla="*/ 0 w 960"/>
                <a:gd name="T47" fmla="*/ 1 h 837"/>
                <a:gd name="T48" fmla="*/ 0 w 960"/>
                <a:gd name="T49" fmla="*/ 1 h 837"/>
                <a:gd name="T50" fmla="*/ 0 w 960"/>
                <a:gd name="T51" fmla="*/ 1 h 837"/>
                <a:gd name="T52" fmla="*/ 0 w 960"/>
                <a:gd name="T53" fmla="*/ 1 h 837"/>
                <a:gd name="T54" fmla="*/ 0 w 960"/>
                <a:gd name="T55" fmla="*/ 1 h 837"/>
                <a:gd name="T56" fmla="*/ 0 w 960"/>
                <a:gd name="T57" fmla="*/ 1 h 837"/>
                <a:gd name="T58" fmla="*/ 0 w 960"/>
                <a:gd name="T59" fmla="*/ 1 h 837"/>
                <a:gd name="T60" fmla="*/ 0 w 960"/>
                <a:gd name="T61" fmla="*/ 2 h 837"/>
                <a:gd name="T62" fmla="*/ 0 w 960"/>
                <a:gd name="T63" fmla="*/ 2 h 837"/>
                <a:gd name="T64" fmla="*/ 0 w 960"/>
                <a:gd name="T65" fmla="*/ 2 h 837"/>
                <a:gd name="T66" fmla="*/ 0 w 960"/>
                <a:gd name="T67" fmla="*/ 2 h 837"/>
                <a:gd name="T68" fmla="*/ 0 w 960"/>
                <a:gd name="T69" fmla="*/ 2 h 837"/>
                <a:gd name="T70" fmla="*/ 0 w 960"/>
                <a:gd name="T71" fmla="*/ 2 h 837"/>
                <a:gd name="T72" fmla="*/ 0 w 960"/>
                <a:gd name="T73" fmla="*/ 2 h 837"/>
                <a:gd name="T74" fmla="*/ 0 w 960"/>
                <a:gd name="T75" fmla="*/ 2 h 837"/>
                <a:gd name="T76" fmla="*/ 0 w 960"/>
                <a:gd name="T77" fmla="*/ 2 h 837"/>
                <a:gd name="T78" fmla="*/ 0 w 960"/>
                <a:gd name="T79" fmla="*/ 2 h 837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960"/>
                <a:gd name="T121" fmla="*/ 0 h 837"/>
                <a:gd name="T122" fmla="*/ 960 w 960"/>
                <a:gd name="T123" fmla="*/ 837 h 837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960" h="837">
                  <a:moveTo>
                    <a:pt x="960" y="725"/>
                  </a:moveTo>
                  <a:lnTo>
                    <a:pt x="949" y="709"/>
                  </a:lnTo>
                  <a:lnTo>
                    <a:pt x="937" y="694"/>
                  </a:lnTo>
                  <a:lnTo>
                    <a:pt x="923" y="679"/>
                  </a:lnTo>
                  <a:lnTo>
                    <a:pt x="910" y="666"/>
                  </a:lnTo>
                  <a:lnTo>
                    <a:pt x="895" y="652"/>
                  </a:lnTo>
                  <a:lnTo>
                    <a:pt x="881" y="639"/>
                  </a:lnTo>
                  <a:lnTo>
                    <a:pt x="865" y="626"/>
                  </a:lnTo>
                  <a:lnTo>
                    <a:pt x="850" y="614"/>
                  </a:lnTo>
                  <a:lnTo>
                    <a:pt x="841" y="594"/>
                  </a:lnTo>
                  <a:lnTo>
                    <a:pt x="834" y="577"/>
                  </a:lnTo>
                  <a:lnTo>
                    <a:pt x="827" y="559"/>
                  </a:lnTo>
                  <a:lnTo>
                    <a:pt x="820" y="542"/>
                  </a:lnTo>
                  <a:lnTo>
                    <a:pt x="813" y="524"/>
                  </a:lnTo>
                  <a:lnTo>
                    <a:pt x="806" y="507"/>
                  </a:lnTo>
                  <a:lnTo>
                    <a:pt x="799" y="489"/>
                  </a:lnTo>
                  <a:lnTo>
                    <a:pt x="793" y="472"/>
                  </a:lnTo>
                  <a:lnTo>
                    <a:pt x="771" y="451"/>
                  </a:lnTo>
                  <a:lnTo>
                    <a:pt x="749" y="434"/>
                  </a:lnTo>
                  <a:lnTo>
                    <a:pt x="727" y="417"/>
                  </a:lnTo>
                  <a:lnTo>
                    <a:pt x="706" y="402"/>
                  </a:lnTo>
                  <a:lnTo>
                    <a:pt x="683" y="388"/>
                  </a:lnTo>
                  <a:lnTo>
                    <a:pt x="661" y="376"/>
                  </a:lnTo>
                  <a:lnTo>
                    <a:pt x="638" y="365"/>
                  </a:lnTo>
                  <a:lnTo>
                    <a:pt x="615" y="355"/>
                  </a:lnTo>
                  <a:lnTo>
                    <a:pt x="620" y="348"/>
                  </a:lnTo>
                  <a:lnTo>
                    <a:pt x="625" y="339"/>
                  </a:lnTo>
                  <a:lnTo>
                    <a:pt x="631" y="327"/>
                  </a:lnTo>
                  <a:lnTo>
                    <a:pt x="638" y="315"/>
                  </a:lnTo>
                  <a:lnTo>
                    <a:pt x="644" y="302"/>
                  </a:lnTo>
                  <a:lnTo>
                    <a:pt x="649" y="290"/>
                  </a:lnTo>
                  <a:lnTo>
                    <a:pt x="655" y="280"/>
                  </a:lnTo>
                  <a:lnTo>
                    <a:pt x="661" y="273"/>
                  </a:lnTo>
                  <a:lnTo>
                    <a:pt x="661" y="238"/>
                  </a:lnTo>
                  <a:lnTo>
                    <a:pt x="655" y="204"/>
                  </a:lnTo>
                  <a:lnTo>
                    <a:pt x="644" y="169"/>
                  </a:lnTo>
                  <a:lnTo>
                    <a:pt x="628" y="135"/>
                  </a:lnTo>
                  <a:lnTo>
                    <a:pt x="608" y="100"/>
                  </a:lnTo>
                  <a:lnTo>
                    <a:pt x="589" y="66"/>
                  </a:lnTo>
                  <a:lnTo>
                    <a:pt x="570" y="32"/>
                  </a:lnTo>
                  <a:lnTo>
                    <a:pt x="555" y="0"/>
                  </a:lnTo>
                  <a:lnTo>
                    <a:pt x="490" y="26"/>
                  </a:lnTo>
                  <a:lnTo>
                    <a:pt x="423" y="54"/>
                  </a:lnTo>
                  <a:lnTo>
                    <a:pt x="353" y="83"/>
                  </a:lnTo>
                  <a:lnTo>
                    <a:pt x="285" y="117"/>
                  </a:lnTo>
                  <a:lnTo>
                    <a:pt x="215" y="153"/>
                  </a:lnTo>
                  <a:lnTo>
                    <a:pt x="150" y="196"/>
                  </a:lnTo>
                  <a:lnTo>
                    <a:pt x="87" y="246"/>
                  </a:lnTo>
                  <a:lnTo>
                    <a:pt x="34" y="305"/>
                  </a:lnTo>
                  <a:lnTo>
                    <a:pt x="13" y="345"/>
                  </a:lnTo>
                  <a:lnTo>
                    <a:pt x="3" y="374"/>
                  </a:lnTo>
                  <a:lnTo>
                    <a:pt x="0" y="392"/>
                  </a:lnTo>
                  <a:lnTo>
                    <a:pt x="7" y="405"/>
                  </a:lnTo>
                  <a:lnTo>
                    <a:pt x="18" y="410"/>
                  </a:lnTo>
                  <a:lnTo>
                    <a:pt x="34" y="414"/>
                  </a:lnTo>
                  <a:lnTo>
                    <a:pt x="54" y="416"/>
                  </a:lnTo>
                  <a:lnTo>
                    <a:pt x="75" y="421"/>
                  </a:lnTo>
                  <a:lnTo>
                    <a:pt x="116" y="433"/>
                  </a:lnTo>
                  <a:lnTo>
                    <a:pt x="152" y="464"/>
                  </a:lnTo>
                  <a:lnTo>
                    <a:pt x="188" y="507"/>
                  </a:lnTo>
                  <a:lnTo>
                    <a:pt x="231" y="558"/>
                  </a:lnTo>
                  <a:lnTo>
                    <a:pt x="287" y="607"/>
                  </a:lnTo>
                  <a:lnTo>
                    <a:pt x="363" y="653"/>
                  </a:lnTo>
                  <a:lnTo>
                    <a:pt x="464" y="685"/>
                  </a:lnTo>
                  <a:lnTo>
                    <a:pt x="601" y="700"/>
                  </a:lnTo>
                  <a:lnTo>
                    <a:pt x="632" y="732"/>
                  </a:lnTo>
                  <a:lnTo>
                    <a:pt x="666" y="762"/>
                  </a:lnTo>
                  <a:lnTo>
                    <a:pt x="697" y="789"/>
                  </a:lnTo>
                  <a:lnTo>
                    <a:pt x="731" y="812"/>
                  </a:lnTo>
                  <a:lnTo>
                    <a:pt x="764" y="828"/>
                  </a:lnTo>
                  <a:lnTo>
                    <a:pt x="797" y="837"/>
                  </a:lnTo>
                  <a:lnTo>
                    <a:pt x="831" y="836"/>
                  </a:lnTo>
                  <a:lnTo>
                    <a:pt x="867" y="827"/>
                  </a:lnTo>
                  <a:lnTo>
                    <a:pt x="896" y="824"/>
                  </a:lnTo>
                  <a:lnTo>
                    <a:pt x="920" y="818"/>
                  </a:lnTo>
                  <a:lnTo>
                    <a:pt x="936" y="809"/>
                  </a:lnTo>
                  <a:lnTo>
                    <a:pt x="949" y="797"/>
                  </a:lnTo>
                  <a:lnTo>
                    <a:pt x="956" y="780"/>
                  </a:lnTo>
                  <a:lnTo>
                    <a:pt x="960" y="763"/>
                  </a:lnTo>
                  <a:lnTo>
                    <a:pt x="960" y="743"/>
                  </a:lnTo>
                  <a:lnTo>
                    <a:pt x="960" y="725"/>
                  </a:lnTo>
                  <a:close/>
                </a:path>
              </a:pathLst>
            </a:custGeom>
            <a:solidFill>
              <a:srgbClr val="DB8F3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64" name="Freeform 93"/>
            <p:cNvSpPr>
              <a:spLocks/>
            </p:cNvSpPr>
            <p:nvPr/>
          </p:nvSpPr>
          <p:spPr bwMode="auto">
            <a:xfrm>
              <a:off x="4537" y="2427"/>
              <a:ext cx="105" cy="56"/>
            </a:xfrm>
            <a:custGeom>
              <a:avLst/>
              <a:gdLst>
                <a:gd name="T0" fmla="*/ 0 w 316"/>
                <a:gd name="T1" fmla="*/ 0 h 114"/>
                <a:gd name="T2" fmla="*/ 0 w 316"/>
                <a:gd name="T3" fmla="*/ 0 h 114"/>
                <a:gd name="T4" fmla="*/ 0 w 316"/>
                <a:gd name="T5" fmla="*/ 0 h 114"/>
                <a:gd name="T6" fmla="*/ 0 w 316"/>
                <a:gd name="T7" fmla="*/ 0 h 114"/>
                <a:gd name="T8" fmla="*/ 0 w 316"/>
                <a:gd name="T9" fmla="*/ 0 h 114"/>
                <a:gd name="T10" fmla="*/ 0 w 316"/>
                <a:gd name="T11" fmla="*/ 0 h 114"/>
                <a:gd name="T12" fmla="*/ 0 w 316"/>
                <a:gd name="T13" fmla="*/ 0 h 114"/>
                <a:gd name="T14" fmla="*/ 0 w 316"/>
                <a:gd name="T15" fmla="*/ 0 h 114"/>
                <a:gd name="T16" fmla="*/ 0 w 316"/>
                <a:gd name="T17" fmla="*/ 0 h 114"/>
                <a:gd name="T18" fmla="*/ 0 w 316"/>
                <a:gd name="T19" fmla="*/ 0 h 114"/>
                <a:gd name="T20" fmla="*/ 0 w 316"/>
                <a:gd name="T21" fmla="*/ 0 h 114"/>
                <a:gd name="T22" fmla="*/ 0 w 316"/>
                <a:gd name="T23" fmla="*/ 0 h 114"/>
                <a:gd name="T24" fmla="*/ 0 w 316"/>
                <a:gd name="T25" fmla="*/ 0 h 114"/>
                <a:gd name="T26" fmla="*/ 0 w 316"/>
                <a:gd name="T27" fmla="*/ 0 h 114"/>
                <a:gd name="T28" fmla="*/ 0 w 316"/>
                <a:gd name="T29" fmla="*/ 0 h 114"/>
                <a:gd name="T30" fmla="*/ 0 w 316"/>
                <a:gd name="T31" fmla="*/ 0 h 114"/>
                <a:gd name="T32" fmla="*/ 0 w 316"/>
                <a:gd name="T33" fmla="*/ 0 h 114"/>
                <a:gd name="T34" fmla="*/ 0 w 316"/>
                <a:gd name="T35" fmla="*/ 0 h 114"/>
                <a:gd name="T36" fmla="*/ 0 w 316"/>
                <a:gd name="T37" fmla="*/ 0 h 114"/>
                <a:gd name="T38" fmla="*/ 0 w 316"/>
                <a:gd name="T39" fmla="*/ 0 h 114"/>
                <a:gd name="T40" fmla="*/ 0 w 316"/>
                <a:gd name="T41" fmla="*/ 0 h 114"/>
                <a:gd name="T42" fmla="*/ 0 w 316"/>
                <a:gd name="T43" fmla="*/ 0 h 114"/>
                <a:gd name="T44" fmla="*/ 0 w 316"/>
                <a:gd name="T45" fmla="*/ 0 h 114"/>
                <a:gd name="T46" fmla="*/ 0 w 316"/>
                <a:gd name="T47" fmla="*/ 0 h 114"/>
                <a:gd name="T48" fmla="*/ 0 w 316"/>
                <a:gd name="T49" fmla="*/ 0 h 114"/>
                <a:gd name="T50" fmla="*/ 0 w 316"/>
                <a:gd name="T51" fmla="*/ 0 h 114"/>
                <a:gd name="T52" fmla="*/ 0 w 316"/>
                <a:gd name="T53" fmla="*/ 0 h 114"/>
                <a:gd name="T54" fmla="*/ 0 w 316"/>
                <a:gd name="T55" fmla="*/ 0 h 114"/>
                <a:gd name="T56" fmla="*/ 0 w 316"/>
                <a:gd name="T57" fmla="*/ 0 h 114"/>
                <a:gd name="T58" fmla="*/ 0 w 316"/>
                <a:gd name="T59" fmla="*/ 0 h 114"/>
                <a:gd name="T60" fmla="*/ 0 w 316"/>
                <a:gd name="T61" fmla="*/ 0 h 114"/>
                <a:gd name="T62" fmla="*/ 0 w 316"/>
                <a:gd name="T63" fmla="*/ 0 h 114"/>
                <a:gd name="T64" fmla="*/ 0 w 316"/>
                <a:gd name="T65" fmla="*/ 0 h 114"/>
                <a:gd name="T66" fmla="*/ 0 w 316"/>
                <a:gd name="T67" fmla="*/ 0 h 114"/>
                <a:gd name="T68" fmla="*/ 0 w 316"/>
                <a:gd name="T69" fmla="*/ 0 h 11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16"/>
                <a:gd name="T106" fmla="*/ 0 h 114"/>
                <a:gd name="T107" fmla="*/ 316 w 316"/>
                <a:gd name="T108" fmla="*/ 114 h 114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16" h="114">
                  <a:moveTo>
                    <a:pt x="219" y="76"/>
                  </a:moveTo>
                  <a:lnTo>
                    <a:pt x="192" y="55"/>
                  </a:lnTo>
                  <a:lnTo>
                    <a:pt x="167" y="38"/>
                  </a:lnTo>
                  <a:lnTo>
                    <a:pt x="140" y="24"/>
                  </a:lnTo>
                  <a:lnTo>
                    <a:pt x="114" y="13"/>
                  </a:lnTo>
                  <a:lnTo>
                    <a:pt x="86" y="5"/>
                  </a:lnTo>
                  <a:lnTo>
                    <a:pt x="58" y="2"/>
                  </a:lnTo>
                  <a:lnTo>
                    <a:pt x="28" y="0"/>
                  </a:lnTo>
                  <a:lnTo>
                    <a:pt x="0" y="4"/>
                  </a:lnTo>
                  <a:lnTo>
                    <a:pt x="32" y="4"/>
                  </a:lnTo>
                  <a:lnTo>
                    <a:pt x="64" y="9"/>
                  </a:lnTo>
                  <a:lnTo>
                    <a:pt x="93" y="16"/>
                  </a:lnTo>
                  <a:lnTo>
                    <a:pt x="120" y="26"/>
                  </a:lnTo>
                  <a:lnTo>
                    <a:pt x="144" y="37"/>
                  </a:lnTo>
                  <a:lnTo>
                    <a:pt x="168" y="51"/>
                  </a:lnTo>
                  <a:lnTo>
                    <a:pt x="189" y="67"/>
                  </a:lnTo>
                  <a:lnTo>
                    <a:pt x="210" y="86"/>
                  </a:lnTo>
                  <a:lnTo>
                    <a:pt x="219" y="90"/>
                  </a:lnTo>
                  <a:lnTo>
                    <a:pt x="230" y="94"/>
                  </a:lnTo>
                  <a:lnTo>
                    <a:pt x="241" y="98"/>
                  </a:lnTo>
                  <a:lnTo>
                    <a:pt x="254" y="102"/>
                  </a:lnTo>
                  <a:lnTo>
                    <a:pt x="265" y="105"/>
                  </a:lnTo>
                  <a:lnTo>
                    <a:pt x="278" y="107"/>
                  </a:lnTo>
                  <a:lnTo>
                    <a:pt x="292" y="110"/>
                  </a:lnTo>
                  <a:lnTo>
                    <a:pt x="308" y="114"/>
                  </a:lnTo>
                  <a:lnTo>
                    <a:pt x="312" y="107"/>
                  </a:lnTo>
                  <a:lnTo>
                    <a:pt x="316" y="102"/>
                  </a:lnTo>
                  <a:lnTo>
                    <a:pt x="302" y="101"/>
                  </a:lnTo>
                  <a:lnTo>
                    <a:pt x="289" y="99"/>
                  </a:lnTo>
                  <a:lnTo>
                    <a:pt x="277" y="97"/>
                  </a:lnTo>
                  <a:lnTo>
                    <a:pt x="264" y="94"/>
                  </a:lnTo>
                  <a:lnTo>
                    <a:pt x="251" y="90"/>
                  </a:lnTo>
                  <a:lnTo>
                    <a:pt x="240" y="86"/>
                  </a:lnTo>
                  <a:lnTo>
                    <a:pt x="229" y="81"/>
                  </a:lnTo>
                  <a:lnTo>
                    <a:pt x="219" y="76"/>
                  </a:lnTo>
                  <a:close/>
                </a:path>
              </a:pathLst>
            </a:custGeom>
            <a:solidFill>
              <a:srgbClr val="611400"/>
            </a:solidFill>
            <a:ln w="0">
              <a:solidFill>
                <a:srgbClr val="6114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65" name="Freeform 94"/>
            <p:cNvSpPr>
              <a:spLocks/>
            </p:cNvSpPr>
            <p:nvPr/>
          </p:nvSpPr>
          <p:spPr bwMode="auto">
            <a:xfrm>
              <a:off x="4653" y="2645"/>
              <a:ext cx="106" cy="173"/>
            </a:xfrm>
            <a:custGeom>
              <a:avLst/>
              <a:gdLst>
                <a:gd name="T0" fmla="*/ 0 w 318"/>
                <a:gd name="T1" fmla="*/ 1 h 346"/>
                <a:gd name="T2" fmla="*/ 0 w 318"/>
                <a:gd name="T3" fmla="*/ 1 h 346"/>
                <a:gd name="T4" fmla="*/ 0 w 318"/>
                <a:gd name="T5" fmla="*/ 1 h 346"/>
                <a:gd name="T6" fmla="*/ 0 w 318"/>
                <a:gd name="T7" fmla="*/ 1 h 346"/>
                <a:gd name="T8" fmla="*/ 0 w 318"/>
                <a:gd name="T9" fmla="*/ 1 h 346"/>
                <a:gd name="T10" fmla="*/ 0 w 318"/>
                <a:gd name="T11" fmla="*/ 1 h 346"/>
                <a:gd name="T12" fmla="*/ 0 w 318"/>
                <a:gd name="T13" fmla="*/ 1 h 346"/>
                <a:gd name="T14" fmla="*/ 0 w 318"/>
                <a:gd name="T15" fmla="*/ 1 h 346"/>
                <a:gd name="T16" fmla="*/ 0 w 318"/>
                <a:gd name="T17" fmla="*/ 0 h 346"/>
                <a:gd name="T18" fmla="*/ 0 w 318"/>
                <a:gd name="T19" fmla="*/ 1 h 346"/>
                <a:gd name="T20" fmla="*/ 0 w 318"/>
                <a:gd name="T21" fmla="*/ 1 h 346"/>
                <a:gd name="T22" fmla="*/ 0 w 318"/>
                <a:gd name="T23" fmla="*/ 1 h 346"/>
                <a:gd name="T24" fmla="*/ 0 w 318"/>
                <a:gd name="T25" fmla="*/ 1 h 346"/>
                <a:gd name="T26" fmla="*/ 0 w 318"/>
                <a:gd name="T27" fmla="*/ 1 h 346"/>
                <a:gd name="T28" fmla="*/ 0 w 318"/>
                <a:gd name="T29" fmla="*/ 1 h 346"/>
                <a:gd name="T30" fmla="*/ 0 w 318"/>
                <a:gd name="T31" fmla="*/ 1 h 346"/>
                <a:gd name="T32" fmla="*/ 0 w 318"/>
                <a:gd name="T33" fmla="*/ 1 h 346"/>
                <a:gd name="T34" fmla="*/ 0 w 318"/>
                <a:gd name="T35" fmla="*/ 1 h 346"/>
                <a:gd name="T36" fmla="*/ 0 w 318"/>
                <a:gd name="T37" fmla="*/ 1 h 34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18"/>
                <a:gd name="T58" fmla="*/ 0 h 346"/>
                <a:gd name="T59" fmla="*/ 318 w 318"/>
                <a:gd name="T60" fmla="*/ 346 h 34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18" h="346">
                  <a:moveTo>
                    <a:pt x="318" y="340"/>
                  </a:moveTo>
                  <a:lnTo>
                    <a:pt x="280" y="276"/>
                  </a:lnTo>
                  <a:lnTo>
                    <a:pt x="241" y="224"/>
                  </a:lnTo>
                  <a:lnTo>
                    <a:pt x="202" y="179"/>
                  </a:lnTo>
                  <a:lnTo>
                    <a:pt x="162" y="139"/>
                  </a:lnTo>
                  <a:lnTo>
                    <a:pt x="121" y="101"/>
                  </a:lnTo>
                  <a:lnTo>
                    <a:pt x="81" y="68"/>
                  </a:lnTo>
                  <a:lnTo>
                    <a:pt x="40" y="34"/>
                  </a:lnTo>
                  <a:lnTo>
                    <a:pt x="0" y="0"/>
                  </a:lnTo>
                  <a:lnTo>
                    <a:pt x="38" y="36"/>
                  </a:lnTo>
                  <a:lnTo>
                    <a:pt x="78" y="73"/>
                  </a:lnTo>
                  <a:lnTo>
                    <a:pt x="116" y="108"/>
                  </a:lnTo>
                  <a:lnTo>
                    <a:pt x="155" y="149"/>
                  </a:lnTo>
                  <a:lnTo>
                    <a:pt x="192" y="189"/>
                  </a:lnTo>
                  <a:lnTo>
                    <a:pt x="230" y="236"/>
                  </a:lnTo>
                  <a:lnTo>
                    <a:pt x="267" y="287"/>
                  </a:lnTo>
                  <a:lnTo>
                    <a:pt x="302" y="346"/>
                  </a:lnTo>
                  <a:lnTo>
                    <a:pt x="309" y="343"/>
                  </a:lnTo>
                  <a:lnTo>
                    <a:pt x="318" y="340"/>
                  </a:lnTo>
                  <a:close/>
                </a:path>
              </a:pathLst>
            </a:custGeom>
            <a:solidFill>
              <a:srgbClr val="611400"/>
            </a:solidFill>
            <a:ln w="0">
              <a:solidFill>
                <a:srgbClr val="6114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66" name="Freeform 95"/>
            <p:cNvSpPr>
              <a:spLocks/>
            </p:cNvSpPr>
            <p:nvPr/>
          </p:nvSpPr>
          <p:spPr bwMode="auto">
            <a:xfrm>
              <a:off x="4690" y="2597"/>
              <a:ext cx="59" cy="69"/>
            </a:xfrm>
            <a:custGeom>
              <a:avLst/>
              <a:gdLst>
                <a:gd name="T0" fmla="*/ 0 w 179"/>
                <a:gd name="T1" fmla="*/ 1 h 138"/>
                <a:gd name="T2" fmla="*/ 0 w 179"/>
                <a:gd name="T3" fmla="*/ 1 h 138"/>
                <a:gd name="T4" fmla="*/ 0 w 179"/>
                <a:gd name="T5" fmla="*/ 1 h 138"/>
                <a:gd name="T6" fmla="*/ 0 w 179"/>
                <a:gd name="T7" fmla="*/ 1 h 138"/>
                <a:gd name="T8" fmla="*/ 0 w 179"/>
                <a:gd name="T9" fmla="*/ 1 h 138"/>
                <a:gd name="T10" fmla="*/ 0 w 179"/>
                <a:gd name="T11" fmla="*/ 1 h 138"/>
                <a:gd name="T12" fmla="*/ 0 w 179"/>
                <a:gd name="T13" fmla="*/ 1 h 138"/>
                <a:gd name="T14" fmla="*/ 0 w 179"/>
                <a:gd name="T15" fmla="*/ 1 h 138"/>
                <a:gd name="T16" fmla="*/ 0 w 179"/>
                <a:gd name="T17" fmla="*/ 0 h 138"/>
                <a:gd name="T18" fmla="*/ 0 w 179"/>
                <a:gd name="T19" fmla="*/ 1 h 138"/>
                <a:gd name="T20" fmla="*/ 0 w 179"/>
                <a:gd name="T21" fmla="*/ 1 h 138"/>
                <a:gd name="T22" fmla="*/ 0 w 179"/>
                <a:gd name="T23" fmla="*/ 1 h 138"/>
                <a:gd name="T24" fmla="*/ 0 w 179"/>
                <a:gd name="T25" fmla="*/ 1 h 138"/>
                <a:gd name="T26" fmla="*/ 0 w 179"/>
                <a:gd name="T27" fmla="*/ 1 h 138"/>
                <a:gd name="T28" fmla="*/ 0 w 179"/>
                <a:gd name="T29" fmla="*/ 1 h 138"/>
                <a:gd name="T30" fmla="*/ 0 w 179"/>
                <a:gd name="T31" fmla="*/ 1 h 138"/>
                <a:gd name="T32" fmla="*/ 0 w 179"/>
                <a:gd name="T33" fmla="*/ 1 h 138"/>
                <a:gd name="T34" fmla="*/ 0 w 179"/>
                <a:gd name="T35" fmla="*/ 1 h 138"/>
                <a:gd name="T36" fmla="*/ 0 w 179"/>
                <a:gd name="T37" fmla="*/ 1 h 13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79"/>
                <a:gd name="T58" fmla="*/ 0 h 138"/>
                <a:gd name="T59" fmla="*/ 179 w 179"/>
                <a:gd name="T60" fmla="*/ 138 h 13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79" h="138">
                  <a:moveTo>
                    <a:pt x="175" y="124"/>
                  </a:moveTo>
                  <a:lnTo>
                    <a:pt x="152" y="108"/>
                  </a:lnTo>
                  <a:lnTo>
                    <a:pt x="130" y="93"/>
                  </a:lnTo>
                  <a:lnTo>
                    <a:pt x="108" y="77"/>
                  </a:lnTo>
                  <a:lnTo>
                    <a:pt x="87" y="61"/>
                  </a:lnTo>
                  <a:lnTo>
                    <a:pt x="65" y="46"/>
                  </a:lnTo>
                  <a:lnTo>
                    <a:pt x="42" y="30"/>
                  </a:lnTo>
                  <a:lnTo>
                    <a:pt x="21" y="14"/>
                  </a:lnTo>
                  <a:lnTo>
                    <a:pt x="0" y="0"/>
                  </a:lnTo>
                  <a:lnTo>
                    <a:pt x="21" y="17"/>
                  </a:lnTo>
                  <a:lnTo>
                    <a:pt x="42" y="34"/>
                  </a:lnTo>
                  <a:lnTo>
                    <a:pt x="65" y="51"/>
                  </a:lnTo>
                  <a:lnTo>
                    <a:pt x="87" y="69"/>
                  </a:lnTo>
                  <a:lnTo>
                    <a:pt x="110" y="86"/>
                  </a:lnTo>
                  <a:lnTo>
                    <a:pt x="132" y="103"/>
                  </a:lnTo>
                  <a:lnTo>
                    <a:pt x="155" y="120"/>
                  </a:lnTo>
                  <a:lnTo>
                    <a:pt x="179" y="138"/>
                  </a:lnTo>
                  <a:lnTo>
                    <a:pt x="175" y="131"/>
                  </a:lnTo>
                  <a:lnTo>
                    <a:pt x="175" y="124"/>
                  </a:lnTo>
                  <a:close/>
                </a:path>
              </a:pathLst>
            </a:custGeom>
            <a:solidFill>
              <a:srgbClr val="611400"/>
            </a:solidFill>
            <a:ln w="0">
              <a:solidFill>
                <a:srgbClr val="6114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67" name="Freeform 96"/>
            <p:cNvSpPr>
              <a:spLocks/>
            </p:cNvSpPr>
            <p:nvPr/>
          </p:nvSpPr>
          <p:spPr bwMode="auto">
            <a:xfrm>
              <a:off x="4911" y="2128"/>
              <a:ext cx="98" cy="143"/>
            </a:xfrm>
            <a:custGeom>
              <a:avLst/>
              <a:gdLst>
                <a:gd name="T0" fmla="*/ 0 w 293"/>
                <a:gd name="T1" fmla="*/ 0 h 287"/>
                <a:gd name="T2" fmla="*/ 0 w 293"/>
                <a:gd name="T3" fmla="*/ 0 h 287"/>
                <a:gd name="T4" fmla="*/ 0 w 293"/>
                <a:gd name="T5" fmla="*/ 0 h 287"/>
                <a:gd name="T6" fmla="*/ 0 w 293"/>
                <a:gd name="T7" fmla="*/ 0 h 287"/>
                <a:gd name="T8" fmla="*/ 0 w 293"/>
                <a:gd name="T9" fmla="*/ 0 h 287"/>
                <a:gd name="T10" fmla="*/ 0 w 293"/>
                <a:gd name="T11" fmla="*/ 0 h 287"/>
                <a:gd name="T12" fmla="*/ 0 w 293"/>
                <a:gd name="T13" fmla="*/ 0 h 287"/>
                <a:gd name="T14" fmla="*/ 0 w 293"/>
                <a:gd name="T15" fmla="*/ 0 h 287"/>
                <a:gd name="T16" fmla="*/ 0 w 293"/>
                <a:gd name="T17" fmla="*/ 0 h 287"/>
                <a:gd name="T18" fmla="*/ 0 w 293"/>
                <a:gd name="T19" fmla="*/ 0 h 287"/>
                <a:gd name="T20" fmla="*/ 0 w 293"/>
                <a:gd name="T21" fmla="*/ 0 h 287"/>
                <a:gd name="T22" fmla="*/ 0 w 293"/>
                <a:gd name="T23" fmla="*/ 0 h 287"/>
                <a:gd name="T24" fmla="*/ 0 w 293"/>
                <a:gd name="T25" fmla="*/ 0 h 287"/>
                <a:gd name="T26" fmla="*/ 0 w 293"/>
                <a:gd name="T27" fmla="*/ 0 h 287"/>
                <a:gd name="T28" fmla="*/ 0 w 293"/>
                <a:gd name="T29" fmla="*/ 0 h 287"/>
                <a:gd name="T30" fmla="*/ 0 w 293"/>
                <a:gd name="T31" fmla="*/ 0 h 287"/>
                <a:gd name="T32" fmla="*/ 0 w 293"/>
                <a:gd name="T33" fmla="*/ 0 h 287"/>
                <a:gd name="T34" fmla="*/ 0 w 293"/>
                <a:gd name="T35" fmla="*/ 0 h 287"/>
                <a:gd name="T36" fmla="*/ 0 w 293"/>
                <a:gd name="T37" fmla="*/ 0 h 287"/>
                <a:gd name="T38" fmla="*/ 0 w 293"/>
                <a:gd name="T39" fmla="*/ 0 h 287"/>
                <a:gd name="T40" fmla="*/ 0 w 293"/>
                <a:gd name="T41" fmla="*/ 0 h 287"/>
                <a:gd name="T42" fmla="*/ 0 w 293"/>
                <a:gd name="T43" fmla="*/ 0 h 287"/>
                <a:gd name="T44" fmla="*/ 0 w 293"/>
                <a:gd name="T45" fmla="*/ 0 h 287"/>
                <a:gd name="T46" fmla="*/ 0 w 293"/>
                <a:gd name="T47" fmla="*/ 0 h 287"/>
                <a:gd name="T48" fmla="*/ 0 w 293"/>
                <a:gd name="T49" fmla="*/ 0 h 287"/>
                <a:gd name="T50" fmla="*/ 0 w 293"/>
                <a:gd name="T51" fmla="*/ 0 h 287"/>
                <a:gd name="T52" fmla="*/ 0 w 293"/>
                <a:gd name="T53" fmla="*/ 0 h 287"/>
                <a:gd name="T54" fmla="*/ 0 w 293"/>
                <a:gd name="T55" fmla="*/ 0 h 287"/>
                <a:gd name="T56" fmla="*/ 0 w 293"/>
                <a:gd name="T57" fmla="*/ 0 h 287"/>
                <a:gd name="T58" fmla="*/ 0 w 293"/>
                <a:gd name="T59" fmla="*/ 0 h 287"/>
                <a:gd name="T60" fmla="*/ 0 w 293"/>
                <a:gd name="T61" fmla="*/ 0 h 287"/>
                <a:gd name="T62" fmla="*/ 0 w 293"/>
                <a:gd name="T63" fmla="*/ 0 h 287"/>
                <a:gd name="T64" fmla="*/ 0 w 293"/>
                <a:gd name="T65" fmla="*/ 0 h 287"/>
                <a:gd name="T66" fmla="*/ 0 w 293"/>
                <a:gd name="T67" fmla="*/ 0 h 287"/>
                <a:gd name="T68" fmla="*/ 0 w 293"/>
                <a:gd name="T69" fmla="*/ 0 h 287"/>
                <a:gd name="T70" fmla="*/ 0 w 293"/>
                <a:gd name="T71" fmla="*/ 0 h 287"/>
                <a:gd name="T72" fmla="*/ 0 w 293"/>
                <a:gd name="T73" fmla="*/ 0 h 28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93"/>
                <a:gd name="T112" fmla="*/ 0 h 287"/>
                <a:gd name="T113" fmla="*/ 293 w 293"/>
                <a:gd name="T114" fmla="*/ 287 h 287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93" h="287">
                  <a:moveTo>
                    <a:pt x="148" y="287"/>
                  </a:moveTo>
                  <a:lnTo>
                    <a:pt x="100" y="264"/>
                  </a:lnTo>
                  <a:lnTo>
                    <a:pt x="66" y="238"/>
                  </a:lnTo>
                  <a:lnTo>
                    <a:pt x="39" y="207"/>
                  </a:lnTo>
                  <a:lnTo>
                    <a:pt x="22" y="171"/>
                  </a:lnTo>
                  <a:lnTo>
                    <a:pt x="9" y="131"/>
                  </a:lnTo>
                  <a:lnTo>
                    <a:pt x="4" y="89"/>
                  </a:lnTo>
                  <a:lnTo>
                    <a:pt x="0" y="45"/>
                  </a:lnTo>
                  <a:lnTo>
                    <a:pt x="0" y="0"/>
                  </a:lnTo>
                  <a:lnTo>
                    <a:pt x="2" y="37"/>
                  </a:lnTo>
                  <a:lnTo>
                    <a:pt x="8" y="72"/>
                  </a:lnTo>
                  <a:lnTo>
                    <a:pt x="18" y="103"/>
                  </a:lnTo>
                  <a:lnTo>
                    <a:pt x="33" y="132"/>
                  </a:lnTo>
                  <a:lnTo>
                    <a:pt x="50" y="154"/>
                  </a:lnTo>
                  <a:lnTo>
                    <a:pt x="76" y="173"/>
                  </a:lnTo>
                  <a:lnTo>
                    <a:pt x="105" y="184"/>
                  </a:lnTo>
                  <a:lnTo>
                    <a:pt x="142" y="192"/>
                  </a:lnTo>
                  <a:lnTo>
                    <a:pt x="168" y="170"/>
                  </a:lnTo>
                  <a:lnTo>
                    <a:pt x="183" y="145"/>
                  </a:lnTo>
                  <a:lnTo>
                    <a:pt x="192" y="116"/>
                  </a:lnTo>
                  <a:lnTo>
                    <a:pt x="200" y="88"/>
                  </a:lnTo>
                  <a:lnTo>
                    <a:pt x="207" y="60"/>
                  </a:lnTo>
                  <a:lnTo>
                    <a:pt x="223" y="39"/>
                  </a:lnTo>
                  <a:lnTo>
                    <a:pt x="249" y="25"/>
                  </a:lnTo>
                  <a:lnTo>
                    <a:pt x="293" y="22"/>
                  </a:lnTo>
                  <a:lnTo>
                    <a:pt x="282" y="33"/>
                  </a:lnTo>
                  <a:lnTo>
                    <a:pt x="273" y="43"/>
                  </a:lnTo>
                  <a:lnTo>
                    <a:pt x="262" y="55"/>
                  </a:lnTo>
                  <a:lnTo>
                    <a:pt x="254" y="67"/>
                  </a:lnTo>
                  <a:lnTo>
                    <a:pt x="242" y="96"/>
                  </a:lnTo>
                  <a:lnTo>
                    <a:pt x="235" y="128"/>
                  </a:lnTo>
                  <a:lnTo>
                    <a:pt x="230" y="162"/>
                  </a:lnTo>
                  <a:lnTo>
                    <a:pt x="224" y="196"/>
                  </a:lnTo>
                  <a:lnTo>
                    <a:pt x="214" y="226"/>
                  </a:lnTo>
                  <a:lnTo>
                    <a:pt x="200" y="254"/>
                  </a:lnTo>
                  <a:lnTo>
                    <a:pt x="177" y="274"/>
                  </a:lnTo>
                  <a:lnTo>
                    <a:pt x="148" y="287"/>
                  </a:lnTo>
                  <a:close/>
                </a:path>
              </a:pathLst>
            </a:custGeom>
            <a:solidFill>
              <a:srgbClr val="B51717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68" name="Freeform 97"/>
            <p:cNvSpPr>
              <a:spLocks/>
            </p:cNvSpPr>
            <p:nvPr/>
          </p:nvSpPr>
          <p:spPr bwMode="auto">
            <a:xfrm>
              <a:off x="4914" y="2139"/>
              <a:ext cx="93" cy="124"/>
            </a:xfrm>
            <a:custGeom>
              <a:avLst/>
              <a:gdLst>
                <a:gd name="T0" fmla="*/ 0 w 281"/>
                <a:gd name="T1" fmla="*/ 1 h 247"/>
                <a:gd name="T2" fmla="*/ 0 w 281"/>
                <a:gd name="T3" fmla="*/ 1 h 247"/>
                <a:gd name="T4" fmla="*/ 0 w 281"/>
                <a:gd name="T5" fmla="*/ 1 h 247"/>
                <a:gd name="T6" fmla="*/ 0 w 281"/>
                <a:gd name="T7" fmla="*/ 1 h 247"/>
                <a:gd name="T8" fmla="*/ 0 w 281"/>
                <a:gd name="T9" fmla="*/ 1 h 247"/>
                <a:gd name="T10" fmla="*/ 0 w 281"/>
                <a:gd name="T11" fmla="*/ 1 h 247"/>
                <a:gd name="T12" fmla="*/ 0 w 281"/>
                <a:gd name="T13" fmla="*/ 1 h 247"/>
                <a:gd name="T14" fmla="*/ 0 w 281"/>
                <a:gd name="T15" fmla="*/ 1 h 247"/>
                <a:gd name="T16" fmla="*/ 0 w 281"/>
                <a:gd name="T17" fmla="*/ 1 h 247"/>
                <a:gd name="T18" fmla="*/ 0 w 281"/>
                <a:gd name="T19" fmla="*/ 1 h 247"/>
                <a:gd name="T20" fmla="*/ 0 w 281"/>
                <a:gd name="T21" fmla="*/ 1 h 247"/>
                <a:gd name="T22" fmla="*/ 0 w 281"/>
                <a:gd name="T23" fmla="*/ 1 h 247"/>
                <a:gd name="T24" fmla="*/ 0 w 281"/>
                <a:gd name="T25" fmla="*/ 1 h 247"/>
                <a:gd name="T26" fmla="*/ 0 w 281"/>
                <a:gd name="T27" fmla="*/ 1 h 247"/>
                <a:gd name="T28" fmla="*/ 0 w 281"/>
                <a:gd name="T29" fmla="*/ 1 h 247"/>
                <a:gd name="T30" fmla="*/ 0 w 281"/>
                <a:gd name="T31" fmla="*/ 1 h 247"/>
                <a:gd name="T32" fmla="*/ 0 w 281"/>
                <a:gd name="T33" fmla="*/ 1 h 247"/>
                <a:gd name="T34" fmla="*/ 0 w 281"/>
                <a:gd name="T35" fmla="*/ 1 h 247"/>
                <a:gd name="T36" fmla="*/ 0 w 281"/>
                <a:gd name="T37" fmla="*/ 1 h 247"/>
                <a:gd name="T38" fmla="*/ 0 w 281"/>
                <a:gd name="T39" fmla="*/ 1 h 247"/>
                <a:gd name="T40" fmla="*/ 0 w 281"/>
                <a:gd name="T41" fmla="*/ 1 h 247"/>
                <a:gd name="T42" fmla="*/ 0 w 281"/>
                <a:gd name="T43" fmla="*/ 1 h 247"/>
                <a:gd name="T44" fmla="*/ 0 w 281"/>
                <a:gd name="T45" fmla="*/ 1 h 247"/>
                <a:gd name="T46" fmla="*/ 0 w 281"/>
                <a:gd name="T47" fmla="*/ 1 h 247"/>
                <a:gd name="T48" fmla="*/ 0 w 281"/>
                <a:gd name="T49" fmla="*/ 0 h 247"/>
                <a:gd name="T50" fmla="*/ 0 w 281"/>
                <a:gd name="T51" fmla="*/ 1 h 247"/>
                <a:gd name="T52" fmla="*/ 0 w 281"/>
                <a:gd name="T53" fmla="*/ 1 h 247"/>
                <a:gd name="T54" fmla="*/ 0 w 281"/>
                <a:gd name="T55" fmla="*/ 1 h 247"/>
                <a:gd name="T56" fmla="*/ 0 w 281"/>
                <a:gd name="T57" fmla="*/ 1 h 247"/>
                <a:gd name="T58" fmla="*/ 0 w 281"/>
                <a:gd name="T59" fmla="*/ 1 h 247"/>
                <a:gd name="T60" fmla="*/ 0 w 281"/>
                <a:gd name="T61" fmla="*/ 1 h 247"/>
                <a:gd name="T62" fmla="*/ 0 w 281"/>
                <a:gd name="T63" fmla="*/ 1 h 247"/>
                <a:gd name="T64" fmla="*/ 0 w 281"/>
                <a:gd name="T65" fmla="*/ 1 h 247"/>
                <a:gd name="T66" fmla="*/ 0 w 281"/>
                <a:gd name="T67" fmla="*/ 1 h 247"/>
                <a:gd name="T68" fmla="*/ 0 w 281"/>
                <a:gd name="T69" fmla="*/ 1 h 247"/>
                <a:gd name="T70" fmla="*/ 0 w 281"/>
                <a:gd name="T71" fmla="*/ 1 h 247"/>
                <a:gd name="T72" fmla="*/ 0 w 281"/>
                <a:gd name="T73" fmla="*/ 1 h 24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81"/>
                <a:gd name="T112" fmla="*/ 0 h 247"/>
                <a:gd name="T113" fmla="*/ 281 w 281"/>
                <a:gd name="T114" fmla="*/ 247 h 247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81" h="247">
                  <a:moveTo>
                    <a:pt x="141" y="247"/>
                  </a:moveTo>
                  <a:lnTo>
                    <a:pt x="98" y="228"/>
                  </a:lnTo>
                  <a:lnTo>
                    <a:pt x="66" y="206"/>
                  </a:lnTo>
                  <a:lnTo>
                    <a:pt x="41" y="180"/>
                  </a:lnTo>
                  <a:lnTo>
                    <a:pt x="24" y="151"/>
                  </a:lnTo>
                  <a:lnTo>
                    <a:pt x="11" y="119"/>
                  </a:lnTo>
                  <a:lnTo>
                    <a:pt x="4" y="85"/>
                  </a:lnTo>
                  <a:lnTo>
                    <a:pt x="0" y="48"/>
                  </a:lnTo>
                  <a:lnTo>
                    <a:pt x="0" y="13"/>
                  </a:lnTo>
                  <a:lnTo>
                    <a:pt x="1" y="43"/>
                  </a:lnTo>
                  <a:lnTo>
                    <a:pt x="8" y="72"/>
                  </a:lnTo>
                  <a:lnTo>
                    <a:pt x="18" y="96"/>
                  </a:lnTo>
                  <a:lnTo>
                    <a:pt x="34" y="120"/>
                  </a:lnTo>
                  <a:lnTo>
                    <a:pt x="52" y="138"/>
                  </a:lnTo>
                  <a:lnTo>
                    <a:pt x="74" y="153"/>
                  </a:lnTo>
                  <a:lnTo>
                    <a:pt x="101" y="162"/>
                  </a:lnTo>
                  <a:lnTo>
                    <a:pt x="135" y="168"/>
                  </a:lnTo>
                  <a:lnTo>
                    <a:pt x="158" y="150"/>
                  </a:lnTo>
                  <a:lnTo>
                    <a:pt x="173" y="125"/>
                  </a:lnTo>
                  <a:lnTo>
                    <a:pt x="183" y="96"/>
                  </a:lnTo>
                  <a:lnTo>
                    <a:pt x="192" y="68"/>
                  </a:lnTo>
                  <a:lnTo>
                    <a:pt x="200" y="40"/>
                  </a:lnTo>
                  <a:lnTo>
                    <a:pt x="217" y="18"/>
                  </a:lnTo>
                  <a:lnTo>
                    <a:pt x="241" y="2"/>
                  </a:lnTo>
                  <a:lnTo>
                    <a:pt x="281" y="0"/>
                  </a:lnTo>
                  <a:lnTo>
                    <a:pt x="271" y="9"/>
                  </a:lnTo>
                  <a:lnTo>
                    <a:pt x="261" y="19"/>
                  </a:lnTo>
                  <a:lnTo>
                    <a:pt x="252" y="30"/>
                  </a:lnTo>
                  <a:lnTo>
                    <a:pt x="245" y="40"/>
                  </a:lnTo>
                  <a:lnTo>
                    <a:pt x="234" y="65"/>
                  </a:lnTo>
                  <a:lnTo>
                    <a:pt x="227" y="95"/>
                  </a:lnTo>
                  <a:lnTo>
                    <a:pt x="220" y="126"/>
                  </a:lnTo>
                  <a:lnTo>
                    <a:pt x="214" y="159"/>
                  </a:lnTo>
                  <a:lnTo>
                    <a:pt x="203" y="188"/>
                  </a:lnTo>
                  <a:lnTo>
                    <a:pt x="189" y="214"/>
                  </a:lnTo>
                  <a:lnTo>
                    <a:pt x="168" y="233"/>
                  </a:lnTo>
                  <a:lnTo>
                    <a:pt x="141" y="247"/>
                  </a:lnTo>
                  <a:close/>
                </a:path>
              </a:pathLst>
            </a:custGeom>
            <a:solidFill>
              <a:srgbClr val="CC2B2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69" name="Freeform 98"/>
            <p:cNvSpPr>
              <a:spLocks/>
            </p:cNvSpPr>
            <p:nvPr/>
          </p:nvSpPr>
          <p:spPr bwMode="auto">
            <a:xfrm>
              <a:off x="4916" y="2141"/>
              <a:ext cx="89" cy="113"/>
            </a:xfrm>
            <a:custGeom>
              <a:avLst/>
              <a:gdLst>
                <a:gd name="T0" fmla="*/ 0 w 266"/>
                <a:gd name="T1" fmla="*/ 0 h 228"/>
                <a:gd name="T2" fmla="*/ 0 w 266"/>
                <a:gd name="T3" fmla="*/ 0 h 228"/>
                <a:gd name="T4" fmla="*/ 0 w 266"/>
                <a:gd name="T5" fmla="*/ 0 h 228"/>
                <a:gd name="T6" fmla="*/ 0 w 266"/>
                <a:gd name="T7" fmla="*/ 0 h 228"/>
                <a:gd name="T8" fmla="*/ 0 w 266"/>
                <a:gd name="T9" fmla="*/ 0 h 228"/>
                <a:gd name="T10" fmla="*/ 0 w 266"/>
                <a:gd name="T11" fmla="*/ 0 h 228"/>
                <a:gd name="T12" fmla="*/ 0 w 266"/>
                <a:gd name="T13" fmla="*/ 0 h 228"/>
                <a:gd name="T14" fmla="*/ 0 w 266"/>
                <a:gd name="T15" fmla="*/ 0 h 228"/>
                <a:gd name="T16" fmla="*/ 0 w 266"/>
                <a:gd name="T17" fmla="*/ 0 h 228"/>
                <a:gd name="T18" fmla="*/ 0 w 266"/>
                <a:gd name="T19" fmla="*/ 0 h 228"/>
                <a:gd name="T20" fmla="*/ 0 w 266"/>
                <a:gd name="T21" fmla="*/ 0 h 228"/>
                <a:gd name="T22" fmla="*/ 0 w 266"/>
                <a:gd name="T23" fmla="*/ 0 h 228"/>
                <a:gd name="T24" fmla="*/ 0 w 266"/>
                <a:gd name="T25" fmla="*/ 0 h 228"/>
                <a:gd name="T26" fmla="*/ 0 w 266"/>
                <a:gd name="T27" fmla="*/ 0 h 228"/>
                <a:gd name="T28" fmla="*/ 0 w 266"/>
                <a:gd name="T29" fmla="*/ 0 h 228"/>
                <a:gd name="T30" fmla="*/ 0 w 266"/>
                <a:gd name="T31" fmla="*/ 0 h 228"/>
                <a:gd name="T32" fmla="*/ 0 w 266"/>
                <a:gd name="T33" fmla="*/ 0 h 228"/>
                <a:gd name="T34" fmla="*/ 0 w 266"/>
                <a:gd name="T35" fmla="*/ 0 h 228"/>
                <a:gd name="T36" fmla="*/ 0 w 266"/>
                <a:gd name="T37" fmla="*/ 0 h 228"/>
                <a:gd name="T38" fmla="*/ 0 w 266"/>
                <a:gd name="T39" fmla="*/ 0 h 228"/>
                <a:gd name="T40" fmla="*/ 0 w 266"/>
                <a:gd name="T41" fmla="*/ 0 h 228"/>
                <a:gd name="T42" fmla="*/ 0 w 266"/>
                <a:gd name="T43" fmla="*/ 0 h 228"/>
                <a:gd name="T44" fmla="*/ 0 w 266"/>
                <a:gd name="T45" fmla="*/ 0 h 228"/>
                <a:gd name="T46" fmla="*/ 0 w 266"/>
                <a:gd name="T47" fmla="*/ 0 h 228"/>
                <a:gd name="T48" fmla="*/ 0 w 266"/>
                <a:gd name="T49" fmla="*/ 0 h 228"/>
                <a:gd name="T50" fmla="*/ 0 w 266"/>
                <a:gd name="T51" fmla="*/ 0 h 228"/>
                <a:gd name="T52" fmla="*/ 0 w 266"/>
                <a:gd name="T53" fmla="*/ 0 h 228"/>
                <a:gd name="T54" fmla="*/ 0 w 266"/>
                <a:gd name="T55" fmla="*/ 0 h 228"/>
                <a:gd name="T56" fmla="*/ 0 w 266"/>
                <a:gd name="T57" fmla="*/ 0 h 228"/>
                <a:gd name="T58" fmla="*/ 0 w 266"/>
                <a:gd name="T59" fmla="*/ 0 h 228"/>
                <a:gd name="T60" fmla="*/ 0 w 266"/>
                <a:gd name="T61" fmla="*/ 0 h 228"/>
                <a:gd name="T62" fmla="*/ 0 w 266"/>
                <a:gd name="T63" fmla="*/ 0 h 228"/>
                <a:gd name="T64" fmla="*/ 0 w 266"/>
                <a:gd name="T65" fmla="*/ 0 h 228"/>
                <a:gd name="T66" fmla="*/ 0 w 266"/>
                <a:gd name="T67" fmla="*/ 0 h 228"/>
                <a:gd name="T68" fmla="*/ 0 w 266"/>
                <a:gd name="T69" fmla="*/ 0 h 228"/>
                <a:gd name="T70" fmla="*/ 0 w 266"/>
                <a:gd name="T71" fmla="*/ 0 h 228"/>
                <a:gd name="T72" fmla="*/ 0 w 266"/>
                <a:gd name="T73" fmla="*/ 0 h 22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66"/>
                <a:gd name="T112" fmla="*/ 0 h 228"/>
                <a:gd name="T113" fmla="*/ 266 w 266"/>
                <a:gd name="T114" fmla="*/ 228 h 228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66" h="228">
                  <a:moveTo>
                    <a:pt x="134" y="228"/>
                  </a:moveTo>
                  <a:lnTo>
                    <a:pt x="97" y="213"/>
                  </a:lnTo>
                  <a:lnTo>
                    <a:pt x="67" y="196"/>
                  </a:lnTo>
                  <a:lnTo>
                    <a:pt x="43" y="177"/>
                  </a:lnTo>
                  <a:lnTo>
                    <a:pt x="27" y="154"/>
                  </a:lnTo>
                  <a:lnTo>
                    <a:pt x="14" y="130"/>
                  </a:lnTo>
                  <a:lnTo>
                    <a:pt x="5" y="104"/>
                  </a:lnTo>
                  <a:lnTo>
                    <a:pt x="0" y="75"/>
                  </a:lnTo>
                  <a:lnTo>
                    <a:pt x="0" y="47"/>
                  </a:lnTo>
                  <a:lnTo>
                    <a:pt x="3" y="70"/>
                  </a:lnTo>
                  <a:lnTo>
                    <a:pt x="10" y="92"/>
                  </a:lnTo>
                  <a:lnTo>
                    <a:pt x="21" y="111"/>
                  </a:lnTo>
                  <a:lnTo>
                    <a:pt x="36" y="128"/>
                  </a:lnTo>
                  <a:lnTo>
                    <a:pt x="53" y="141"/>
                  </a:lnTo>
                  <a:lnTo>
                    <a:pt x="75" y="153"/>
                  </a:lnTo>
                  <a:lnTo>
                    <a:pt x="99" y="161"/>
                  </a:lnTo>
                  <a:lnTo>
                    <a:pt x="128" y="165"/>
                  </a:lnTo>
                  <a:lnTo>
                    <a:pt x="148" y="148"/>
                  </a:lnTo>
                  <a:lnTo>
                    <a:pt x="163" y="126"/>
                  </a:lnTo>
                  <a:lnTo>
                    <a:pt x="173" y="98"/>
                  </a:lnTo>
                  <a:lnTo>
                    <a:pt x="183" y="71"/>
                  </a:lnTo>
                  <a:lnTo>
                    <a:pt x="193" y="42"/>
                  </a:lnTo>
                  <a:lnTo>
                    <a:pt x="210" y="20"/>
                  </a:lnTo>
                  <a:lnTo>
                    <a:pt x="233" y="4"/>
                  </a:lnTo>
                  <a:lnTo>
                    <a:pt x="266" y="0"/>
                  </a:lnTo>
                  <a:lnTo>
                    <a:pt x="258" y="7"/>
                  </a:lnTo>
                  <a:lnTo>
                    <a:pt x="251" y="19"/>
                  </a:lnTo>
                  <a:lnTo>
                    <a:pt x="242" y="28"/>
                  </a:lnTo>
                  <a:lnTo>
                    <a:pt x="237" y="37"/>
                  </a:lnTo>
                  <a:lnTo>
                    <a:pt x="227" y="58"/>
                  </a:lnTo>
                  <a:lnTo>
                    <a:pt x="218" y="84"/>
                  </a:lnTo>
                  <a:lnTo>
                    <a:pt x="210" y="114"/>
                  </a:lnTo>
                  <a:lnTo>
                    <a:pt x="203" y="144"/>
                  </a:lnTo>
                  <a:lnTo>
                    <a:pt x="192" y="173"/>
                  </a:lnTo>
                  <a:lnTo>
                    <a:pt x="178" y="198"/>
                  </a:lnTo>
                  <a:lnTo>
                    <a:pt x="158" y="216"/>
                  </a:lnTo>
                  <a:lnTo>
                    <a:pt x="134" y="228"/>
                  </a:lnTo>
                  <a:close/>
                </a:path>
              </a:pathLst>
            </a:custGeom>
            <a:solidFill>
              <a:srgbClr val="E6404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70" name="Freeform 99"/>
            <p:cNvSpPr>
              <a:spLocks/>
            </p:cNvSpPr>
            <p:nvPr/>
          </p:nvSpPr>
          <p:spPr bwMode="auto">
            <a:xfrm>
              <a:off x="4918" y="2142"/>
              <a:ext cx="84" cy="103"/>
            </a:xfrm>
            <a:custGeom>
              <a:avLst/>
              <a:gdLst>
                <a:gd name="T0" fmla="*/ 0 w 252"/>
                <a:gd name="T1" fmla="*/ 1 h 206"/>
                <a:gd name="T2" fmla="*/ 0 w 252"/>
                <a:gd name="T3" fmla="*/ 1 h 206"/>
                <a:gd name="T4" fmla="*/ 0 w 252"/>
                <a:gd name="T5" fmla="*/ 1 h 206"/>
                <a:gd name="T6" fmla="*/ 0 w 252"/>
                <a:gd name="T7" fmla="*/ 1 h 206"/>
                <a:gd name="T8" fmla="*/ 0 w 252"/>
                <a:gd name="T9" fmla="*/ 1 h 206"/>
                <a:gd name="T10" fmla="*/ 0 w 252"/>
                <a:gd name="T11" fmla="*/ 1 h 206"/>
                <a:gd name="T12" fmla="*/ 0 w 252"/>
                <a:gd name="T13" fmla="*/ 1 h 206"/>
                <a:gd name="T14" fmla="*/ 0 w 252"/>
                <a:gd name="T15" fmla="*/ 1 h 206"/>
                <a:gd name="T16" fmla="*/ 0 w 252"/>
                <a:gd name="T17" fmla="*/ 1 h 206"/>
                <a:gd name="T18" fmla="*/ 0 w 252"/>
                <a:gd name="T19" fmla="*/ 1 h 206"/>
                <a:gd name="T20" fmla="*/ 0 w 252"/>
                <a:gd name="T21" fmla="*/ 1 h 206"/>
                <a:gd name="T22" fmla="*/ 0 w 252"/>
                <a:gd name="T23" fmla="*/ 1 h 206"/>
                <a:gd name="T24" fmla="*/ 0 w 252"/>
                <a:gd name="T25" fmla="*/ 1 h 206"/>
                <a:gd name="T26" fmla="*/ 0 w 252"/>
                <a:gd name="T27" fmla="*/ 1 h 206"/>
                <a:gd name="T28" fmla="*/ 0 w 252"/>
                <a:gd name="T29" fmla="*/ 1 h 206"/>
                <a:gd name="T30" fmla="*/ 0 w 252"/>
                <a:gd name="T31" fmla="*/ 1 h 206"/>
                <a:gd name="T32" fmla="*/ 0 w 252"/>
                <a:gd name="T33" fmla="*/ 1 h 206"/>
                <a:gd name="T34" fmla="*/ 0 w 252"/>
                <a:gd name="T35" fmla="*/ 1 h 206"/>
                <a:gd name="T36" fmla="*/ 0 w 252"/>
                <a:gd name="T37" fmla="*/ 1 h 206"/>
                <a:gd name="T38" fmla="*/ 0 w 252"/>
                <a:gd name="T39" fmla="*/ 1 h 206"/>
                <a:gd name="T40" fmla="*/ 0 w 252"/>
                <a:gd name="T41" fmla="*/ 1 h 206"/>
                <a:gd name="T42" fmla="*/ 0 w 252"/>
                <a:gd name="T43" fmla="*/ 1 h 206"/>
                <a:gd name="T44" fmla="*/ 0 w 252"/>
                <a:gd name="T45" fmla="*/ 1 h 206"/>
                <a:gd name="T46" fmla="*/ 0 w 252"/>
                <a:gd name="T47" fmla="*/ 1 h 206"/>
                <a:gd name="T48" fmla="*/ 0 w 252"/>
                <a:gd name="T49" fmla="*/ 0 h 206"/>
                <a:gd name="T50" fmla="*/ 0 w 252"/>
                <a:gd name="T51" fmla="*/ 1 h 206"/>
                <a:gd name="T52" fmla="*/ 0 w 252"/>
                <a:gd name="T53" fmla="*/ 1 h 206"/>
                <a:gd name="T54" fmla="*/ 0 w 252"/>
                <a:gd name="T55" fmla="*/ 1 h 206"/>
                <a:gd name="T56" fmla="*/ 0 w 252"/>
                <a:gd name="T57" fmla="*/ 1 h 206"/>
                <a:gd name="T58" fmla="*/ 0 w 252"/>
                <a:gd name="T59" fmla="*/ 1 h 206"/>
                <a:gd name="T60" fmla="*/ 0 w 252"/>
                <a:gd name="T61" fmla="*/ 1 h 206"/>
                <a:gd name="T62" fmla="*/ 0 w 252"/>
                <a:gd name="T63" fmla="*/ 1 h 206"/>
                <a:gd name="T64" fmla="*/ 0 w 252"/>
                <a:gd name="T65" fmla="*/ 1 h 206"/>
                <a:gd name="T66" fmla="*/ 0 w 252"/>
                <a:gd name="T67" fmla="*/ 1 h 206"/>
                <a:gd name="T68" fmla="*/ 0 w 252"/>
                <a:gd name="T69" fmla="*/ 1 h 206"/>
                <a:gd name="T70" fmla="*/ 0 w 252"/>
                <a:gd name="T71" fmla="*/ 1 h 206"/>
                <a:gd name="T72" fmla="*/ 0 w 252"/>
                <a:gd name="T73" fmla="*/ 1 h 20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52"/>
                <a:gd name="T112" fmla="*/ 0 h 206"/>
                <a:gd name="T113" fmla="*/ 252 w 252"/>
                <a:gd name="T114" fmla="*/ 206 h 20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52" h="206">
                  <a:moveTo>
                    <a:pt x="127" y="206"/>
                  </a:moveTo>
                  <a:lnTo>
                    <a:pt x="94" y="196"/>
                  </a:lnTo>
                  <a:lnTo>
                    <a:pt x="69" y="184"/>
                  </a:lnTo>
                  <a:lnTo>
                    <a:pt x="46" y="170"/>
                  </a:lnTo>
                  <a:lnTo>
                    <a:pt x="29" y="155"/>
                  </a:lnTo>
                  <a:lnTo>
                    <a:pt x="15" y="138"/>
                  </a:lnTo>
                  <a:lnTo>
                    <a:pt x="5" y="120"/>
                  </a:lnTo>
                  <a:lnTo>
                    <a:pt x="0" y="101"/>
                  </a:lnTo>
                  <a:lnTo>
                    <a:pt x="0" y="82"/>
                  </a:lnTo>
                  <a:lnTo>
                    <a:pt x="3" y="98"/>
                  </a:lnTo>
                  <a:lnTo>
                    <a:pt x="10" y="114"/>
                  </a:lnTo>
                  <a:lnTo>
                    <a:pt x="21" y="125"/>
                  </a:lnTo>
                  <a:lnTo>
                    <a:pt x="36" y="138"/>
                  </a:lnTo>
                  <a:lnTo>
                    <a:pt x="53" y="146"/>
                  </a:lnTo>
                  <a:lnTo>
                    <a:pt x="75" y="154"/>
                  </a:lnTo>
                  <a:lnTo>
                    <a:pt x="97" y="158"/>
                  </a:lnTo>
                  <a:lnTo>
                    <a:pt x="123" y="162"/>
                  </a:lnTo>
                  <a:lnTo>
                    <a:pt x="140" y="148"/>
                  </a:lnTo>
                  <a:lnTo>
                    <a:pt x="154" y="127"/>
                  </a:lnTo>
                  <a:lnTo>
                    <a:pt x="164" y="99"/>
                  </a:lnTo>
                  <a:lnTo>
                    <a:pt x="175" y="72"/>
                  </a:lnTo>
                  <a:lnTo>
                    <a:pt x="186" y="43"/>
                  </a:lnTo>
                  <a:lnTo>
                    <a:pt x="203" y="20"/>
                  </a:lnTo>
                  <a:lnTo>
                    <a:pt x="223" y="4"/>
                  </a:lnTo>
                  <a:lnTo>
                    <a:pt x="252" y="0"/>
                  </a:lnTo>
                  <a:lnTo>
                    <a:pt x="245" y="5"/>
                  </a:lnTo>
                  <a:lnTo>
                    <a:pt x="238" y="16"/>
                  </a:lnTo>
                  <a:lnTo>
                    <a:pt x="231" y="25"/>
                  </a:lnTo>
                  <a:lnTo>
                    <a:pt x="227" y="33"/>
                  </a:lnTo>
                  <a:lnTo>
                    <a:pt x="219" y="48"/>
                  </a:lnTo>
                  <a:lnTo>
                    <a:pt x="210" y="72"/>
                  </a:lnTo>
                  <a:lnTo>
                    <a:pt x="200" y="98"/>
                  </a:lnTo>
                  <a:lnTo>
                    <a:pt x="192" y="128"/>
                  </a:lnTo>
                  <a:lnTo>
                    <a:pt x="179" y="154"/>
                  </a:lnTo>
                  <a:lnTo>
                    <a:pt x="165" y="179"/>
                  </a:lnTo>
                  <a:lnTo>
                    <a:pt x="148" y="196"/>
                  </a:lnTo>
                  <a:lnTo>
                    <a:pt x="127" y="206"/>
                  </a:lnTo>
                  <a:close/>
                </a:path>
              </a:pathLst>
            </a:custGeom>
            <a:solidFill>
              <a:srgbClr val="FF545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71" name="Freeform 100"/>
            <p:cNvSpPr>
              <a:spLocks/>
            </p:cNvSpPr>
            <p:nvPr/>
          </p:nvSpPr>
          <p:spPr bwMode="auto">
            <a:xfrm>
              <a:off x="4910" y="2002"/>
              <a:ext cx="97" cy="128"/>
            </a:xfrm>
            <a:custGeom>
              <a:avLst/>
              <a:gdLst>
                <a:gd name="T0" fmla="*/ 0 w 291"/>
                <a:gd name="T1" fmla="*/ 1 h 255"/>
                <a:gd name="T2" fmla="*/ 0 w 291"/>
                <a:gd name="T3" fmla="*/ 1 h 255"/>
                <a:gd name="T4" fmla="*/ 0 w 291"/>
                <a:gd name="T5" fmla="*/ 1 h 255"/>
                <a:gd name="T6" fmla="*/ 0 w 291"/>
                <a:gd name="T7" fmla="*/ 1 h 255"/>
                <a:gd name="T8" fmla="*/ 0 w 291"/>
                <a:gd name="T9" fmla="*/ 1 h 255"/>
                <a:gd name="T10" fmla="*/ 0 w 291"/>
                <a:gd name="T11" fmla="*/ 1 h 255"/>
                <a:gd name="T12" fmla="*/ 0 w 291"/>
                <a:gd name="T13" fmla="*/ 1 h 255"/>
                <a:gd name="T14" fmla="*/ 0 w 291"/>
                <a:gd name="T15" fmla="*/ 1 h 255"/>
                <a:gd name="T16" fmla="*/ 0 w 291"/>
                <a:gd name="T17" fmla="*/ 1 h 255"/>
                <a:gd name="T18" fmla="*/ 0 w 291"/>
                <a:gd name="T19" fmla="*/ 1 h 255"/>
                <a:gd name="T20" fmla="*/ 0 w 291"/>
                <a:gd name="T21" fmla="*/ 1 h 255"/>
                <a:gd name="T22" fmla="*/ 0 w 291"/>
                <a:gd name="T23" fmla="*/ 1 h 255"/>
                <a:gd name="T24" fmla="*/ 0 w 291"/>
                <a:gd name="T25" fmla="*/ 1 h 255"/>
                <a:gd name="T26" fmla="*/ 0 w 291"/>
                <a:gd name="T27" fmla="*/ 1 h 255"/>
                <a:gd name="T28" fmla="*/ 0 w 291"/>
                <a:gd name="T29" fmla="*/ 1 h 255"/>
                <a:gd name="T30" fmla="*/ 0 w 291"/>
                <a:gd name="T31" fmla="*/ 1 h 255"/>
                <a:gd name="T32" fmla="*/ 0 w 291"/>
                <a:gd name="T33" fmla="*/ 1 h 255"/>
                <a:gd name="T34" fmla="*/ 0 w 291"/>
                <a:gd name="T35" fmla="*/ 1 h 255"/>
                <a:gd name="T36" fmla="*/ 0 w 291"/>
                <a:gd name="T37" fmla="*/ 1 h 255"/>
                <a:gd name="T38" fmla="*/ 0 w 291"/>
                <a:gd name="T39" fmla="*/ 0 h 255"/>
                <a:gd name="T40" fmla="*/ 0 w 291"/>
                <a:gd name="T41" fmla="*/ 0 h 255"/>
                <a:gd name="T42" fmla="*/ 0 w 291"/>
                <a:gd name="T43" fmla="*/ 1 h 255"/>
                <a:gd name="T44" fmla="*/ 0 w 291"/>
                <a:gd name="T45" fmla="*/ 1 h 255"/>
                <a:gd name="T46" fmla="*/ 0 w 291"/>
                <a:gd name="T47" fmla="*/ 1 h 255"/>
                <a:gd name="T48" fmla="*/ 0 w 291"/>
                <a:gd name="T49" fmla="*/ 1 h 255"/>
                <a:gd name="T50" fmla="*/ 0 w 291"/>
                <a:gd name="T51" fmla="*/ 1 h 255"/>
                <a:gd name="T52" fmla="*/ 0 w 291"/>
                <a:gd name="T53" fmla="*/ 1 h 255"/>
                <a:gd name="T54" fmla="*/ 0 w 291"/>
                <a:gd name="T55" fmla="*/ 1 h 255"/>
                <a:gd name="T56" fmla="*/ 0 w 291"/>
                <a:gd name="T57" fmla="*/ 1 h 25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91"/>
                <a:gd name="T88" fmla="*/ 0 h 255"/>
                <a:gd name="T89" fmla="*/ 291 w 291"/>
                <a:gd name="T90" fmla="*/ 255 h 255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91" h="255">
                  <a:moveTo>
                    <a:pt x="0" y="134"/>
                  </a:moveTo>
                  <a:lnTo>
                    <a:pt x="34" y="142"/>
                  </a:lnTo>
                  <a:lnTo>
                    <a:pt x="69" y="148"/>
                  </a:lnTo>
                  <a:lnTo>
                    <a:pt x="103" y="154"/>
                  </a:lnTo>
                  <a:lnTo>
                    <a:pt x="137" y="163"/>
                  </a:lnTo>
                  <a:lnTo>
                    <a:pt x="171" y="175"/>
                  </a:lnTo>
                  <a:lnTo>
                    <a:pt x="209" y="193"/>
                  </a:lnTo>
                  <a:lnTo>
                    <a:pt x="247" y="219"/>
                  </a:lnTo>
                  <a:lnTo>
                    <a:pt x="291" y="255"/>
                  </a:lnTo>
                  <a:lnTo>
                    <a:pt x="288" y="246"/>
                  </a:lnTo>
                  <a:lnTo>
                    <a:pt x="286" y="237"/>
                  </a:lnTo>
                  <a:lnTo>
                    <a:pt x="283" y="229"/>
                  </a:lnTo>
                  <a:lnTo>
                    <a:pt x="283" y="222"/>
                  </a:lnTo>
                  <a:lnTo>
                    <a:pt x="264" y="193"/>
                  </a:lnTo>
                  <a:lnTo>
                    <a:pt x="250" y="158"/>
                  </a:lnTo>
                  <a:lnTo>
                    <a:pt x="237" y="118"/>
                  </a:lnTo>
                  <a:lnTo>
                    <a:pt x="226" y="79"/>
                  </a:lnTo>
                  <a:lnTo>
                    <a:pt x="209" y="44"/>
                  </a:lnTo>
                  <a:lnTo>
                    <a:pt x="186" y="17"/>
                  </a:lnTo>
                  <a:lnTo>
                    <a:pt x="155" y="0"/>
                  </a:lnTo>
                  <a:lnTo>
                    <a:pt x="113" y="0"/>
                  </a:lnTo>
                  <a:lnTo>
                    <a:pt x="87" y="9"/>
                  </a:lnTo>
                  <a:lnTo>
                    <a:pt x="68" y="22"/>
                  </a:lnTo>
                  <a:lnTo>
                    <a:pt x="49" y="35"/>
                  </a:lnTo>
                  <a:lnTo>
                    <a:pt x="35" y="52"/>
                  </a:lnTo>
                  <a:lnTo>
                    <a:pt x="22" y="69"/>
                  </a:lnTo>
                  <a:lnTo>
                    <a:pt x="14" y="90"/>
                  </a:lnTo>
                  <a:lnTo>
                    <a:pt x="5" y="111"/>
                  </a:lnTo>
                  <a:lnTo>
                    <a:pt x="0" y="134"/>
                  </a:lnTo>
                  <a:close/>
                </a:path>
              </a:pathLst>
            </a:custGeom>
            <a:solidFill>
              <a:srgbClr val="CC2E2E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72" name="Freeform 101"/>
            <p:cNvSpPr>
              <a:spLocks/>
            </p:cNvSpPr>
            <p:nvPr/>
          </p:nvSpPr>
          <p:spPr bwMode="auto">
            <a:xfrm>
              <a:off x="4915" y="2008"/>
              <a:ext cx="87" cy="116"/>
            </a:xfrm>
            <a:custGeom>
              <a:avLst/>
              <a:gdLst>
                <a:gd name="T0" fmla="*/ 0 w 262"/>
                <a:gd name="T1" fmla="*/ 1 h 231"/>
                <a:gd name="T2" fmla="*/ 0 w 262"/>
                <a:gd name="T3" fmla="*/ 1 h 231"/>
                <a:gd name="T4" fmla="*/ 0 w 262"/>
                <a:gd name="T5" fmla="*/ 1 h 231"/>
                <a:gd name="T6" fmla="*/ 0 w 262"/>
                <a:gd name="T7" fmla="*/ 1 h 231"/>
                <a:gd name="T8" fmla="*/ 0 w 262"/>
                <a:gd name="T9" fmla="*/ 1 h 231"/>
                <a:gd name="T10" fmla="*/ 0 w 262"/>
                <a:gd name="T11" fmla="*/ 1 h 231"/>
                <a:gd name="T12" fmla="*/ 0 w 262"/>
                <a:gd name="T13" fmla="*/ 1 h 231"/>
                <a:gd name="T14" fmla="*/ 0 w 262"/>
                <a:gd name="T15" fmla="*/ 1 h 231"/>
                <a:gd name="T16" fmla="*/ 0 w 262"/>
                <a:gd name="T17" fmla="*/ 1 h 231"/>
                <a:gd name="T18" fmla="*/ 0 w 262"/>
                <a:gd name="T19" fmla="*/ 1 h 231"/>
                <a:gd name="T20" fmla="*/ 0 w 262"/>
                <a:gd name="T21" fmla="*/ 1 h 231"/>
                <a:gd name="T22" fmla="*/ 0 w 262"/>
                <a:gd name="T23" fmla="*/ 1 h 231"/>
                <a:gd name="T24" fmla="*/ 0 w 262"/>
                <a:gd name="T25" fmla="*/ 1 h 231"/>
                <a:gd name="T26" fmla="*/ 0 w 262"/>
                <a:gd name="T27" fmla="*/ 1 h 231"/>
                <a:gd name="T28" fmla="*/ 0 w 262"/>
                <a:gd name="T29" fmla="*/ 1 h 231"/>
                <a:gd name="T30" fmla="*/ 0 w 262"/>
                <a:gd name="T31" fmla="*/ 1 h 231"/>
                <a:gd name="T32" fmla="*/ 0 w 262"/>
                <a:gd name="T33" fmla="*/ 1 h 231"/>
                <a:gd name="T34" fmla="*/ 0 w 262"/>
                <a:gd name="T35" fmla="*/ 1 h 231"/>
                <a:gd name="T36" fmla="*/ 0 w 262"/>
                <a:gd name="T37" fmla="*/ 1 h 231"/>
                <a:gd name="T38" fmla="*/ 0 w 262"/>
                <a:gd name="T39" fmla="*/ 0 h 231"/>
                <a:gd name="T40" fmla="*/ 0 w 262"/>
                <a:gd name="T41" fmla="*/ 0 h 231"/>
                <a:gd name="T42" fmla="*/ 0 w 262"/>
                <a:gd name="T43" fmla="*/ 1 h 231"/>
                <a:gd name="T44" fmla="*/ 0 w 262"/>
                <a:gd name="T45" fmla="*/ 1 h 231"/>
                <a:gd name="T46" fmla="*/ 0 w 262"/>
                <a:gd name="T47" fmla="*/ 1 h 231"/>
                <a:gd name="T48" fmla="*/ 0 w 262"/>
                <a:gd name="T49" fmla="*/ 1 h 231"/>
                <a:gd name="T50" fmla="*/ 0 w 262"/>
                <a:gd name="T51" fmla="*/ 1 h 231"/>
                <a:gd name="T52" fmla="*/ 0 w 262"/>
                <a:gd name="T53" fmla="*/ 1 h 231"/>
                <a:gd name="T54" fmla="*/ 0 w 262"/>
                <a:gd name="T55" fmla="*/ 1 h 231"/>
                <a:gd name="T56" fmla="*/ 0 w 262"/>
                <a:gd name="T57" fmla="*/ 1 h 23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62"/>
                <a:gd name="T88" fmla="*/ 0 h 231"/>
                <a:gd name="T89" fmla="*/ 262 w 262"/>
                <a:gd name="T90" fmla="*/ 231 h 23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62" h="231">
                  <a:moveTo>
                    <a:pt x="0" y="122"/>
                  </a:moveTo>
                  <a:lnTo>
                    <a:pt x="31" y="128"/>
                  </a:lnTo>
                  <a:lnTo>
                    <a:pt x="62" y="135"/>
                  </a:lnTo>
                  <a:lnTo>
                    <a:pt x="92" y="140"/>
                  </a:lnTo>
                  <a:lnTo>
                    <a:pt x="123" y="148"/>
                  </a:lnTo>
                  <a:lnTo>
                    <a:pt x="152" y="157"/>
                  </a:lnTo>
                  <a:lnTo>
                    <a:pt x="186" y="174"/>
                  </a:lnTo>
                  <a:lnTo>
                    <a:pt x="221" y="197"/>
                  </a:lnTo>
                  <a:lnTo>
                    <a:pt x="262" y="231"/>
                  </a:lnTo>
                  <a:lnTo>
                    <a:pt x="261" y="224"/>
                  </a:lnTo>
                  <a:lnTo>
                    <a:pt x="260" y="216"/>
                  </a:lnTo>
                  <a:lnTo>
                    <a:pt x="257" y="208"/>
                  </a:lnTo>
                  <a:lnTo>
                    <a:pt x="255" y="200"/>
                  </a:lnTo>
                  <a:lnTo>
                    <a:pt x="237" y="174"/>
                  </a:lnTo>
                  <a:lnTo>
                    <a:pt x="224" y="143"/>
                  </a:lnTo>
                  <a:lnTo>
                    <a:pt x="213" y="106"/>
                  </a:lnTo>
                  <a:lnTo>
                    <a:pt x="203" y="72"/>
                  </a:lnTo>
                  <a:lnTo>
                    <a:pt x="188" y="39"/>
                  </a:lnTo>
                  <a:lnTo>
                    <a:pt x="168" y="15"/>
                  </a:lnTo>
                  <a:lnTo>
                    <a:pt x="140" y="0"/>
                  </a:lnTo>
                  <a:lnTo>
                    <a:pt x="102" y="0"/>
                  </a:lnTo>
                  <a:lnTo>
                    <a:pt x="78" y="8"/>
                  </a:lnTo>
                  <a:lnTo>
                    <a:pt x="59" y="20"/>
                  </a:lnTo>
                  <a:lnTo>
                    <a:pt x="42" y="32"/>
                  </a:lnTo>
                  <a:lnTo>
                    <a:pt x="31" y="47"/>
                  </a:lnTo>
                  <a:lnTo>
                    <a:pt x="20" y="62"/>
                  </a:lnTo>
                  <a:lnTo>
                    <a:pt x="13" y="80"/>
                  </a:lnTo>
                  <a:lnTo>
                    <a:pt x="4" y="100"/>
                  </a:lnTo>
                  <a:lnTo>
                    <a:pt x="0" y="122"/>
                  </a:lnTo>
                  <a:close/>
                </a:path>
              </a:pathLst>
            </a:custGeom>
            <a:solidFill>
              <a:srgbClr val="DB3B3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73" name="Freeform 102"/>
            <p:cNvSpPr>
              <a:spLocks/>
            </p:cNvSpPr>
            <p:nvPr/>
          </p:nvSpPr>
          <p:spPr bwMode="auto">
            <a:xfrm>
              <a:off x="4919" y="2013"/>
              <a:ext cx="79" cy="104"/>
            </a:xfrm>
            <a:custGeom>
              <a:avLst/>
              <a:gdLst>
                <a:gd name="T0" fmla="*/ 0 w 237"/>
                <a:gd name="T1" fmla="*/ 0 h 209"/>
                <a:gd name="T2" fmla="*/ 0 w 237"/>
                <a:gd name="T3" fmla="*/ 0 h 209"/>
                <a:gd name="T4" fmla="*/ 0 w 237"/>
                <a:gd name="T5" fmla="*/ 0 h 209"/>
                <a:gd name="T6" fmla="*/ 0 w 237"/>
                <a:gd name="T7" fmla="*/ 0 h 209"/>
                <a:gd name="T8" fmla="*/ 0 w 237"/>
                <a:gd name="T9" fmla="*/ 0 h 209"/>
                <a:gd name="T10" fmla="*/ 0 w 237"/>
                <a:gd name="T11" fmla="*/ 0 h 209"/>
                <a:gd name="T12" fmla="*/ 0 w 237"/>
                <a:gd name="T13" fmla="*/ 0 h 209"/>
                <a:gd name="T14" fmla="*/ 0 w 237"/>
                <a:gd name="T15" fmla="*/ 0 h 209"/>
                <a:gd name="T16" fmla="*/ 0 w 237"/>
                <a:gd name="T17" fmla="*/ 0 h 209"/>
                <a:gd name="T18" fmla="*/ 0 w 237"/>
                <a:gd name="T19" fmla="*/ 0 h 209"/>
                <a:gd name="T20" fmla="*/ 0 w 237"/>
                <a:gd name="T21" fmla="*/ 0 h 209"/>
                <a:gd name="T22" fmla="*/ 0 w 237"/>
                <a:gd name="T23" fmla="*/ 0 h 209"/>
                <a:gd name="T24" fmla="*/ 0 w 237"/>
                <a:gd name="T25" fmla="*/ 0 h 209"/>
                <a:gd name="T26" fmla="*/ 0 w 237"/>
                <a:gd name="T27" fmla="*/ 0 h 209"/>
                <a:gd name="T28" fmla="*/ 0 w 237"/>
                <a:gd name="T29" fmla="*/ 0 h 209"/>
                <a:gd name="T30" fmla="*/ 0 w 237"/>
                <a:gd name="T31" fmla="*/ 0 h 209"/>
                <a:gd name="T32" fmla="*/ 0 w 237"/>
                <a:gd name="T33" fmla="*/ 0 h 209"/>
                <a:gd name="T34" fmla="*/ 0 w 237"/>
                <a:gd name="T35" fmla="*/ 0 h 209"/>
                <a:gd name="T36" fmla="*/ 0 w 237"/>
                <a:gd name="T37" fmla="*/ 0 h 209"/>
                <a:gd name="T38" fmla="*/ 0 w 237"/>
                <a:gd name="T39" fmla="*/ 0 h 209"/>
                <a:gd name="T40" fmla="*/ 0 w 237"/>
                <a:gd name="T41" fmla="*/ 0 h 209"/>
                <a:gd name="T42" fmla="*/ 0 w 237"/>
                <a:gd name="T43" fmla="*/ 0 h 209"/>
                <a:gd name="T44" fmla="*/ 0 w 237"/>
                <a:gd name="T45" fmla="*/ 0 h 209"/>
                <a:gd name="T46" fmla="*/ 0 w 237"/>
                <a:gd name="T47" fmla="*/ 0 h 209"/>
                <a:gd name="T48" fmla="*/ 0 w 237"/>
                <a:gd name="T49" fmla="*/ 0 h 209"/>
                <a:gd name="T50" fmla="*/ 0 w 237"/>
                <a:gd name="T51" fmla="*/ 0 h 209"/>
                <a:gd name="T52" fmla="*/ 0 w 237"/>
                <a:gd name="T53" fmla="*/ 0 h 209"/>
                <a:gd name="T54" fmla="*/ 0 w 237"/>
                <a:gd name="T55" fmla="*/ 0 h 209"/>
                <a:gd name="T56" fmla="*/ 0 w 237"/>
                <a:gd name="T57" fmla="*/ 0 h 20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37"/>
                <a:gd name="T88" fmla="*/ 0 h 209"/>
                <a:gd name="T89" fmla="*/ 237 w 237"/>
                <a:gd name="T90" fmla="*/ 209 h 209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37" h="209">
                  <a:moveTo>
                    <a:pt x="0" y="111"/>
                  </a:moveTo>
                  <a:lnTo>
                    <a:pt x="28" y="117"/>
                  </a:lnTo>
                  <a:lnTo>
                    <a:pt x="56" y="123"/>
                  </a:lnTo>
                  <a:lnTo>
                    <a:pt x="83" y="127"/>
                  </a:lnTo>
                  <a:lnTo>
                    <a:pt x="111" y="135"/>
                  </a:lnTo>
                  <a:lnTo>
                    <a:pt x="139" y="144"/>
                  </a:lnTo>
                  <a:lnTo>
                    <a:pt x="169" y="158"/>
                  </a:lnTo>
                  <a:lnTo>
                    <a:pt x="200" y="179"/>
                  </a:lnTo>
                  <a:lnTo>
                    <a:pt x="237" y="209"/>
                  </a:lnTo>
                  <a:lnTo>
                    <a:pt x="234" y="202"/>
                  </a:lnTo>
                  <a:lnTo>
                    <a:pt x="232" y="195"/>
                  </a:lnTo>
                  <a:lnTo>
                    <a:pt x="230" y="188"/>
                  </a:lnTo>
                  <a:lnTo>
                    <a:pt x="230" y="182"/>
                  </a:lnTo>
                  <a:lnTo>
                    <a:pt x="214" y="158"/>
                  </a:lnTo>
                  <a:lnTo>
                    <a:pt x="203" y="130"/>
                  </a:lnTo>
                  <a:lnTo>
                    <a:pt x="193" y="97"/>
                  </a:lnTo>
                  <a:lnTo>
                    <a:pt x="183" y="67"/>
                  </a:lnTo>
                  <a:lnTo>
                    <a:pt x="169" y="37"/>
                  </a:lnTo>
                  <a:lnTo>
                    <a:pt x="152" y="15"/>
                  </a:lnTo>
                  <a:lnTo>
                    <a:pt x="125" y="0"/>
                  </a:lnTo>
                  <a:lnTo>
                    <a:pt x="91" y="0"/>
                  </a:lnTo>
                  <a:lnTo>
                    <a:pt x="70" y="7"/>
                  </a:lnTo>
                  <a:lnTo>
                    <a:pt x="55" y="17"/>
                  </a:lnTo>
                  <a:lnTo>
                    <a:pt x="41" y="29"/>
                  </a:lnTo>
                  <a:lnTo>
                    <a:pt x="29" y="44"/>
                  </a:lnTo>
                  <a:lnTo>
                    <a:pt x="19" y="58"/>
                  </a:lnTo>
                  <a:lnTo>
                    <a:pt x="11" y="75"/>
                  </a:lnTo>
                  <a:lnTo>
                    <a:pt x="4" y="92"/>
                  </a:lnTo>
                  <a:lnTo>
                    <a:pt x="0" y="111"/>
                  </a:lnTo>
                  <a:close/>
                </a:path>
              </a:pathLst>
            </a:custGeom>
            <a:solidFill>
              <a:srgbClr val="ED47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74" name="Freeform 103"/>
            <p:cNvSpPr>
              <a:spLocks/>
            </p:cNvSpPr>
            <p:nvPr/>
          </p:nvSpPr>
          <p:spPr bwMode="auto">
            <a:xfrm>
              <a:off x="4924" y="2019"/>
              <a:ext cx="70" cy="92"/>
            </a:xfrm>
            <a:custGeom>
              <a:avLst/>
              <a:gdLst>
                <a:gd name="T0" fmla="*/ 0 w 209"/>
                <a:gd name="T1" fmla="*/ 1 h 184"/>
                <a:gd name="T2" fmla="*/ 0 w 209"/>
                <a:gd name="T3" fmla="*/ 1 h 184"/>
                <a:gd name="T4" fmla="*/ 0 w 209"/>
                <a:gd name="T5" fmla="*/ 1 h 184"/>
                <a:gd name="T6" fmla="*/ 0 w 209"/>
                <a:gd name="T7" fmla="*/ 1 h 184"/>
                <a:gd name="T8" fmla="*/ 0 w 209"/>
                <a:gd name="T9" fmla="*/ 1 h 184"/>
                <a:gd name="T10" fmla="*/ 0 w 209"/>
                <a:gd name="T11" fmla="*/ 1 h 184"/>
                <a:gd name="T12" fmla="*/ 0 w 209"/>
                <a:gd name="T13" fmla="*/ 1 h 184"/>
                <a:gd name="T14" fmla="*/ 0 w 209"/>
                <a:gd name="T15" fmla="*/ 1 h 184"/>
                <a:gd name="T16" fmla="*/ 0 w 209"/>
                <a:gd name="T17" fmla="*/ 1 h 184"/>
                <a:gd name="T18" fmla="*/ 0 w 209"/>
                <a:gd name="T19" fmla="*/ 1 h 184"/>
                <a:gd name="T20" fmla="*/ 0 w 209"/>
                <a:gd name="T21" fmla="*/ 1 h 184"/>
                <a:gd name="T22" fmla="*/ 0 w 209"/>
                <a:gd name="T23" fmla="*/ 1 h 184"/>
                <a:gd name="T24" fmla="*/ 0 w 209"/>
                <a:gd name="T25" fmla="*/ 1 h 184"/>
                <a:gd name="T26" fmla="*/ 0 w 209"/>
                <a:gd name="T27" fmla="*/ 1 h 184"/>
                <a:gd name="T28" fmla="*/ 0 w 209"/>
                <a:gd name="T29" fmla="*/ 1 h 184"/>
                <a:gd name="T30" fmla="*/ 0 w 209"/>
                <a:gd name="T31" fmla="*/ 1 h 184"/>
                <a:gd name="T32" fmla="*/ 0 w 209"/>
                <a:gd name="T33" fmla="*/ 1 h 184"/>
                <a:gd name="T34" fmla="*/ 0 w 209"/>
                <a:gd name="T35" fmla="*/ 0 h 184"/>
                <a:gd name="T36" fmla="*/ 0 w 209"/>
                <a:gd name="T37" fmla="*/ 0 h 184"/>
                <a:gd name="T38" fmla="*/ 0 w 209"/>
                <a:gd name="T39" fmla="*/ 1 h 184"/>
                <a:gd name="T40" fmla="*/ 0 w 209"/>
                <a:gd name="T41" fmla="*/ 1 h 184"/>
                <a:gd name="T42" fmla="*/ 0 w 209"/>
                <a:gd name="T43" fmla="*/ 1 h 184"/>
                <a:gd name="T44" fmla="*/ 0 w 209"/>
                <a:gd name="T45" fmla="*/ 1 h 184"/>
                <a:gd name="T46" fmla="*/ 0 w 209"/>
                <a:gd name="T47" fmla="*/ 1 h 184"/>
                <a:gd name="T48" fmla="*/ 0 w 209"/>
                <a:gd name="T49" fmla="*/ 1 h 184"/>
                <a:gd name="T50" fmla="*/ 0 w 209"/>
                <a:gd name="T51" fmla="*/ 1 h 184"/>
                <a:gd name="T52" fmla="*/ 0 w 209"/>
                <a:gd name="T53" fmla="*/ 1 h 18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209"/>
                <a:gd name="T82" fmla="*/ 0 h 184"/>
                <a:gd name="T83" fmla="*/ 209 w 209"/>
                <a:gd name="T84" fmla="*/ 184 h 184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209" h="184">
                  <a:moveTo>
                    <a:pt x="0" y="97"/>
                  </a:moveTo>
                  <a:lnTo>
                    <a:pt x="24" y="102"/>
                  </a:lnTo>
                  <a:lnTo>
                    <a:pt x="49" y="107"/>
                  </a:lnTo>
                  <a:lnTo>
                    <a:pt x="73" y="111"/>
                  </a:lnTo>
                  <a:lnTo>
                    <a:pt x="99" y="118"/>
                  </a:lnTo>
                  <a:lnTo>
                    <a:pt x="123" y="127"/>
                  </a:lnTo>
                  <a:lnTo>
                    <a:pt x="149" y="140"/>
                  </a:lnTo>
                  <a:lnTo>
                    <a:pt x="178" y="158"/>
                  </a:lnTo>
                  <a:lnTo>
                    <a:pt x="209" y="184"/>
                  </a:lnTo>
                  <a:lnTo>
                    <a:pt x="206" y="171"/>
                  </a:lnTo>
                  <a:lnTo>
                    <a:pt x="203" y="159"/>
                  </a:lnTo>
                  <a:lnTo>
                    <a:pt x="189" y="139"/>
                  </a:lnTo>
                  <a:lnTo>
                    <a:pt x="179" y="114"/>
                  </a:lnTo>
                  <a:lnTo>
                    <a:pt x="171" y="85"/>
                  </a:lnTo>
                  <a:lnTo>
                    <a:pt x="162" y="58"/>
                  </a:lnTo>
                  <a:lnTo>
                    <a:pt x="149" y="32"/>
                  </a:lnTo>
                  <a:lnTo>
                    <a:pt x="134" y="12"/>
                  </a:lnTo>
                  <a:lnTo>
                    <a:pt x="111" y="0"/>
                  </a:lnTo>
                  <a:lnTo>
                    <a:pt x="82" y="0"/>
                  </a:lnTo>
                  <a:lnTo>
                    <a:pt x="62" y="7"/>
                  </a:lnTo>
                  <a:lnTo>
                    <a:pt x="48" y="16"/>
                  </a:lnTo>
                  <a:lnTo>
                    <a:pt x="34" y="26"/>
                  </a:lnTo>
                  <a:lnTo>
                    <a:pt x="25" y="38"/>
                  </a:lnTo>
                  <a:lnTo>
                    <a:pt x="15" y="50"/>
                  </a:lnTo>
                  <a:lnTo>
                    <a:pt x="10" y="65"/>
                  </a:lnTo>
                  <a:lnTo>
                    <a:pt x="4" y="80"/>
                  </a:lnTo>
                  <a:lnTo>
                    <a:pt x="0" y="97"/>
                  </a:lnTo>
                  <a:close/>
                </a:path>
              </a:pathLst>
            </a:custGeom>
            <a:solidFill>
              <a:srgbClr val="FF545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75" name="Freeform 104"/>
            <p:cNvSpPr>
              <a:spLocks/>
            </p:cNvSpPr>
            <p:nvPr/>
          </p:nvSpPr>
          <p:spPr bwMode="auto">
            <a:xfrm>
              <a:off x="5202" y="1975"/>
              <a:ext cx="21" cy="105"/>
            </a:xfrm>
            <a:custGeom>
              <a:avLst/>
              <a:gdLst>
                <a:gd name="T0" fmla="*/ 0 w 64"/>
                <a:gd name="T1" fmla="*/ 0 h 210"/>
                <a:gd name="T2" fmla="*/ 0 w 64"/>
                <a:gd name="T3" fmla="*/ 1 h 210"/>
                <a:gd name="T4" fmla="*/ 0 w 64"/>
                <a:gd name="T5" fmla="*/ 1 h 210"/>
                <a:gd name="T6" fmla="*/ 0 w 64"/>
                <a:gd name="T7" fmla="*/ 1 h 210"/>
                <a:gd name="T8" fmla="*/ 0 w 64"/>
                <a:gd name="T9" fmla="*/ 1 h 210"/>
                <a:gd name="T10" fmla="*/ 0 w 64"/>
                <a:gd name="T11" fmla="*/ 1 h 210"/>
                <a:gd name="T12" fmla="*/ 0 w 64"/>
                <a:gd name="T13" fmla="*/ 1 h 210"/>
                <a:gd name="T14" fmla="*/ 0 w 64"/>
                <a:gd name="T15" fmla="*/ 1 h 210"/>
                <a:gd name="T16" fmla="*/ 0 w 64"/>
                <a:gd name="T17" fmla="*/ 1 h 210"/>
                <a:gd name="T18" fmla="*/ 0 w 64"/>
                <a:gd name="T19" fmla="*/ 1 h 210"/>
                <a:gd name="T20" fmla="*/ 0 w 64"/>
                <a:gd name="T21" fmla="*/ 1 h 210"/>
                <a:gd name="T22" fmla="*/ 0 w 64"/>
                <a:gd name="T23" fmla="*/ 1 h 210"/>
                <a:gd name="T24" fmla="*/ 0 w 64"/>
                <a:gd name="T25" fmla="*/ 1 h 210"/>
                <a:gd name="T26" fmla="*/ 0 w 64"/>
                <a:gd name="T27" fmla="*/ 1 h 210"/>
                <a:gd name="T28" fmla="*/ 0 w 64"/>
                <a:gd name="T29" fmla="*/ 1 h 210"/>
                <a:gd name="T30" fmla="*/ 0 w 64"/>
                <a:gd name="T31" fmla="*/ 1 h 210"/>
                <a:gd name="T32" fmla="*/ 0 w 64"/>
                <a:gd name="T33" fmla="*/ 1 h 210"/>
                <a:gd name="T34" fmla="*/ 0 w 64"/>
                <a:gd name="T35" fmla="*/ 1 h 210"/>
                <a:gd name="T36" fmla="*/ 0 w 64"/>
                <a:gd name="T37" fmla="*/ 1 h 210"/>
                <a:gd name="T38" fmla="*/ 0 w 64"/>
                <a:gd name="T39" fmla="*/ 1 h 210"/>
                <a:gd name="T40" fmla="*/ 0 w 64"/>
                <a:gd name="T41" fmla="*/ 1 h 210"/>
                <a:gd name="T42" fmla="*/ 0 w 64"/>
                <a:gd name="T43" fmla="*/ 1 h 210"/>
                <a:gd name="T44" fmla="*/ 0 w 64"/>
                <a:gd name="T45" fmla="*/ 1 h 210"/>
                <a:gd name="T46" fmla="*/ 0 w 64"/>
                <a:gd name="T47" fmla="*/ 1 h 210"/>
                <a:gd name="T48" fmla="*/ 0 w 64"/>
                <a:gd name="T49" fmla="*/ 0 h 21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64"/>
                <a:gd name="T76" fmla="*/ 0 h 210"/>
                <a:gd name="T77" fmla="*/ 64 w 64"/>
                <a:gd name="T78" fmla="*/ 210 h 21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64" h="210">
                  <a:moveTo>
                    <a:pt x="64" y="0"/>
                  </a:moveTo>
                  <a:lnTo>
                    <a:pt x="57" y="26"/>
                  </a:lnTo>
                  <a:lnTo>
                    <a:pt x="50" y="52"/>
                  </a:lnTo>
                  <a:lnTo>
                    <a:pt x="43" y="78"/>
                  </a:lnTo>
                  <a:lnTo>
                    <a:pt x="36" y="105"/>
                  </a:lnTo>
                  <a:lnTo>
                    <a:pt x="28" y="132"/>
                  </a:lnTo>
                  <a:lnTo>
                    <a:pt x="19" y="158"/>
                  </a:lnTo>
                  <a:lnTo>
                    <a:pt x="9" y="184"/>
                  </a:lnTo>
                  <a:lnTo>
                    <a:pt x="0" y="210"/>
                  </a:lnTo>
                  <a:lnTo>
                    <a:pt x="5" y="196"/>
                  </a:lnTo>
                  <a:lnTo>
                    <a:pt x="14" y="181"/>
                  </a:lnTo>
                  <a:lnTo>
                    <a:pt x="19" y="166"/>
                  </a:lnTo>
                  <a:lnTo>
                    <a:pt x="28" y="150"/>
                  </a:lnTo>
                  <a:lnTo>
                    <a:pt x="35" y="132"/>
                  </a:lnTo>
                  <a:lnTo>
                    <a:pt x="42" y="115"/>
                  </a:lnTo>
                  <a:lnTo>
                    <a:pt x="49" y="95"/>
                  </a:lnTo>
                  <a:lnTo>
                    <a:pt x="57" y="75"/>
                  </a:lnTo>
                  <a:lnTo>
                    <a:pt x="57" y="65"/>
                  </a:lnTo>
                  <a:lnTo>
                    <a:pt x="57" y="56"/>
                  </a:lnTo>
                  <a:lnTo>
                    <a:pt x="59" y="45"/>
                  </a:lnTo>
                  <a:lnTo>
                    <a:pt x="60" y="38"/>
                  </a:lnTo>
                  <a:lnTo>
                    <a:pt x="60" y="27"/>
                  </a:lnTo>
                  <a:lnTo>
                    <a:pt x="62" y="18"/>
                  </a:lnTo>
                  <a:lnTo>
                    <a:pt x="63" y="8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A37357"/>
            </a:solidFill>
            <a:ln w="0">
              <a:solidFill>
                <a:srgbClr val="A37357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76" name="Freeform 105"/>
            <p:cNvSpPr>
              <a:spLocks/>
            </p:cNvSpPr>
            <p:nvPr/>
          </p:nvSpPr>
          <p:spPr bwMode="auto">
            <a:xfrm>
              <a:off x="5009" y="1957"/>
              <a:ext cx="19" cy="38"/>
            </a:xfrm>
            <a:custGeom>
              <a:avLst/>
              <a:gdLst>
                <a:gd name="T0" fmla="*/ 0 w 57"/>
                <a:gd name="T1" fmla="*/ 0 h 76"/>
                <a:gd name="T2" fmla="*/ 0 w 57"/>
                <a:gd name="T3" fmla="*/ 1 h 76"/>
                <a:gd name="T4" fmla="*/ 0 w 57"/>
                <a:gd name="T5" fmla="*/ 1 h 76"/>
                <a:gd name="T6" fmla="*/ 0 w 57"/>
                <a:gd name="T7" fmla="*/ 1 h 76"/>
                <a:gd name="T8" fmla="*/ 0 w 57"/>
                <a:gd name="T9" fmla="*/ 1 h 76"/>
                <a:gd name="T10" fmla="*/ 0 w 57"/>
                <a:gd name="T11" fmla="*/ 1 h 76"/>
                <a:gd name="T12" fmla="*/ 0 w 57"/>
                <a:gd name="T13" fmla="*/ 1 h 76"/>
                <a:gd name="T14" fmla="*/ 0 w 57"/>
                <a:gd name="T15" fmla="*/ 1 h 76"/>
                <a:gd name="T16" fmla="*/ 0 w 57"/>
                <a:gd name="T17" fmla="*/ 1 h 76"/>
                <a:gd name="T18" fmla="*/ 0 w 57"/>
                <a:gd name="T19" fmla="*/ 1 h 76"/>
                <a:gd name="T20" fmla="*/ 0 w 57"/>
                <a:gd name="T21" fmla="*/ 1 h 76"/>
                <a:gd name="T22" fmla="*/ 0 w 57"/>
                <a:gd name="T23" fmla="*/ 1 h 76"/>
                <a:gd name="T24" fmla="*/ 0 w 57"/>
                <a:gd name="T25" fmla="*/ 1 h 76"/>
                <a:gd name="T26" fmla="*/ 0 w 57"/>
                <a:gd name="T27" fmla="*/ 1 h 76"/>
                <a:gd name="T28" fmla="*/ 0 w 57"/>
                <a:gd name="T29" fmla="*/ 1 h 76"/>
                <a:gd name="T30" fmla="*/ 0 w 57"/>
                <a:gd name="T31" fmla="*/ 1 h 76"/>
                <a:gd name="T32" fmla="*/ 0 w 57"/>
                <a:gd name="T33" fmla="*/ 1 h 76"/>
                <a:gd name="T34" fmla="*/ 0 w 57"/>
                <a:gd name="T35" fmla="*/ 1 h 76"/>
                <a:gd name="T36" fmla="*/ 0 w 57"/>
                <a:gd name="T37" fmla="*/ 1 h 76"/>
                <a:gd name="T38" fmla="*/ 0 w 57"/>
                <a:gd name="T39" fmla="*/ 1 h 76"/>
                <a:gd name="T40" fmla="*/ 0 w 57"/>
                <a:gd name="T41" fmla="*/ 1 h 76"/>
                <a:gd name="T42" fmla="*/ 0 w 57"/>
                <a:gd name="T43" fmla="*/ 1 h 76"/>
                <a:gd name="T44" fmla="*/ 0 w 57"/>
                <a:gd name="T45" fmla="*/ 1 h 76"/>
                <a:gd name="T46" fmla="*/ 0 w 57"/>
                <a:gd name="T47" fmla="*/ 1 h 76"/>
                <a:gd name="T48" fmla="*/ 0 w 57"/>
                <a:gd name="T49" fmla="*/ 0 h 7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7"/>
                <a:gd name="T76" fmla="*/ 0 h 76"/>
                <a:gd name="T77" fmla="*/ 57 w 57"/>
                <a:gd name="T78" fmla="*/ 76 h 7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7" h="76">
                  <a:moveTo>
                    <a:pt x="30" y="0"/>
                  </a:moveTo>
                  <a:lnTo>
                    <a:pt x="38" y="3"/>
                  </a:lnTo>
                  <a:lnTo>
                    <a:pt x="48" y="11"/>
                  </a:lnTo>
                  <a:lnTo>
                    <a:pt x="51" y="16"/>
                  </a:lnTo>
                  <a:lnTo>
                    <a:pt x="54" y="23"/>
                  </a:lnTo>
                  <a:lnTo>
                    <a:pt x="55" y="30"/>
                  </a:lnTo>
                  <a:lnTo>
                    <a:pt x="57" y="38"/>
                  </a:lnTo>
                  <a:lnTo>
                    <a:pt x="55" y="45"/>
                  </a:lnTo>
                  <a:lnTo>
                    <a:pt x="54" y="53"/>
                  </a:lnTo>
                  <a:lnTo>
                    <a:pt x="51" y="58"/>
                  </a:lnTo>
                  <a:lnTo>
                    <a:pt x="48" y="64"/>
                  </a:lnTo>
                  <a:lnTo>
                    <a:pt x="38" y="72"/>
                  </a:lnTo>
                  <a:lnTo>
                    <a:pt x="30" y="76"/>
                  </a:lnTo>
                  <a:lnTo>
                    <a:pt x="17" y="72"/>
                  </a:lnTo>
                  <a:lnTo>
                    <a:pt x="9" y="64"/>
                  </a:lnTo>
                  <a:lnTo>
                    <a:pt x="4" y="58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38"/>
                  </a:lnTo>
                  <a:lnTo>
                    <a:pt x="0" y="30"/>
                  </a:lnTo>
                  <a:lnTo>
                    <a:pt x="2" y="23"/>
                  </a:lnTo>
                  <a:lnTo>
                    <a:pt x="4" y="16"/>
                  </a:lnTo>
                  <a:lnTo>
                    <a:pt x="9" y="11"/>
                  </a:lnTo>
                  <a:lnTo>
                    <a:pt x="17" y="3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77" name="Freeform 106"/>
            <p:cNvSpPr>
              <a:spLocks/>
            </p:cNvSpPr>
            <p:nvPr/>
          </p:nvSpPr>
          <p:spPr bwMode="auto">
            <a:xfrm>
              <a:off x="4811" y="1910"/>
              <a:ext cx="19" cy="36"/>
            </a:xfrm>
            <a:custGeom>
              <a:avLst/>
              <a:gdLst>
                <a:gd name="T0" fmla="*/ 0 w 57"/>
                <a:gd name="T1" fmla="*/ 0 h 73"/>
                <a:gd name="T2" fmla="*/ 0 w 57"/>
                <a:gd name="T3" fmla="*/ 0 h 73"/>
                <a:gd name="T4" fmla="*/ 0 w 57"/>
                <a:gd name="T5" fmla="*/ 0 h 73"/>
                <a:gd name="T6" fmla="*/ 0 w 57"/>
                <a:gd name="T7" fmla="*/ 0 h 73"/>
                <a:gd name="T8" fmla="*/ 0 w 57"/>
                <a:gd name="T9" fmla="*/ 0 h 73"/>
                <a:gd name="T10" fmla="*/ 0 w 57"/>
                <a:gd name="T11" fmla="*/ 0 h 73"/>
                <a:gd name="T12" fmla="*/ 0 w 57"/>
                <a:gd name="T13" fmla="*/ 0 h 73"/>
                <a:gd name="T14" fmla="*/ 0 w 57"/>
                <a:gd name="T15" fmla="*/ 0 h 73"/>
                <a:gd name="T16" fmla="*/ 0 w 57"/>
                <a:gd name="T17" fmla="*/ 0 h 73"/>
                <a:gd name="T18" fmla="*/ 0 w 57"/>
                <a:gd name="T19" fmla="*/ 0 h 73"/>
                <a:gd name="T20" fmla="*/ 0 w 57"/>
                <a:gd name="T21" fmla="*/ 0 h 73"/>
                <a:gd name="T22" fmla="*/ 0 w 57"/>
                <a:gd name="T23" fmla="*/ 0 h 73"/>
                <a:gd name="T24" fmla="*/ 0 w 57"/>
                <a:gd name="T25" fmla="*/ 0 h 73"/>
                <a:gd name="T26" fmla="*/ 0 w 57"/>
                <a:gd name="T27" fmla="*/ 0 h 73"/>
                <a:gd name="T28" fmla="*/ 0 w 57"/>
                <a:gd name="T29" fmla="*/ 0 h 73"/>
                <a:gd name="T30" fmla="*/ 0 w 57"/>
                <a:gd name="T31" fmla="*/ 0 h 73"/>
                <a:gd name="T32" fmla="*/ 0 w 57"/>
                <a:gd name="T33" fmla="*/ 0 h 73"/>
                <a:gd name="T34" fmla="*/ 0 w 57"/>
                <a:gd name="T35" fmla="*/ 0 h 73"/>
                <a:gd name="T36" fmla="*/ 0 w 57"/>
                <a:gd name="T37" fmla="*/ 0 h 73"/>
                <a:gd name="T38" fmla="*/ 0 w 57"/>
                <a:gd name="T39" fmla="*/ 0 h 73"/>
                <a:gd name="T40" fmla="*/ 0 w 57"/>
                <a:gd name="T41" fmla="*/ 0 h 7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57"/>
                <a:gd name="T64" fmla="*/ 0 h 73"/>
                <a:gd name="T65" fmla="*/ 57 w 57"/>
                <a:gd name="T66" fmla="*/ 73 h 73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57" h="73">
                  <a:moveTo>
                    <a:pt x="29" y="0"/>
                  </a:moveTo>
                  <a:lnTo>
                    <a:pt x="38" y="3"/>
                  </a:lnTo>
                  <a:lnTo>
                    <a:pt x="48" y="11"/>
                  </a:lnTo>
                  <a:lnTo>
                    <a:pt x="51" y="15"/>
                  </a:lnTo>
                  <a:lnTo>
                    <a:pt x="54" y="22"/>
                  </a:lnTo>
                  <a:lnTo>
                    <a:pt x="55" y="29"/>
                  </a:lnTo>
                  <a:lnTo>
                    <a:pt x="57" y="38"/>
                  </a:lnTo>
                  <a:lnTo>
                    <a:pt x="54" y="51"/>
                  </a:lnTo>
                  <a:lnTo>
                    <a:pt x="48" y="63"/>
                  </a:lnTo>
                  <a:lnTo>
                    <a:pt x="38" y="69"/>
                  </a:lnTo>
                  <a:lnTo>
                    <a:pt x="29" y="73"/>
                  </a:lnTo>
                  <a:lnTo>
                    <a:pt x="16" y="69"/>
                  </a:lnTo>
                  <a:lnTo>
                    <a:pt x="7" y="63"/>
                  </a:lnTo>
                  <a:lnTo>
                    <a:pt x="2" y="51"/>
                  </a:lnTo>
                  <a:lnTo>
                    <a:pt x="0" y="38"/>
                  </a:lnTo>
                  <a:lnTo>
                    <a:pt x="0" y="29"/>
                  </a:lnTo>
                  <a:lnTo>
                    <a:pt x="2" y="22"/>
                  </a:lnTo>
                  <a:lnTo>
                    <a:pt x="3" y="15"/>
                  </a:lnTo>
                  <a:lnTo>
                    <a:pt x="7" y="11"/>
                  </a:lnTo>
                  <a:lnTo>
                    <a:pt x="16" y="3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78" name="Freeform 107"/>
            <p:cNvSpPr>
              <a:spLocks/>
            </p:cNvSpPr>
            <p:nvPr/>
          </p:nvSpPr>
          <p:spPr bwMode="auto">
            <a:xfrm>
              <a:off x="4905" y="2025"/>
              <a:ext cx="83" cy="115"/>
            </a:xfrm>
            <a:custGeom>
              <a:avLst/>
              <a:gdLst>
                <a:gd name="T0" fmla="*/ 0 w 249"/>
                <a:gd name="T1" fmla="*/ 0 h 230"/>
                <a:gd name="T2" fmla="*/ 0 w 249"/>
                <a:gd name="T3" fmla="*/ 1 h 230"/>
                <a:gd name="T4" fmla="*/ 0 w 249"/>
                <a:gd name="T5" fmla="*/ 1 h 230"/>
                <a:gd name="T6" fmla="*/ 0 w 249"/>
                <a:gd name="T7" fmla="*/ 1 h 230"/>
                <a:gd name="T8" fmla="*/ 0 w 249"/>
                <a:gd name="T9" fmla="*/ 1 h 230"/>
                <a:gd name="T10" fmla="*/ 0 w 249"/>
                <a:gd name="T11" fmla="*/ 1 h 230"/>
                <a:gd name="T12" fmla="*/ 0 w 249"/>
                <a:gd name="T13" fmla="*/ 1 h 230"/>
                <a:gd name="T14" fmla="*/ 0 w 249"/>
                <a:gd name="T15" fmla="*/ 1 h 230"/>
                <a:gd name="T16" fmla="*/ 0 w 249"/>
                <a:gd name="T17" fmla="*/ 1 h 230"/>
                <a:gd name="T18" fmla="*/ 0 w 249"/>
                <a:gd name="T19" fmla="*/ 1 h 230"/>
                <a:gd name="T20" fmla="*/ 0 w 249"/>
                <a:gd name="T21" fmla="*/ 1 h 230"/>
                <a:gd name="T22" fmla="*/ 0 w 249"/>
                <a:gd name="T23" fmla="*/ 1 h 230"/>
                <a:gd name="T24" fmla="*/ 0 w 249"/>
                <a:gd name="T25" fmla="*/ 1 h 230"/>
                <a:gd name="T26" fmla="*/ 0 w 249"/>
                <a:gd name="T27" fmla="*/ 1 h 230"/>
                <a:gd name="T28" fmla="*/ 0 w 249"/>
                <a:gd name="T29" fmla="*/ 1 h 230"/>
                <a:gd name="T30" fmla="*/ 0 w 249"/>
                <a:gd name="T31" fmla="*/ 1 h 230"/>
                <a:gd name="T32" fmla="*/ 0 w 249"/>
                <a:gd name="T33" fmla="*/ 1 h 230"/>
                <a:gd name="T34" fmla="*/ 0 w 249"/>
                <a:gd name="T35" fmla="*/ 1 h 230"/>
                <a:gd name="T36" fmla="*/ 0 w 249"/>
                <a:gd name="T37" fmla="*/ 1 h 230"/>
                <a:gd name="T38" fmla="*/ 0 w 249"/>
                <a:gd name="T39" fmla="*/ 1 h 230"/>
                <a:gd name="T40" fmla="*/ 0 w 249"/>
                <a:gd name="T41" fmla="*/ 1 h 230"/>
                <a:gd name="T42" fmla="*/ 0 w 249"/>
                <a:gd name="T43" fmla="*/ 1 h 230"/>
                <a:gd name="T44" fmla="*/ 0 w 249"/>
                <a:gd name="T45" fmla="*/ 1 h 230"/>
                <a:gd name="T46" fmla="*/ 0 w 249"/>
                <a:gd name="T47" fmla="*/ 1 h 230"/>
                <a:gd name="T48" fmla="*/ 0 w 249"/>
                <a:gd name="T49" fmla="*/ 1 h 230"/>
                <a:gd name="T50" fmla="*/ 0 w 249"/>
                <a:gd name="T51" fmla="*/ 1 h 230"/>
                <a:gd name="T52" fmla="*/ 0 w 249"/>
                <a:gd name="T53" fmla="*/ 1 h 230"/>
                <a:gd name="T54" fmla="*/ 0 w 249"/>
                <a:gd name="T55" fmla="*/ 1 h 230"/>
                <a:gd name="T56" fmla="*/ 0 w 249"/>
                <a:gd name="T57" fmla="*/ 1 h 230"/>
                <a:gd name="T58" fmla="*/ 0 w 249"/>
                <a:gd name="T59" fmla="*/ 1 h 230"/>
                <a:gd name="T60" fmla="*/ 0 w 249"/>
                <a:gd name="T61" fmla="*/ 1 h 230"/>
                <a:gd name="T62" fmla="*/ 0 w 249"/>
                <a:gd name="T63" fmla="*/ 1 h 230"/>
                <a:gd name="T64" fmla="*/ 0 w 249"/>
                <a:gd name="T65" fmla="*/ 0 h 23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49"/>
                <a:gd name="T100" fmla="*/ 0 h 230"/>
                <a:gd name="T101" fmla="*/ 249 w 249"/>
                <a:gd name="T102" fmla="*/ 230 h 23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49" h="230">
                  <a:moveTo>
                    <a:pt x="92" y="0"/>
                  </a:moveTo>
                  <a:lnTo>
                    <a:pt x="140" y="4"/>
                  </a:lnTo>
                  <a:lnTo>
                    <a:pt x="174" y="17"/>
                  </a:lnTo>
                  <a:lnTo>
                    <a:pt x="194" y="37"/>
                  </a:lnTo>
                  <a:lnTo>
                    <a:pt x="208" y="62"/>
                  </a:lnTo>
                  <a:lnTo>
                    <a:pt x="215" y="88"/>
                  </a:lnTo>
                  <a:lnTo>
                    <a:pt x="223" y="115"/>
                  </a:lnTo>
                  <a:lnTo>
                    <a:pt x="232" y="141"/>
                  </a:lnTo>
                  <a:lnTo>
                    <a:pt x="249" y="166"/>
                  </a:lnTo>
                  <a:lnTo>
                    <a:pt x="228" y="160"/>
                  </a:lnTo>
                  <a:lnTo>
                    <a:pt x="211" y="153"/>
                  </a:lnTo>
                  <a:lnTo>
                    <a:pt x="196" y="146"/>
                  </a:lnTo>
                  <a:lnTo>
                    <a:pt x="185" y="141"/>
                  </a:lnTo>
                  <a:lnTo>
                    <a:pt x="174" y="135"/>
                  </a:lnTo>
                  <a:lnTo>
                    <a:pt x="164" y="132"/>
                  </a:lnTo>
                  <a:lnTo>
                    <a:pt x="154" y="132"/>
                  </a:lnTo>
                  <a:lnTo>
                    <a:pt x="146" y="136"/>
                  </a:lnTo>
                  <a:lnTo>
                    <a:pt x="136" y="143"/>
                  </a:lnTo>
                  <a:lnTo>
                    <a:pt x="130" y="154"/>
                  </a:lnTo>
                  <a:lnTo>
                    <a:pt x="126" y="167"/>
                  </a:lnTo>
                  <a:lnTo>
                    <a:pt x="122" y="184"/>
                  </a:lnTo>
                  <a:lnTo>
                    <a:pt x="116" y="199"/>
                  </a:lnTo>
                  <a:lnTo>
                    <a:pt x="109" y="213"/>
                  </a:lnTo>
                  <a:lnTo>
                    <a:pt x="98" y="224"/>
                  </a:lnTo>
                  <a:lnTo>
                    <a:pt x="84" y="230"/>
                  </a:lnTo>
                  <a:lnTo>
                    <a:pt x="43" y="209"/>
                  </a:lnTo>
                  <a:lnTo>
                    <a:pt x="16" y="182"/>
                  </a:lnTo>
                  <a:lnTo>
                    <a:pt x="2" y="148"/>
                  </a:lnTo>
                  <a:lnTo>
                    <a:pt x="0" y="114"/>
                  </a:lnTo>
                  <a:lnTo>
                    <a:pt x="9" y="77"/>
                  </a:lnTo>
                  <a:lnTo>
                    <a:pt x="28" y="45"/>
                  </a:lnTo>
                  <a:lnTo>
                    <a:pt x="55" y="19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EB2E2E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79" name="Freeform 108"/>
            <p:cNvSpPr>
              <a:spLocks/>
            </p:cNvSpPr>
            <p:nvPr/>
          </p:nvSpPr>
          <p:spPr bwMode="auto">
            <a:xfrm>
              <a:off x="4911" y="2026"/>
              <a:ext cx="74" cy="105"/>
            </a:xfrm>
            <a:custGeom>
              <a:avLst/>
              <a:gdLst>
                <a:gd name="T0" fmla="*/ 0 w 222"/>
                <a:gd name="T1" fmla="*/ 0 h 210"/>
                <a:gd name="T2" fmla="*/ 0 w 222"/>
                <a:gd name="T3" fmla="*/ 1 h 210"/>
                <a:gd name="T4" fmla="*/ 0 w 222"/>
                <a:gd name="T5" fmla="*/ 1 h 210"/>
                <a:gd name="T6" fmla="*/ 0 w 222"/>
                <a:gd name="T7" fmla="*/ 1 h 210"/>
                <a:gd name="T8" fmla="*/ 0 w 222"/>
                <a:gd name="T9" fmla="*/ 1 h 210"/>
                <a:gd name="T10" fmla="*/ 0 w 222"/>
                <a:gd name="T11" fmla="*/ 1 h 210"/>
                <a:gd name="T12" fmla="*/ 0 w 222"/>
                <a:gd name="T13" fmla="*/ 1 h 210"/>
                <a:gd name="T14" fmla="*/ 0 w 222"/>
                <a:gd name="T15" fmla="*/ 1 h 210"/>
                <a:gd name="T16" fmla="*/ 0 w 222"/>
                <a:gd name="T17" fmla="*/ 1 h 210"/>
                <a:gd name="T18" fmla="*/ 0 w 222"/>
                <a:gd name="T19" fmla="*/ 1 h 210"/>
                <a:gd name="T20" fmla="*/ 0 w 222"/>
                <a:gd name="T21" fmla="*/ 1 h 210"/>
                <a:gd name="T22" fmla="*/ 0 w 222"/>
                <a:gd name="T23" fmla="*/ 1 h 210"/>
                <a:gd name="T24" fmla="*/ 0 w 222"/>
                <a:gd name="T25" fmla="*/ 1 h 210"/>
                <a:gd name="T26" fmla="*/ 0 w 222"/>
                <a:gd name="T27" fmla="*/ 1 h 210"/>
                <a:gd name="T28" fmla="*/ 0 w 222"/>
                <a:gd name="T29" fmla="*/ 1 h 210"/>
                <a:gd name="T30" fmla="*/ 0 w 222"/>
                <a:gd name="T31" fmla="*/ 1 h 210"/>
                <a:gd name="T32" fmla="*/ 0 w 222"/>
                <a:gd name="T33" fmla="*/ 1 h 210"/>
                <a:gd name="T34" fmla="*/ 0 w 222"/>
                <a:gd name="T35" fmla="*/ 1 h 210"/>
                <a:gd name="T36" fmla="*/ 0 w 222"/>
                <a:gd name="T37" fmla="*/ 1 h 210"/>
                <a:gd name="T38" fmla="*/ 0 w 222"/>
                <a:gd name="T39" fmla="*/ 1 h 210"/>
                <a:gd name="T40" fmla="*/ 0 w 222"/>
                <a:gd name="T41" fmla="*/ 1 h 210"/>
                <a:gd name="T42" fmla="*/ 0 w 222"/>
                <a:gd name="T43" fmla="*/ 1 h 210"/>
                <a:gd name="T44" fmla="*/ 0 w 222"/>
                <a:gd name="T45" fmla="*/ 1 h 210"/>
                <a:gd name="T46" fmla="*/ 0 w 222"/>
                <a:gd name="T47" fmla="*/ 1 h 210"/>
                <a:gd name="T48" fmla="*/ 0 w 222"/>
                <a:gd name="T49" fmla="*/ 1 h 210"/>
                <a:gd name="T50" fmla="*/ 0 w 222"/>
                <a:gd name="T51" fmla="*/ 1 h 210"/>
                <a:gd name="T52" fmla="*/ 0 w 222"/>
                <a:gd name="T53" fmla="*/ 1 h 210"/>
                <a:gd name="T54" fmla="*/ 0 w 222"/>
                <a:gd name="T55" fmla="*/ 1 h 210"/>
                <a:gd name="T56" fmla="*/ 0 w 222"/>
                <a:gd name="T57" fmla="*/ 1 h 210"/>
                <a:gd name="T58" fmla="*/ 0 w 222"/>
                <a:gd name="T59" fmla="*/ 1 h 210"/>
                <a:gd name="T60" fmla="*/ 0 w 222"/>
                <a:gd name="T61" fmla="*/ 1 h 210"/>
                <a:gd name="T62" fmla="*/ 0 w 222"/>
                <a:gd name="T63" fmla="*/ 1 h 210"/>
                <a:gd name="T64" fmla="*/ 0 w 222"/>
                <a:gd name="T65" fmla="*/ 0 h 21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2"/>
                <a:gd name="T100" fmla="*/ 0 h 210"/>
                <a:gd name="T101" fmla="*/ 222 w 222"/>
                <a:gd name="T102" fmla="*/ 210 h 21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2" h="210">
                  <a:moveTo>
                    <a:pt x="91" y="0"/>
                  </a:moveTo>
                  <a:lnTo>
                    <a:pt x="129" y="2"/>
                  </a:lnTo>
                  <a:lnTo>
                    <a:pt x="157" y="14"/>
                  </a:lnTo>
                  <a:lnTo>
                    <a:pt x="175" y="30"/>
                  </a:lnTo>
                  <a:lnTo>
                    <a:pt x="188" y="52"/>
                  </a:lnTo>
                  <a:lnTo>
                    <a:pt x="195" y="74"/>
                  </a:lnTo>
                  <a:lnTo>
                    <a:pt x="202" y="99"/>
                  </a:lnTo>
                  <a:lnTo>
                    <a:pt x="209" y="122"/>
                  </a:lnTo>
                  <a:lnTo>
                    <a:pt x="222" y="146"/>
                  </a:lnTo>
                  <a:lnTo>
                    <a:pt x="203" y="141"/>
                  </a:lnTo>
                  <a:lnTo>
                    <a:pt x="188" y="137"/>
                  </a:lnTo>
                  <a:lnTo>
                    <a:pt x="174" y="133"/>
                  </a:lnTo>
                  <a:lnTo>
                    <a:pt x="161" y="130"/>
                  </a:lnTo>
                  <a:lnTo>
                    <a:pt x="148" y="126"/>
                  </a:lnTo>
                  <a:lnTo>
                    <a:pt x="139" y="126"/>
                  </a:lnTo>
                  <a:lnTo>
                    <a:pt x="130" y="126"/>
                  </a:lnTo>
                  <a:lnTo>
                    <a:pt x="122" y="131"/>
                  </a:lnTo>
                  <a:lnTo>
                    <a:pt x="113" y="137"/>
                  </a:lnTo>
                  <a:lnTo>
                    <a:pt x="109" y="146"/>
                  </a:lnTo>
                  <a:lnTo>
                    <a:pt x="105" y="158"/>
                  </a:lnTo>
                  <a:lnTo>
                    <a:pt x="102" y="171"/>
                  </a:lnTo>
                  <a:lnTo>
                    <a:pt x="96" y="182"/>
                  </a:lnTo>
                  <a:lnTo>
                    <a:pt x="91" y="195"/>
                  </a:lnTo>
                  <a:lnTo>
                    <a:pt x="81" y="203"/>
                  </a:lnTo>
                  <a:lnTo>
                    <a:pt x="69" y="210"/>
                  </a:lnTo>
                  <a:lnTo>
                    <a:pt x="31" y="189"/>
                  </a:lnTo>
                  <a:lnTo>
                    <a:pt x="10" y="163"/>
                  </a:lnTo>
                  <a:lnTo>
                    <a:pt x="0" y="131"/>
                  </a:lnTo>
                  <a:lnTo>
                    <a:pt x="3" y="99"/>
                  </a:lnTo>
                  <a:lnTo>
                    <a:pt x="13" y="66"/>
                  </a:lnTo>
                  <a:lnTo>
                    <a:pt x="33" y="37"/>
                  </a:lnTo>
                  <a:lnTo>
                    <a:pt x="58" y="14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F0424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80" name="Freeform 109"/>
            <p:cNvSpPr>
              <a:spLocks/>
            </p:cNvSpPr>
            <p:nvPr/>
          </p:nvSpPr>
          <p:spPr bwMode="auto">
            <a:xfrm>
              <a:off x="4915" y="2027"/>
              <a:ext cx="67" cy="95"/>
            </a:xfrm>
            <a:custGeom>
              <a:avLst/>
              <a:gdLst>
                <a:gd name="T0" fmla="*/ 0 w 199"/>
                <a:gd name="T1" fmla="*/ 0 h 191"/>
                <a:gd name="T2" fmla="*/ 0 w 199"/>
                <a:gd name="T3" fmla="*/ 0 h 191"/>
                <a:gd name="T4" fmla="*/ 0 w 199"/>
                <a:gd name="T5" fmla="*/ 0 h 191"/>
                <a:gd name="T6" fmla="*/ 0 w 199"/>
                <a:gd name="T7" fmla="*/ 0 h 191"/>
                <a:gd name="T8" fmla="*/ 0 w 199"/>
                <a:gd name="T9" fmla="*/ 0 h 191"/>
                <a:gd name="T10" fmla="*/ 0 w 199"/>
                <a:gd name="T11" fmla="*/ 0 h 191"/>
                <a:gd name="T12" fmla="*/ 0 w 199"/>
                <a:gd name="T13" fmla="*/ 0 h 191"/>
                <a:gd name="T14" fmla="*/ 0 w 199"/>
                <a:gd name="T15" fmla="*/ 0 h 191"/>
                <a:gd name="T16" fmla="*/ 0 w 199"/>
                <a:gd name="T17" fmla="*/ 0 h 191"/>
                <a:gd name="T18" fmla="*/ 0 w 199"/>
                <a:gd name="T19" fmla="*/ 0 h 191"/>
                <a:gd name="T20" fmla="*/ 0 w 199"/>
                <a:gd name="T21" fmla="*/ 0 h 191"/>
                <a:gd name="T22" fmla="*/ 0 w 199"/>
                <a:gd name="T23" fmla="*/ 0 h 191"/>
                <a:gd name="T24" fmla="*/ 0 w 199"/>
                <a:gd name="T25" fmla="*/ 0 h 191"/>
                <a:gd name="T26" fmla="*/ 0 w 199"/>
                <a:gd name="T27" fmla="*/ 0 h 191"/>
                <a:gd name="T28" fmla="*/ 0 w 199"/>
                <a:gd name="T29" fmla="*/ 0 h 191"/>
                <a:gd name="T30" fmla="*/ 0 w 199"/>
                <a:gd name="T31" fmla="*/ 0 h 191"/>
                <a:gd name="T32" fmla="*/ 0 w 199"/>
                <a:gd name="T33" fmla="*/ 0 h 191"/>
                <a:gd name="T34" fmla="*/ 0 w 199"/>
                <a:gd name="T35" fmla="*/ 0 h 191"/>
                <a:gd name="T36" fmla="*/ 0 w 199"/>
                <a:gd name="T37" fmla="*/ 0 h 191"/>
                <a:gd name="T38" fmla="*/ 0 w 199"/>
                <a:gd name="T39" fmla="*/ 0 h 191"/>
                <a:gd name="T40" fmla="*/ 0 w 199"/>
                <a:gd name="T41" fmla="*/ 0 h 191"/>
                <a:gd name="T42" fmla="*/ 0 w 199"/>
                <a:gd name="T43" fmla="*/ 0 h 191"/>
                <a:gd name="T44" fmla="*/ 0 w 199"/>
                <a:gd name="T45" fmla="*/ 0 h 191"/>
                <a:gd name="T46" fmla="*/ 0 w 199"/>
                <a:gd name="T47" fmla="*/ 0 h 191"/>
                <a:gd name="T48" fmla="*/ 0 w 199"/>
                <a:gd name="T49" fmla="*/ 0 h 191"/>
                <a:gd name="T50" fmla="*/ 0 w 199"/>
                <a:gd name="T51" fmla="*/ 0 h 191"/>
                <a:gd name="T52" fmla="*/ 0 w 199"/>
                <a:gd name="T53" fmla="*/ 0 h 191"/>
                <a:gd name="T54" fmla="*/ 0 w 199"/>
                <a:gd name="T55" fmla="*/ 0 h 191"/>
                <a:gd name="T56" fmla="*/ 0 w 199"/>
                <a:gd name="T57" fmla="*/ 0 h 191"/>
                <a:gd name="T58" fmla="*/ 0 w 199"/>
                <a:gd name="T59" fmla="*/ 0 h 191"/>
                <a:gd name="T60" fmla="*/ 0 w 199"/>
                <a:gd name="T61" fmla="*/ 0 h 191"/>
                <a:gd name="T62" fmla="*/ 0 w 199"/>
                <a:gd name="T63" fmla="*/ 0 h 191"/>
                <a:gd name="T64" fmla="*/ 0 w 199"/>
                <a:gd name="T65" fmla="*/ 0 h 19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99"/>
                <a:gd name="T100" fmla="*/ 0 h 191"/>
                <a:gd name="T101" fmla="*/ 199 w 199"/>
                <a:gd name="T102" fmla="*/ 191 h 19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99" h="191">
                  <a:moveTo>
                    <a:pt x="95" y="0"/>
                  </a:moveTo>
                  <a:lnTo>
                    <a:pt x="122" y="1"/>
                  </a:lnTo>
                  <a:lnTo>
                    <a:pt x="143" y="11"/>
                  </a:lnTo>
                  <a:lnTo>
                    <a:pt x="158" y="22"/>
                  </a:lnTo>
                  <a:lnTo>
                    <a:pt x="171" y="41"/>
                  </a:lnTo>
                  <a:lnTo>
                    <a:pt x="178" y="60"/>
                  </a:lnTo>
                  <a:lnTo>
                    <a:pt x="185" y="82"/>
                  </a:lnTo>
                  <a:lnTo>
                    <a:pt x="191" y="103"/>
                  </a:lnTo>
                  <a:lnTo>
                    <a:pt x="199" y="126"/>
                  </a:lnTo>
                  <a:lnTo>
                    <a:pt x="184" y="122"/>
                  </a:lnTo>
                  <a:lnTo>
                    <a:pt x="170" y="120"/>
                  </a:lnTo>
                  <a:lnTo>
                    <a:pt x="156" y="119"/>
                  </a:lnTo>
                  <a:lnTo>
                    <a:pt x="143" y="119"/>
                  </a:lnTo>
                  <a:lnTo>
                    <a:pt x="129" y="119"/>
                  </a:lnTo>
                  <a:lnTo>
                    <a:pt x="117" y="120"/>
                  </a:lnTo>
                  <a:lnTo>
                    <a:pt x="108" y="122"/>
                  </a:lnTo>
                  <a:lnTo>
                    <a:pt x="101" y="126"/>
                  </a:lnTo>
                  <a:lnTo>
                    <a:pt x="93" y="129"/>
                  </a:lnTo>
                  <a:lnTo>
                    <a:pt x="89" y="137"/>
                  </a:lnTo>
                  <a:lnTo>
                    <a:pt x="85" y="146"/>
                  </a:lnTo>
                  <a:lnTo>
                    <a:pt x="84" y="158"/>
                  </a:lnTo>
                  <a:lnTo>
                    <a:pt x="79" y="167"/>
                  </a:lnTo>
                  <a:lnTo>
                    <a:pt x="75" y="178"/>
                  </a:lnTo>
                  <a:lnTo>
                    <a:pt x="68" y="186"/>
                  </a:lnTo>
                  <a:lnTo>
                    <a:pt x="60" y="191"/>
                  </a:lnTo>
                  <a:lnTo>
                    <a:pt x="24" y="171"/>
                  </a:lnTo>
                  <a:lnTo>
                    <a:pt x="6" y="145"/>
                  </a:lnTo>
                  <a:lnTo>
                    <a:pt x="0" y="115"/>
                  </a:lnTo>
                  <a:lnTo>
                    <a:pt x="7" y="85"/>
                  </a:lnTo>
                  <a:lnTo>
                    <a:pt x="20" y="55"/>
                  </a:lnTo>
                  <a:lnTo>
                    <a:pt x="41" y="29"/>
                  </a:lnTo>
                  <a:lnTo>
                    <a:pt x="67" y="9"/>
                  </a:lnTo>
                  <a:lnTo>
                    <a:pt x="95" y="0"/>
                  </a:lnTo>
                  <a:close/>
                </a:path>
              </a:pathLst>
            </a:custGeom>
            <a:solidFill>
              <a:srgbClr val="F7595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81" name="Freeform 110"/>
            <p:cNvSpPr>
              <a:spLocks/>
            </p:cNvSpPr>
            <p:nvPr/>
          </p:nvSpPr>
          <p:spPr bwMode="auto">
            <a:xfrm>
              <a:off x="4920" y="2027"/>
              <a:ext cx="59" cy="85"/>
            </a:xfrm>
            <a:custGeom>
              <a:avLst/>
              <a:gdLst>
                <a:gd name="T0" fmla="*/ 0 w 178"/>
                <a:gd name="T1" fmla="*/ 0 h 170"/>
                <a:gd name="T2" fmla="*/ 0 w 178"/>
                <a:gd name="T3" fmla="*/ 0 h 170"/>
                <a:gd name="T4" fmla="*/ 0 w 178"/>
                <a:gd name="T5" fmla="*/ 1 h 170"/>
                <a:gd name="T6" fmla="*/ 0 w 178"/>
                <a:gd name="T7" fmla="*/ 1 h 170"/>
                <a:gd name="T8" fmla="*/ 0 w 178"/>
                <a:gd name="T9" fmla="*/ 1 h 170"/>
                <a:gd name="T10" fmla="*/ 0 w 178"/>
                <a:gd name="T11" fmla="*/ 1 h 170"/>
                <a:gd name="T12" fmla="*/ 0 w 178"/>
                <a:gd name="T13" fmla="*/ 1 h 170"/>
                <a:gd name="T14" fmla="*/ 0 w 178"/>
                <a:gd name="T15" fmla="*/ 1 h 170"/>
                <a:gd name="T16" fmla="*/ 0 w 178"/>
                <a:gd name="T17" fmla="*/ 1 h 170"/>
                <a:gd name="T18" fmla="*/ 0 w 178"/>
                <a:gd name="T19" fmla="*/ 1 h 170"/>
                <a:gd name="T20" fmla="*/ 0 w 178"/>
                <a:gd name="T21" fmla="*/ 1 h 170"/>
                <a:gd name="T22" fmla="*/ 0 w 178"/>
                <a:gd name="T23" fmla="*/ 1 h 170"/>
                <a:gd name="T24" fmla="*/ 0 w 178"/>
                <a:gd name="T25" fmla="*/ 1 h 170"/>
                <a:gd name="T26" fmla="*/ 0 w 178"/>
                <a:gd name="T27" fmla="*/ 1 h 170"/>
                <a:gd name="T28" fmla="*/ 0 w 178"/>
                <a:gd name="T29" fmla="*/ 1 h 170"/>
                <a:gd name="T30" fmla="*/ 0 w 178"/>
                <a:gd name="T31" fmla="*/ 1 h 170"/>
                <a:gd name="T32" fmla="*/ 0 w 178"/>
                <a:gd name="T33" fmla="*/ 1 h 170"/>
                <a:gd name="T34" fmla="*/ 0 w 178"/>
                <a:gd name="T35" fmla="*/ 1 h 170"/>
                <a:gd name="T36" fmla="*/ 0 w 178"/>
                <a:gd name="T37" fmla="*/ 1 h 170"/>
                <a:gd name="T38" fmla="*/ 0 w 178"/>
                <a:gd name="T39" fmla="*/ 1 h 170"/>
                <a:gd name="T40" fmla="*/ 0 w 178"/>
                <a:gd name="T41" fmla="*/ 1 h 170"/>
                <a:gd name="T42" fmla="*/ 0 w 178"/>
                <a:gd name="T43" fmla="*/ 1 h 170"/>
                <a:gd name="T44" fmla="*/ 0 w 178"/>
                <a:gd name="T45" fmla="*/ 1 h 170"/>
                <a:gd name="T46" fmla="*/ 0 w 178"/>
                <a:gd name="T47" fmla="*/ 1 h 170"/>
                <a:gd name="T48" fmla="*/ 0 w 178"/>
                <a:gd name="T49" fmla="*/ 1 h 170"/>
                <a:gd name="T50" fmla="*/ 0 w 178"/>
                <a:gd name="T51" fmla="*/ 1 h 170"/>
                <a:gd name="T52" fmla="*/ 0 w 178"/>
                <a:gd name="T53" fmla="*/ 1 h 170"/>
                <a:gd name="T54" fmla="*/ 0 w 178"/>
                <a:gd name="T55" fmla="*/ 1 h 170"/>
                <a:gd name="T56" fmla="*/ 0 w 178"/>
                <a:gd name="T57" fmla="*/ 1 h 170"/>
                <a:gd name="T58" fmla="*/ 0 w 178"/>
                <a:gd name="T59" fmla="*/ 1 h 170"/>
                <a:gd name="T60" fmla="*/ 0 w 178"/>
                <a:gd name="T61" fmla="*/ 1 h 170"/>
                <a:gd name="T62" fmla="*/ 0 w 178"/>
                <a:gd name="T63" fmla="*/ 1 h 170"/>
                <a:gd name="T64" fmla="*/ 0 w 178"/>
                <a:gd name="T65" fmla="*/ 0 h 17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78"/>
                <a:gd name="T100" fmla="*/ 0 h 170"/>
                <a:gd name="T101" fmla="*/ 178 w 178"/>
                <a:gd name="T102" fmla="*/ 170 h 17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78" h="170">
                  <a:moveTo>
                    <a:pt x="96" y="0"/>
                  </a:moveTo>
                  <a:lnTo>
                    <a:pt x="113" y="0"/>
                  </a:lnTo>
                  <a:lnTo>
                    <a:pt x="130" y="8"/>
                  </a:lnTo>
                  <a:lnTo>
                    <a:pt x="143" y="17"/>
                  </a:lnTo>
                  <a:lnTo>
                    <a:pt x="154" y="32"/>
                  </a:lnTo>
                  <a:lnTo>
                    <a:pt x="163" y="47"/>
                  </a:lnTo>
                  <a:lnTo>
                    <a:pt x="170" y="67"/>
                  </a:lnTo>
                  <a:lnTo>
                    <a:pt x="174" y="85"/>
                  </a:lnTo>
                  <a:lnTo>
                    <a:pt x="178" y="106"/>
                  </a:lnTo>
                  <a:lnTo>
                    <a:pt x="164" y="103"/>
                  </a:lnTo>
                  <a:lnTo>
                    <a:pt x="151" y="103"/>
                  </a:lnTo>
                  <a:lnTo>
                    <a:pt x="136" y="105"/>
                  </a:lnTo>
                  <a:lnTo>
                    <a:pt x="122" y="109"/>
                  </a:lnTo>
                  <a:lnTo>
                    <a:pt x="108" y="111"/>
                  </a:lnTo>
                  <a:lnTo>
                    <a:pt x="96" y="115"/>
                  </a:lnTo>
                  <a:lnTo>
                    <a:pt x="85" y="119"/>
                  </a:lnTo>
                  <a:lnTo>
                    <a:pt x="79" y="123"/>
                  </a:lnTo>
                  <a:lnTo>
                    <a:pt x="74" y="126"/>
                  </a:lnTo>
                  <a:lnTo>
                    <a:pt x="71" y="131"/>
                  </a:lnTo>
                  <a:lnTo>
                    <a:pt x="70" y="139"/>
                  </a:lnTo>
                  <a:lnTo>
                    <a:pt x="68" y="146"/>
                  </a:lnTo>
                  <a:lnTo>
                    <a:pt x="64" y="153"/>
                  </a:lnTo>
                  <a:lnTo>
                    <a:pt x="60" y="161"/>
                  </a:lnTo>
                  <a:lnTo>
                    <a:pt x="54" y="166"/>
                  </a:lnTo>
                  <a:lnTo>
                    <a:pt x="48" y="170"/>
                  </a:lnTo>
                  <a:lnTo>
                    <a:pt x="17" y="152"/>
                  </a:lnTo>
                  <a:lnTo>
                    <a:pt x="3" y="129"/>
                  </a:lnTo>
                  <a:lnTo>
                    <a:pt x="0" y="101"/>
                  </a:lnTo>
                  <a:lnTo>
                    <a:pt x="10" y="73"/>
                  </a:lnTo>
                  <a:lnTo>
                    <a:pt x="26" y="45"/>
                  </a:lnTo>
                  <a:lnTo>
                    <a:pt x="48" y="22"/>
                  </a:lnTo>
                  <a:lnTo>
                    <a:pt x="72" y="5"/>
                  </a:lnTo>
                  <a:lnTo>
                    <a:pt x="96" y="0"/>
                  </a:lnTo>
                  <a:close/>
                </a:path>
              </a:pathLst>
            </a:custGeom>
            <a:solidFill>
              <a:srgbClr val="FF70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82" name="Freeform 111"/>
            <p:cNvSpPr>
              <a:spLocks/>
            </p:cNvSpPr>
            <p:nvPr/>
          </p:nvSpPr>
          <p:spPr bwMode="auto">
            <a:xfrm>
              <a:off x="5006" y="2079"/>
              <a:ext cx="209" cy="203"/>
            </a:xfrm>
            <a:custGeom>
              <a:avLst/>
              <a:gdLst>
                <a:gd name="T0" fmla="*/ 0 w 627"/>
                <a:gd name="T1" fmla="*/ 0 h 408"/>
                <a:gd name="T2" fmla="*/ 0 w 627"/>
                <a:gd name="T3" fmla="*/ 0 h 408"/>
                <a:gd name="T4" fmla="*/ 0 w 627"/>
                <a:gd name="T5" fmla="*/ 0 h 408"/>
                <a:gd name="T6" fmla="*/ 0 w 627"/>
                <a:gd name="T7" fmla="*/ 0 h 408"/>
                <a:gd name="T8" fmla="*/ 0 w 627"/>
                <a:gd name="T9" fmla="*/ 0 h 408"/>
                <a:gd name="T10" fmla="*/ 0 w 627"/>
                <a:gd name="T11" fmla="*/ 0 h 408"/>
                <a:gd name="T12" fmla="*/ 0 w 627"/>
                <a:gd name="T13" fmla="*/ 0 h 408"/>
                <a:gd name="T14" fmla="*/ 0 w 627"/>
                <a:gd name="T15" fmla="*/ 0 h 408"/>
                <a:gd name="T16" fmla="*/ 0 w 627"/>
                <a:gd name="T17" fmla="*/ 0 h 408"/>
                <a:gd name="T18" fmla="*/ 0 w 627"/>
                <a:gd name="T19" fmla="*/ 0 h 408"/>
                <a:gd name="T20" fmla="*/ 0 w 627"/>
                <a:gd name="T21" fmla="*/ 0 h 408"/>
                <a:gd name="T22" fmla="*/ 0 w 627"/>
                <a:gd name="T23" fmla="*/ 0 h 408"/>
                <a:gd name="T24" fmla="*/ 0 w 627"/>
                <a:gd name="T25" fmla="*/ 0 h 408"/>
                <a:gd name="T26" fmla="*/ 0 w 627"/>
                <a:gd name="T27" fmla="*/ 0 h 408"/>
                <a:gd name="T28" fmla="*/ 0 w 627"/>
                <a:gd name="T29" fmla="*/ 0 h 408"/>
                <a:gd name="T30" fmla="*/ 0 w 627"/>
                <a:gd name="T31" fmla="*/ 0 h 408"/>
                <a:gd name="T32" fmla="*/ 0 w 627"/>
                <a:gd name="T33" fmla="*/ 0 h 408"/>
                <a:gd name="T34" fmla="*/ 0 w 627"/>
                <a:gd name="T35" fmla="*/ 0 h 408"/>
                <a:gd name="T36" fmla="*/ 0 w 627"/>
                <a:gd name="T37" fmla="*/ 0 h 408"/>
                <a:gd name="T38" fmla="*/ 0 w 627"/>
                <a:gd name="T39" fmla="*/ 0 h 408"/>
                <a:gd name="T40" fmla="*/ 0 w 627"/>
                <a:gd name="T41" fmla="*/ 0 h 408"/>
                <a:gd name="T42" fmla="*/ 0 w 627"/>
                <a:gd name="T43" fmla="*/ 0 h 408"/>
                <a:gd name="T44" fmla="*/ 0 w 627"/>
                <a:gd name="T45" fmla="*/ 0 h 408"/>
                <a:gd name="T46" fmla="*/ 0 w 627"/>
                <a:gd name="T47" fmla="*/ 0 h 408"/>
                <a:gd name="T48" fmla="*/ 0 w 627"/>
                <a:gd name="T49" fmla="*/ 0 h 408"/>
                <a:gd name="T50" fmla="*/ 0 w 627"/>
                <a:gd name="T51" fmla="*/ 0 h 408"/>
                <a:gd name="T52" fmla="*/ 0 w 627"/>
                <a:gd name="T53" fmla="*/ 0 h 408"/>
                <a:gd name="T54" fmla="*/ 0 w 627"/>
                <a:gd name="T55" fmla="*/ 0 h 408"/>
                <a:gd name="T56" fmla="*/ 0 w 627"/>
                <a:gd name="T57" fmla="*/ 0 h 408"/>
                <a:gd name="T58" fmla="*/ 0 w 627"/>
                <a:gd name="T59" fmla="*/ 0 h 408"/>
                <a:gd name="T60" fmla="*/ 0 w 627"/>
                <a:gd name="T61" fmla="*/ 0 h 408"/>
                <a:gd name="T62" fmla="*/ 0 w 627"/>
                <a:gd name="T63" fmla="*/ 0 h 408"/>
                <a:gd name="T64" fmla="*/ 0 w 627"/>
                <a:gd name="T65" fmla="*/ 0 h 408"/>
                <a:gd name="T66" fmla="*/ 0 w 627"/>
                <a:gd name="T67" fmla="*/ 0 h 408"/>
                <a:gd name="T68" fmla="*/ 0 w 627"/>
                <a:gd name="T69" fmla="*/ 0 h 408"/>
                <a:gd name="T70" fmla="*/ 0 w 627"/>
                <a:gd name="T71" fmla="*/ 0 h 408"/>
                <a:gd name="T72" fmla="*/ 0 w 627"/>
                <a:gd name="T73" fmla="*/ 0 h 408"/>
                <a:gd name="T74" fmla="*/ 0 w 627"/>
                <a:gd name="T75" fmla="*/ 0 h 408"/>
                <a:gd name="T76" fmla="*/ 0 w 627"/>
                <a:gd name="T77" fmla="*/ 0 h 408"/>
                <a:gd name="T78" fmla="*/ 0 w 627"/>
                <a:gd name="T79" fmla="*/ 0 h 408"/>
                <a:gd name="T80" fmla="*/ 0 w 627"/>
                <a:gd name="T81" fmla="*/ 0 h 408"/>
                <a:gd name="T82" fmla="*/ 0 w 627"/>
                <a:gd name="T83" fmla="*/ 0 h 408"/>
                <a:gd name="T84" fmla="*/ 0 w 627"/>
                <a:gd name="T85" fmla="*/ 0 h 408"/>
                <a:gd name="T86" fmla="*/ 0 w 627"/>
                <a:gd name="T87" fmla="*/ 0 h 408"/>
                <a:gd name="T88" fmla="*/ 0 w 627"/>
                <a:gd name="T89" fmla="*/ 0 h 408"/>
                <a:gd name="T90" fmla="*/ 0 w 627"/>
                <a:gd name="T91" fmla="*/ 0 h 408"/>
                <a:gd name="T92" fmla="*/ 0 w 627"/>
                <a:gd name="T93" fmla="*/ 0 h 408"/>
                <a:gd name="T94" fmla="*/ 0 w 627"/>
                <a:gd name="T95" fmla="*/ 0 h 408"/>
                <a:gd name="T96" fmla="*/ 0 w 627"/>
                <a:gd name="T97" fmla="*/ 0 h 40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627"/>
                <a:gd name="T148" fmla="*/ 0 h 408"/>
                <a:gd name="T149" fmla="*/ 627 w 627"/>
                <a:gd name="T150" fmla="*/ 408 h 408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627" h="408">
                  <a:moveTo>
                    <a:pt x="319" y="45"/>
                  </a:moveTo>
                  <a:lnTo>
                    <a:pt x="293" y="51"/>
                  </a:lnTo>
                  <a:lnTo>
                    <a:pt x="266" y="58"/>
                  </a:lnTo>
                  <a:lnTo>
                    <a:pt x="239" y="64"/>
                  </a:lnTo>
                  <a:lnTo>
                    <a:pt x="213" y="72"/>
                  </a:lnTo>
                  <a:lnTo>
                    <a:pt x="187" y="77"/>
                  </a:lnTo>
                  <a:lnTo>
                    <a:pt x="160" y="84"/>
                  </a:lnTo>
                  <a:lnTo>
                    <a:pt x="133" y="89"/>
                  </a:lnTo>
                  <a:lnTo>
                    <a:pt x="108" y="96"/>
                  </a:lnTo>
                  <a:lnTo>
                    <a:pt x="103" y="96"/>
                  </a:lnTo>
                  <a:lnTo>
                    <a:pt x="92" y="100"/>
                  </a:lnTo>
                  <a:lnTo>
                    <a:pt x="77" y="106"/>
                  </a:lnTo>
                  <a:lnTo>
                    <a:pt x="60" y="117"/>
                  </a:lnTo>
                  <a:lnTo>
                    <a:pt x="40" y="131"/>
                  </a:lnTo>
                  <a:lnTo>
                    <a:pt x="24" y="150"/>
                  </a:lnTo>
                  <a:lnTo>
                    <a:pt x="10" y="174"/>
                  </a:lnTo>
                  <a:lnTo>
                    <a:pt x="3" y="205"/>
                  </a:lnTo>
                  <a:lnTo>
                    <a:pt x="0" y="235"/>
                  </a:lnTo>
                  <a:lnTo>
                    <a:pt x="5" y="263"/>
                  </a:lnTo>
                  <a:lnTo>
                    <a:pt x="13" y="286"/>
                  </a:lnTo>
                  <a:lnTo>
                    <a:pt x="24" y="307"/>
                  </a:lnTo>
                  <a:lnTo>
                    <a:pt x="34" y="323"/>
                  </a:lnTo>
                  <a:lnTo>
                    <a:pt x="45" y="335"/>
                  </a:lnTo>
                  <a:lnTo>
                    <a:pt x="53" y="341"/>
                  </a:lnTo>
                  <a:lnTo>
                    <a:pt x="57" y="345"/>
                  </a:lnTo>
                  <a:lnTo>
                    <a:pt x="62" y="349"/>
                  </a:lnTo>
                  <a:lnTo>
                    <a:pt x="81" y="361"/>
                  </a:lnTo>
                  <a:lnTo>
                    <a:pt x="110" y="375"/>
                  </a:lnTo>
                  <a:lnTo>
                    <a:pt x="153" y="392"/>
                  </a:lnTo>
                  <a:lnTo>
                    <a:pt x="205" y="402"/>
                  </a:lnTo>
                  <a:lnTo>
                    <a:pt x="269" y="408"/>
                  </a:lnTo>
                  <a:lnTo>
                    <a:pt x="342" y="401"/>
                  </a:lnTo>
                  <a:lnTo>
                    <a:pt x="427" y="382"/>
                  </a:lnTo>
                  <a:lnTo>
                    <a:pt x="501" y="342"/>
                  </a:lnTo>
                  <a:lnTo>
                    <a:pt x="555" y="289"/>
                  </a:lnTo>
                  <a:lnTo>
                    <a:pt x="590" y="226"/>
                  </a:lnTo>
                  <a:lnTo>
                    <a:pt x="613" y="162"/>
                  </a:lnTo>
                  <a:lnTo>
                    <a:pt x="623" y="100"/>
                  </a:lnTo>
                  <a:lnTo>
                    <a:pt x="627" y="49"/>
                  </a:lnTo>
                  <a:lnTo>
                    <a:pt x="626" y="12"/>
                  </a:lnTo>
                  <a:lnTo>
                    <a:pt x="626" y="0"/>
                  </a:lnTo>
                  <a:lnTo>
                    <a:pt x="616" y="4"/>
                  </a:lnTo>
                  <a:lnTo>
                    <a:pt x="592" y="15"/>
                  </a:lnTo>
                  <a:lnTo>
                    <a:pt x="556" y="29"/>
                  </a:lnTo>
                  <a:lnTo>
                    <a:pt x="513" y="46"/>
                  </a:lnTo>
                  <a:lnTo>
                    <a:pt x="462" y="58"/>
                  </a:lnTo>
                  <a:lnTo>
                    <a:pt x="411" y="64"/>
                  </a:lnTo>
                  <a:lnTo>
                    <a:pt x="363" y="60"/>
                  </a:lnTo>
                  <a:lnTo>
                    <a:pt x="319" y="45"/>
                  </a:lnTo>
                  <a:close/>
                </a:path>
              </a:pathLst>
            </a:custGeom>
            <a:solidFill>
              <a:srgbClr val="F5C9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83" name="Freeform 112"/>
            <p:cNvSpPr>
              <a:spLocks/>
            </p:cNvSpPr>
            <p:nvPr/>
          </p:nvSpPr>
          <p:spPr bwMode="auto">
            <a:xfrm>
              <a:off x="5022" y="2096"/>
              <a:ext cx="178" cy="173"/>
            </a:xfrm>
            <a:custGeom>
              <a:avLst/>
              <a:gdLst>
                <a:gd name="T0" fmla="*/ 0 w 535"/>
                <a:gd name="T1" fmla="*/ 0 h 348"/>
                <a:gd name="T2" fmla="*/ 0 w 535"/>
                <a:gd name="T3" fmla="*/ 0 h 348"/>
                <a:gd name="T4" fmla="*/ 0 w 535"/>
                <a:gd name="T5" fmla="*/ 0 h 348"/>
                <a:gd name="T6" fmla="*/ 0 w 535"/>
                <a:gd name="T7" fmla="*/ 0 h 348"/>
                <a:gd name="T8" fmla="*/ 0 w 535"/>
                <a:gd name="T9" fmla="*/ 0 h 348"/>
                <a:gd name="T10" fmla="*/ 0 w 535"/>
                <a:gd name="T11" fmla="*/ 0 h 348"/>
                <a:gd name="T12" fmla="*/ 0 w 535"/>
                <a:gd name="T13" fmla="*/ 0 h 348"/>
                <a:gd name="T14" fmla="*/ 0 w 535"/>
                <a:gd name="T15" fmla="*/ 0 h 348"/>
                <a:gd name="T16" fmla="*/ 0 w 535"/>
                <a:gd name="T17" fmla="*/ 0 h 348"/>
                <a:gd name="T18" fmla="*/ 0 w 535"/>
                <a:gd name="T19" fmla="*/ 0 h 348"/>
                <a:gd name="T20" fmla="*/ 0 w 535"/>
                <a:gd name="T21" fmla="*/ 0 h 348"/>
                <a:gd name="T22" fmla="*/ 0 w 535"/>
                <a:gd name="T23" fmla="*/ 0 h 348"/>
                <a:gd name="T24" fmla="*/ 0 w 535"/>
                <a:gd name="T25" fmla="*/ 0 h 348"/>
                <a:gd name="T26" fmla="*/ 0 w 535"/>
                <a:gd name="T27" fmla="*/ 0 h 348"/>
                <a:gd name="T28" fmla="*/ 0 w 535"/>
                <a:gd name="T29" fmla="*/ 0 h 348"/>
                <a:gd name="T30" fmla="*/ 0 w 535"/>
                <a:gd name="T31" fmla="*/ 0 h 348"/>
                <a:gd name="T32" fmla="*/ 0 w 535"/>
                <a:gd name="T33" fmla="*/ 0 h 348"/>
                <a:gd name="T34" fmla="*/ 0 w 535"/>
                <a:gd name="T35" fmla="*/ 0 h 348"/>
                <a:gd name="T36" fmla="*/ 0 w 535"/>
                <a:gd name="T37" fmla="*/ 0 h 348"/>
                <a:gd name="T38" fmla="*/ 0 w 535"/>
                <a:gd name="T39" fmla="*/ 0 h 348"/>
                <a:gd name="T40" fmla="*/ 0 w 535"/>
                <a:gd name="T41" fmla="*/ 0 h 348"/>
                <a:gd name="T42" fmla="*/ 0 w 535"/>
                <a:gd name="T43" fmla="*/ 0 h 348"/>
                <a:gd name="T44" fmla="*/ 0 w 535"/>
                <a:gd name="T45" fmla="*/ 0 h 348"/>
                <a:gd name="T46" fmla="*/ 0 w 535"/>
                <a:gd name="T47" fmla="*/ 0 h 348"/>
                <a:gd name="T48" fmla="*/ 0 w 535"/>
                <a:gd name="T49" fmla="*/ 0 h 348"/>
                <a:gd name="T50" fmla="*/ 0 w 535"/>
                <a:gd name="T51" fmla="*/ 0 h 348"/>
                <a:gd name="T52" fmla="*/ 0 w 535"/>
                <a:gd name="T53" fmla="*/ 0 h 348"/>
                <a:gd name="T54" fmla="*/ 0 w 535"/>
                <a:gd name="T55" fmla="*/ 0 h 348"/>
                <a:gd name="T56" fmla="*/ 0 w 535"/>
                <a:gd name="T57" fmla="*/ 0 h 348"/>
                <a:gd name="T58" fmla="*/ 0 w 535"/>
                <a:gd name="T59" fmla="*/ 0 h 348"/>
                <a:gd name="T60" fmla="*/ 0 w 535"/>
                <a:gd name="T61" fmla="*/ 0 h 348"/>
                <a:gd name="T62" fmla="*/ 0 w 535"/>
                <a:gd name="T63" fmla="*/ 0 h 348"/>
                <a:gd name="T64" fmla="*/ 0 w 535"/>
                <a:gd name="T65" fmla="*/ 0 h 348"/>
                <a:gd name="T66" fmla="*/ 0 w 535"/>
                <a:gd name="T67" fmla="*/ 0 h 348"/>
                <a:gd name="T68" fmla="*/ 0 w 535"/>
                <a:gd name="T69" fmla="*/ 0 h 348"/>
                <a:gd name="T70" fmla="*/ 0 w 535"/>
                <a:gd name="T71" fmla="*/ 0 h 348"/>
                <a:gd name="T72" fmla="*/ 0 w 535"/>
                <a:gd name="T73" fmla="*/ 0 h 348"/>
                <a:gd name="T74" fmla="*/ 0 w 535"/>
                <a:gd name="T75" fmla="*/ 0 h 348"/>
                <a:gd name="T76" fmla="*/ 0 w 535"/>
                <a:gd name="T77" fmla="*/ 0 h 348"/>
                <a:gd name="T78" fmla="*/ 0 w 535"/>
                <a:gd name="T79" fmla="*/ 0 h 348"/>
                <a:gd name="T80" fmla="*/ 0 w 535"/>
                <a:gd name="T81" fmla="*/ 0 h 348"/>
                <a:gd name="T82" fmla="*/ 0 w 535"/>
                <a:gd name="T83" fmla="*/ 0 h 348"/>
                <a:gd name="T84" fmla="*/ 0 w 535"/>
                <a:gd name="T85" fmla="*/ 0 h 348"/>
                <a:gd name="T86" fmla="*/ 0 w 535"/>
                <a:gd name="T87" fmla="*/ 0 h 348"/>
                <a:gd name="T88" fmla="*/ 0 w 535"/>
                <a:gd name="T89" fmla="*/ 0 h 348"/>
                <a:gd name="T90" fmla="*/ 0 w 535"/>
                <a:gd name="T91" fmla="*/ 0 h 348"/>
                <a:gd name="T92" fmla="*/ 0 w 535"/>
                <a:gd name="T93" fmla="*/ 0 h 348"/>
                <a:gd name="T94" fmla="*/ 0 w 535"/>
                <a:gd name="T95" fmla="*/ 0 h 348"/>
                <a:gd name="T96" fmla="*/ 0 w 535"/>
                <a:gd name="T97" fmla="*/ 0 h 34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535"/>
                <a:gd name="T148" fmla="*/ 0 h 348"/>
                <a:gd name="T149" fmla="*/ 535 w 535"/>
                <a:gd name="T150" fmla="*/ 348 h 348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535" h="348">
                  <a:moveTo>
                    <a:pt x="273" y="37"/>
                  </a:moveTo>
                  <a:lnTo>
                    <a:pt x="249" y="42"/>
                  </a:lnTo>
                  <a:lnTo>
                    <a:pt x="226" y="49"/>
                  </a:lnTo>
                  <a:lnTo>
                    <a:pt x="204" y="54"/>
                  </a:lnTo>
                  <a:lnTo>
                    <a:pt x="181" y="60"/>
                  </a:lnTo>
                  <a:lnTo>
                    <a:pt x="158" y="66"/>
                  </a:lnTo>
                  <a:lnTo>
                    <a:pt x="136" y="71"/>
                  </a:lnTo>
                  <a:lnTo>
                    <a:pt x="113" y="76"/>
                  </a:lnTo>
                  <a:lnTo>
                    <a:pt x="92" y="81"/>
                  </a:lnTo>
                  <a:lnTo>
                    <a:pt x="88" y="81"/>
                  </a:lnTo>
                  <a:lnTo>
                    <a:pt x="79" y="84"/>
                  </a:lnTo>
                  <a:lnTo>
                    <a:pt x="65" y="89"/>
                  </a:lnTo>
                  <a:lnTo>
                    <a:pt x="51" y="99"/>
                  </a:lnTo>
                  <a:lnTo>
                    <a:pt x="34" y="111"/>
                  </a:lnTo>
                  <a:lnTo>
                    <a:pt x="20" y="128"/>
                  </a:lnTo>
                  <a:lnTo>
                    <a:pt x="9" y="148"/>
                  </a:lnTo>
                  <a:lnTo>
                    <a:pt x="3" y="175"/>
                  </a:lnTo>
                  <a:lnTo>
                    <a:pt x="0" y="200"/>
                  </a:lnTo>
                  <a:lnTo>
                    <a:pt x="3" y="224"/>
                  </a:lnTo>
                  <a:lnTo>
                    <a:pt x="10" y="244"/>
                  </a:lnTo>
                  <a:lnTo>
                    <a:pt x="20" y="261"/>
                  </a:lnTo>
                  <a:lnTo>
                    <a:pt x="29" y="274"/>
                  </a:lnTo>
                  <a:lnTo>
                    <a:pt x="37" y="285"/>
                  </a:lnTo>
                  <a:lnTo>
                    <a:pt x="44" y="291"/>
                  </a:lnTo>
                  <a:lnTo>
                    <a:pt x="47" y="294"/>
                  </a:lnTo>
                  <a:lnTo>
                    <a:pt x="51" y="297"/>
                  </a:lnTo>
                  <a:lnTo>
                    <a:pt x="67" y="307"/>
                  </a:lnTo>
                  <a:lnTo>
                    <a:pt x="92" y="320"/>
                  </a:lnTo>
                  <a:lnTo>
                    <a:pt x="130" y="335"/>
                  </a:lnTo>
                  <a:lnTo>
                    <a:pt x="174" y="344"/>
                  </a:lnTo>
                  <a:lnTo>
                    <a:pt x="229" y="348"/>
                  </a:lnTo>
                  <a:lnTo>
                    <a:pt x="292" y="342"/>
                  </a:lnTo>
                  <a:lnTo>
                    <a:pt x="364" y="325"/>
                  </a:lnTo>
                  <a:lnTo>
                    <a:pt x="428" y="291"/>
                  </a:lnTo>
                  <a:lnTo>
                    <a:pt x="475" y="246"/>
                  </a:lnTo>
                  <a:lnTo>
                    <a:pt x="506" y="192"/>
                  </a:lnTo>
                  <a:lnTo>
                    <a:pt x="524" y="137"/>
                  </a:lnTo>
                  <a:lnTo>
                    <a:pt x="531" y="84"/>
                  </a:lnTo>
                  <a:lnTo>
                    <a:pt x="535" y="41"/>
                  </a:lnTo>
                  <a:lnTo>
                    <a:pt x="534" y="11"/>
                  </a:lnTo>
                  <a:lnTo>
                    <a:pt x="534" y="0"/>
                  </a:lnTo>
                  <a:lnTo>
                    <a:pt x="525" y="3"/>
                  </a:lnTo>
                  <a:lnTo>
                    <a:pt x="506" y="13"/>
                  </a:lnTo>
                  <a:lnTo>
                    <a:pt x="473" y="25"/>
                  </a:lnTo>
                  <a:lnTo>
                    <a:pt x="436" y="38"/>
                  </a:lnTo>
                  <a:lnTo>
                    <a:pt x="394" y="47"/>
                  </a:lnTo>
                  <a:lnTo>
                    <a:pt x="350" y="52"/>
                  </a:lnTo>
                  <a:lnTo>
                    <a:pt x="309" y="50"/>
                  </a:lnTo>
                  <a:lnTo>
                    <a:pt x="273" y="37"/>
                  </a:lnTo>
                  <a:close/>
                </a:path>
              </a:pathLst>
            </a:custGeom>
            <a:solidFill>
              <a:srgbClr val="F7CFB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84" name="Freeform 113"/>
            <p:cNvSpPr>
              <a:spLocks/>
            </p:cNvSpPr>
            <p:nvPr/>
          </p:nvSpPr>
          <p:spPr bwMode="auto">
            <a:xfrm>
              <a:off x="5037" y="2111"/>
              <a:ext cx="149" cy="145"/>
            </a:xfrm>
            <a:custGeom>
              <a:avLst/>
              <a:gdLst>
                <a:gd name="T0" fmla="*/ 0 w 447"/>
                <a:gd name="T1" fmla="*/ 1 h 289"/>
                <a:gd name="T2" fmla="*/ 0 w 447"/>
                <a:gd name="T3" fmla="*/ 1 h 289"/>
                <a:gd name="T4" fmla="*/ 0 w 447"/>
                <a:gd name="T5" fmla="*/ 1 h 289"/>
                <a:gd name="T6" fmla="*/ 0 w 447"/>
                <a:gd name="T7" fmla="*/ 1 h 289"/>
                <a:gd name="T8" fmla="*/ 0 w 447"/>
                <a:gd name="T9" fmla="*/ 1 h 289"/>
                <a:gd name="T10" fmla="*/ 0 w 447"/>
                <a:gd name="T11" fmla="*/ 1 h 289"/>
                <a:gd name="T12" fmla="*/ 0 w 447"/>
                <a:gd name="T13" fmla="*/ 1 h 289"/>
                <a:gd name="T14" fmla="*/ 0 w 447"/>
                <a:gd name="T15" fmla="*/ 1 h 289"/>
                <a:gd name="T16" fmla="*/ 0 w 447"/>
                <a:gd name="T17" fmla="*/ 1 h 289"/>
                <a:gd name="T18" fmla="*/ 0 w 447"/>
                <a:gd name="T19" fmla="*/ 1 h 289"/>
                <a:gd name="T20" fmla="*/ 0 w 447"/>
                <a:gd name="T21" fmla="*/ 1 h 289"/>
                <a:gd name="T22" fmla="*/ 0 w 447"/>
                <a:gd name="T23" fmla="*/ 1 h 289"/>
                <a:gd name="T24" fmla="*/ 0 w 447"/>
                <a:gd name="T25" fmla="*/ 1 h 289"/>
                <a:gd name="T26" fmla="*/ 0 w 447"/>
                <a:gd name="T27" fmla="*/ 1 h 289"/>
                <a:gd name="T28" fmla="*/ 0 w 447"/>
                <a:gd name="T29" fmla="*/ 1 h 289"/>
                <a:gd name="T30" fmla="*/ 0 w 447"/>
                <a:gd name="T31" fmla="*/ 1 h 289"/>
                <a:gd name="T32" fmla="*/ 0 w 447"/>
                <a:gd name="T33" fmla="*/ 1 h 289"/>
                <a:gd name="T34" fmla="*/ 0 w 447"/>
                <a:gd name="T35" fmla="*/ 1 h 289"/>
                <a:gd name="T36" fmla="*/ 0 w 447"/>
                <a:gd name="T37" fmla="*/ 1 h 289"/>
                <a:gd name="T38" fmla="*/ 0 w 447"/>
                <a:gd name="T39" fmla="*/ 1 h 289"/>
                <a:gd name="T40" fmla="*/ 0 w 447"/>
                <a:gd name="T41" fmla="*/ 1 h 289"/>
                <a:gd name="T42" fmla="*/ 0 w 447"/>
                <a:gd name="T43" fmla="*/ 1 h 289"/>
                <a:gd name="T44" fmla="*/ 0 w 447"/>
                <a:gd name="T45" fmla="*/ 1 h 289"/>
                <a:gd name="T46" fmla="*/ 0 w 447"/>
                <a:gd name="T47" fmla="*/ 1 h 289"/>
                <a:gd name="T48" fmla="*/ 0 w 447"/>
                <a:gd name="T49" fmla="*/ 1 h 289"/>
                <a:gd name="T50" fmla="*/ 0 w 447"/>
                <a:gd name="T51" fmla="*/ 1 h 289"/>
                <a:gd name="T52" fmla="*/ 0 w 447"/>
                <a:gd name="T53" fmla="*/ 1 h 289"/>
                <a:gd name="T54" fmla="*/ 0 w 447"/>
                <a:gd name="T55" fmla="*/ 1 h 289"/>
                <a:gd name="T56" fmla="*/ 0 w 447"/>
                <a:gd name="T57" fmla="*/ 1 h 289"/>
                <a:gd name="T58" fmla="*/ 0 w 447"/>
                <a:gd name="T59" fmla="*/ 1 h 289"/>
                <a:gd name="T60" fmla="*/ 0 w 447"/>
                <a:gd name="T61" fmla="*/ 1 h 289"/>
                <a:gd name="T62" fmla="*/ 0 w 447"/>
                <a:gd name="T63" fmla="*/ 1 h 289"/>
                <a:gd name="T64" fmla="*/ 0 w 447"/>
                <a:gd name="T65" fmla="*/ 1 h 289"/>
                <a:gd name="T66" fmla="*/ 0 w 447"/>
                <a:gd name="T67" fmla="*/ 1 h 289"/>
                <a:gd name="T68" fmla="*/ 0 w 447"/>
                <a:gd name="T69" fmla="*/ 1 h 289"/>
                <a:gd name="T70" fmla="*/ 0 w 447"/>
                <a:gd name="T71" fmla="*/ 1 h 289"/>
                <a:gd name="T72" fmla="*/ 0 w 447"/>
                <a:gd name="T73" fmla="*/ 1 h 289"/>
                <a:gd name="T74" fmla="*/ 0 w 447"/>
                <a:gd name="T75" fmla="*/ 1 h 289"/>
                <a:gd name="T76" fmla="*/ 0 w 447"/>
                <a:gd name="T77" fmla="*/ 1 h 289"/>
                <a:gd name="T78" fmla="*/ 0 w 447"/>
                <a:gd name="T79" fmla="*/ 1 h 289"/>
                <a:gd name="T80" fmla="*/ 0 w 447"/>
                <a:gd name="T81" fmla="*/ 0 h 289"/>
                <a:gd name="T82" fmla="*/ 0 w 447"/>
                <a:gd name="T83" fmla="*/ 1 h 289"/>
                <a:gd name="T84" fmla="*/ 0 w 447"/>
                <a:gd name="T85" fmla="*/ 1 h 289"/>
                <a:gd name="T86" fmla="*/ 0 w 447"/>
                <a:gd name="T87" fmla="*/ 1 h 289"/>
                <a:gd name="T88" fmla="*/ 0 w 447"/>
                <a:gd name="T89" fmla="*/ 1 h 289"/>
                <a:gd name="T90" fmla="*/ 0 w 447"/>
                <a:gd name="T91" fmla="*/ 1 h 289"/>
                <a:gd name="T92" fmla="*/ 0 w 447"/>
                <a:gd name="T93" fmla="*/ 1 h 289"/>
                <a:gd name="T94" fmla="*/ 0 w 447"/>
                <a:gd name="T95" fmla="*/ 1 h 289"/>
                <a:gd name="T96" fmla="*/ 0 w 447"/>
                <a:gd name="T97" fmla="*/ 1 h 28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447"/>
                <a:gd name="T148" fmla="*/ 0 h 289"/>
                <a:gd name="T149" fmla="*/ 447 w 447"/>
                <a:gd name="T150" fmla="*/ 289 h 289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447" h="289">
                  <a:moveTo>
                    <a:pt x="228" y="31"/>
                  </a:moveTo>
                  <a:lnTo>
                    <a:pt x="208" y="35"/>
                  </a:lnTo>
                  <a:lnTo>
                    <a:pt x="190" y="40"/>
                  </a:lnTo>
                  <a:lnTo>
                    <a:pt x="171" y="45"/>
                  </a:lnTo>
                  <a:lnTo>
                    <a:pt x="153" y="51"/>
                  </a:lnTo>
                  <a:lnTo>
                    <a:pt x="133" y="54"/>
                  </a:lnTo>
                  <a:lnTo>
                    <a:pt x="115" y="58"/>
                  </a:lnTo>
                  <a:lnTo>
                    <a:pt x="96" y="62"/>
                  </a:lnTo>
                  <a:lnTo>
                    <a:pt x="78" y="67"/>
                  </a:lnTo>
                  <a:lnTo>
                    <a:pt x="74" y="67"/>
                  </a:lnTo>
                  <a:lnTo>
                    <a:pt x="67" y="70"/>
                  </a:lnTo>
                  <a:lnTo>
                    <a:pt x="56" y="74"/>
                  </a:lnTo>
                  <a:lnTo>
                    <a:pt x="44" y="83"/>
                  </a:lnTo>
                  <a:lnTo>
                    <a:pt x="30" y="92"/>
                  </a:lnTo>
                  <a:lnTo>
                    <a:pt x="17" y="107"/>
                  </a:lnTo>
                  <a:lnTo>
                    <a:pt x="8" y="124"/>
                  </a:lnTo>
                  <a:lnTo>
                    <a:pt x="2" y="146"/>
                  </a:lnTo>
                  <a:lnTo>
                    <a:pt x="0" y="167"/>
                  </a:lnTo>
                  <a:lnTo>
                    <a:pt x="3" y="188"/>
                  </a:lnTo>
                  <a:lnTo>
                    <a:pt x="9" y="203"/>
                  </a:lnTo>
                  <a:lnTo>
                    <a:pt x="17" y="219"/>
                  </a:lnTo>
                  <a:lnTo>
                    <a:pt x="24" y="229"/>
                  </a:lnTo>
                  <a:lnTo>
                    <a:pt x="33" y="239"/>
                  </a:lnTo>
                  <a:lnTo>
                    <a:pt x="39" y="244"/>
                  </a:lnTo>
                  <a:lnTo>
                    <a:pt x="41" y="246"/>
                  </a:lnTo>
                  <a:lnTo>
                    <a:pt x="46" y="249"/>
                  </a:lnTo>
                  <a:lnTo>
                    <a:pt x="58" y="257"/>
                  </a:lnTo>
                  <a:lnTo>
                    <a:pt x="80" y="267"/>
                  </a:lnTo>
                  <a:lnTo>
                    <a:pt x="111" y="279"/>
                  </a:lnTo>
                  <a:lnTo>
                    <a:pt x="147" y="286"/>
                  </a:lnTo>
                  <a:lnTo>
                    <a:pt x="192" y="289"/>
                  </a:lnTo>
                  <a:lnTo>
                    <a:pt x="245" y="286"/>
                  </a:lnTo>
                  <a:lnTo>
                    <a:pt x="305" y="272"/>
                  </a:lnTo>
                  <a:lnTo>
                    <a:pt x="358" y="244"/>
                  </a:lnTo>
                  <a:lnTo>
                    <a:pt x="397" y="206"/>
                  </a:lnTo>
                  <a:lnTo>
                    <a:pt x="423" y="160"/>
                  </a:lnTo>
                  <a:lnTo>
                    <a:pt x="438" y="115"/>
                  </a:lnTo>
                  <a:lnTo>
                    <a:pt x="444" y="70"/>
                  </a:lnTo>
                  <a:lnTo>
                    <a:pt x="447" y="34"/>
                  </a:lnTo>
                  <a:lnTo>
                    <a:pt x="447" y="9"/>
                  </a:lnTo>
                  <a:lnTo>
                    <a:pt x="447" y="0"/>
                  </a:lnTo>
                  <a:lnTo>
                    <a:pt x="439" y="2"/>
                  </a:lnTo>
                  <a:lnTo>
                    <a:pt x="423" y="10"/>
                  </a:lnTo>
                  <a:lnTo>
                    <a:pt x="397" y="20"/>
                  </a:lnTo>
                  <a:lnTo>
                    <a:pt x="366" y="32"/>
                  </a:lnTo>
                  <a:lnTo>
                    <a:pt x="329" y="40"/>
                  </a:lnTo>
                  <a:lnTo>
                    <a:pt x="294" y="44"/>
                  </a:lnTo>
                  <a:lnTo>
                    <a:pt x="259" y="41"/>
                  </a:lnTo>
                  <a:lnTo>
                    <a:pt x="228" y="31"/>
                  </a:lnTo>
                  <a:close/>
                </a:path>
              </a:pathLst>
            </a:custGeom>
            <a:solidFill>
              <a:srgbClr val="FAD4B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85" name="Freeform 114"/>
            <p:cNvSpPr>
              <a:spLocks/>
            </p:cNvSpPr>
            <p:nvPr/>
          </p:nvSpPr>
          <p:spPr bwMode="auto">
            <a:xfrm>
              <a:off x="5052" y="2129"/>
              <a:ext cx="119" cy="114"/>
            </a:xfrm>
            <a:custGeom>
              <a:avLst/>
              <a:gdLst>
                <a:gd name="T0" fmla="*/ 0 w 358"/>
                <a:gd name="T1" fmla="*/ 1 h 228"/>
                <a:gd name="T2" fmla="*/ 0 w 358"/>
                <a:gd name="T3" fmla="*/ 1 h 228"/>
                <a:gd name="T4" fmla="*/ 0 w 358"/>
                <a:gd name="T5" fmla="*/ 1 h 228"/>
                <a:gd name="T6" fmla="*/ 0 w 358"/>
                <a:gd name="T7" fmla="*/ 1 h 228"/>
                <a:gd name="T8" fmla="*/ 0 w 358"/>
                <a:gd name="T9" fmla="*/ 1 h 228"/>
                <a:gd name="T10" fmla="*/ 0 w 358"/>
                <a:gd name="T11" fmla="*/ 1 h 228"/>
                <a:gd name="T12" fmla="*/ 0 w 358"/>
                <a:gd name="T13" fmla="*/ 1 h 228"/>
                <a:gd name="T14" fmla="*/ 0 w 358"/>
                <a:gd name="T15" fmla="*/ 1 h 228"/>
                <a:gd name="T16" fmla="*/ 0 w 358"/>
                <a:gd name="T17" fmla="*/ 1 h 228"/>
                <a:gd name="T18" fmla="*/ 0 w 358"/>
                <a:gd name="T19" fmla="*/ 1 h 228"/>
                <a:gd name="T20" fmla="*/ 0 w 358"/>
                <a:gd name="T21" fmla="*/ 1 h 228"/>
                <a:gd name="T22" fmla="*/ 0 w 358"/>
                <a:gd name="T23" fmla="*/ 1 h 228"/>
                <a:gd name="T24" fmla="*/ 0 w 358"/>
                <a:gd name="T25" fmla="*/ 1 h 228"/>
                <a:gd name="T26" fmla="*/ 0 w 358"/>
                <a:gd name="T27" fmla="*/ 1 h 228"/>
                <a:gd name="T28" fmla="*/ 0 w 358"/>
                <a:gd name="T29" fmla="*/ 1 h 228"/>
                <a:gd name="T30" fmla="*/ 0 w 358"/>
                <a:gd name="T31" fmla="*/ 1 h 228"/>
                <a:gd name="T32" fmla="*/ 0 w 358"/>
                <a:gd name="T33" fmla="*/ 1 h 228"/>
                <a:gd name="T34" fmla="*/ 0 w 358"/>
                <a:gd name="T35" fmla="*/ 1 h 228"/>
                <a:gd name="T36" fmla="*/ 0 w 358"/>
                <a:gd name="T37" fmla="*/ 1 h 228"/>
                <a:gd name="T38" fmla="*/ 0 w 358"/>
                <a:gd name="T39" fmla="*/ 1 h 228"/>
                <a:gd name="T40" fmla="*/ 0 w 358"/>
                <a:gd name="T41" fmla="*/ 1 h 228"/>
                <a:gd name="T42" fmla="*/ 0 w 358"/>
                <a:gd name="T43" fmla="*/ 1 h 228"/>
                <a:gd name="T44" fmla="*/ 0 w 358"/>
                <a:gd name="T45" fmla="*/ 1 h 228"/>
                <a:gd name="T46" fmla="*/ 0 w 358"/>
                <a:gd name="T47" fmla="*/ 1 h 228"/>
                <a:gd name="T48" fmla="*/ 0 w 358"/>
                <a:gd name="T49" fmla="*/ 1 h 228"/>
                <a:gd name="T50" fmla="*/ 0 w 358"/>
                <a:gd name="T51" fmla="*/ 1 h 228"/>
                <a:gd name="T52" fmla="*/ 0 w 358"/>
                <a:gd name="T53" fmla="*/ 1 h 228"/>
                <a:gd name="T54" fmla="*/ 0 w 358"/>
                <a:gd name="T55" fmla="*/ 1 h 228"/>
                <a:gd name="T56" fmla="*/ 0 w 358"/>
                <a:gd name="T57" fmla="*/ 1 h 228"/>
                <a:gd name="T58" fmla="*/ 0 w 358"/>
                <a:gd name="T59" fmla="*/ 1 h 228"/>
                <a:gd name="T60" fmla="*/ 0 w 358"/>
                <a:gd name="T61" fmla="*/ 1 h 228"/>
                <a:gd name="T62" fmla="*/ 0 w 358"/>
                <a:gd name="T63" fmla="*/ 1 h 228"/>
                <a:gd name="T64" fmla="*/ 0 w 358"/>
                <a:gd name="T65" fmla="*/ 1 h 228"/>
                <a:gd name="T66" fmla="*/ 0 w 358"/>
                <a:gd name="T67" fmla="*/ 1 h 228"/>
                <a:gd name="T68" fmla="*/ 0 w 358"/>
                <a:gd name="T69" fmla="*/ 1 h 228"/>
                <a:gd name="T70" fmla="*/ 0 w 358"/>
                <a:gd name="T71" fmla="*/ 1 h 228"/>
                <a:gd name="T72" fmla="*/ 0 w 358"/>
                <a:gd name="T73" fmla="*/ 1 h 228"/>
                <a:gd name="T74" fmla="*/ 0 w 358"/>
                <a:gd name="T75" fmla="*/ 1 h 228"/>
                <a:gd name="T76" fmla="*/ 0 w 358"/>
                <a:gd name="T77" fmla="*/ 1 h 228"/>
                <a:gd name="T78" fmla="*/ 0 w 358"/>
                <a:gd name="T79" fmla="*/ 1 h 228"/>
                <a:gd name="T80" fmla="*/ 0 w 358"/>
                <a:gd name="T81" fmla="*/ 0 h 228"/>
                <a:gd name="T82" fmla="*/ 0 w 358"/>
                <a:gd name="T83" fmla="*/ 1 h 228"/>
                <a:gd name="T84" fmla="*/ 0 w 358"/>
                <a:gd name="T85" fmla="*/ 1 h 228"/>
                <a:gd name="T86" fmla="*/ 0 w 358"/>
                <a:gd name="T87" fmla="*/ 1 h 228"/>
                <a:gd name="T88" fmla="*/ 0 w 358"/>
                <a:gd name="T89" fmla="*/ 1 h 228"/>
                <a:gd name="T90" fmla="*/ 0 w 358"/>
                <a:gd name="T91" fmla="*/ 1 h 228"/>
                <a:gd name="T92" fmla="*/ 0 w 358"/>
                <a:gd name="T93" fmla="*/ 1 h 228"/>
                <a:gd name="T94" fmla="*/ 0 w 358"/>
                <a:gd name="T95" fmla="*/ 1 h 228"/>
                <a:gd name="T96" fmla="*/ 0 w 358"/>
                <a:gd name="T97" fmla="*/ 1 h 22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58"/>
                <a:gd name="T148" fmla="*/ 0 h 228"/>
                <a:gd name="T149" fmla="*/ 358 w 358"/>
                <a:gd name="T150" fmla="*/ 228 h 228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58" h="228">
                  <a:moveTo>
                    <a:pt x="182" y="22"/>
                  </a:moveTo>
                  <a:lnTo>
                    <a:pt x="166" y="26"/>
                  </a:lnTo>
                  <a:lnTo>
                    <a:pt x="152" y="30"/>
                  </a:lnTo>
                  <a:lnTo>
                    <a:pt x="137" y="34"/>
                  </a:lnTo>
                  <a:lnTo>
                    <a:pt x="122" y="39"/>
                  </a:lnTo>
                  <a:lnTo>
                    <a:pt x="107" y="42"/>
                  </a:lnTo>
                  <a:lnTo>
                    <a:pt x="93" y="46"/>
                  </a:lnTo>
                  <a:lnTo>
                    <a:pt x="77" y="48"/>
                  </a:lnTo>
                  <a:lnTo>
                    <a:pt x="63" y="52"/>
                  </a:lnTo>
                  <a:lnTo>
                    <a:pt x="60" y="52"/>
                  </a:lnTo>
                  <a:lnTo>
                    <a:pt x="53" y="53"/>
                  </a:lnTo>
                  <a:lnTo>
                    <a:pt x="45" y="57"/>
                  </a:lnTo>
                  <a:lnTo>
                    <a:pt x="35" y="64"/>
                  </a:lnTo>
                  <a:lnTo>
                    <a:pt x="24" y="72"/>
                  </a:lnTo>
                  <a:lnTo>
                    <a:pt x="14" y="83"/>
                  </a:lnTo>
                  <a:lnTo>
                    <a:pt x="5" y="96"/>
                  </a:lnTo>
                  <a:lnTo>
                    <a:pt x="2" y="115"/>
                  </a:lnTo>
                  <a:lnTo>
                    <a:pt x="0" y="132"/>
                  </a:lnTo>
                  <a:lnTo>
                    <a:pt x="2" y="147"/>
                  </a:lnTo>
                  <a:lnTo>
                    <a:pt x="7" y="160"/>
                  </a:lnTo>
                  <a:lnTo>
                    <a:pt x="14" y="174"/>
                  </a:lnTo>
                  <a:lnTo>
                    <a:pt x="19" y="181"/>
                  </a:lnTo>
                  <a:lnTo>
                    <a:pt x="25" y="188"/>
                  </a:lnTo>
                  <a:lnTo>
                    <a:pt x="29" y="192"/>
                  </a:lnTo>
                  <a:lnTo>
                    <a:pt x="32" y="194"/>
                  </a:lnTo>
                  <a:lnTo>
                    <a:pt x="35" y="197"/>
                  </a:lnTo>
                  <a:lnTo>
                    <a:pt x="46" y="204"/>
                  </a:lnTo>
                  <a:lnTo>
                    <a:pt x="62" y="211"/>
                  </a:lnTo>
                  <a:lnTo>
                    <a:pt x="87" y="221"/>
                  </a:lnTo>
                  <a:lnTo>
                    <a:pt x="117" y="226"/>
                  </a:lnTo>
                  <a:lnTo>
                    <a:pt x="154" y="228"/>
                  </a:lnTo>
                  <a:lnTo>
                    <a:pt x="196" y="224"/>
                  </a:lnTo>
                  <a:lnTo>
                    <a:pt x="244" y="214"/>
                  </a:lnTo>
                  <a:lnTo>
                    <a:pt x="286" y="192"/>
                  </a:lnTo>
                  <a:lnTo>
                    <a:pt x="317" y="162"/>
                  </a:lnTo>
                  <a:lnTo>
                    <a:pt x="337" y="127"/>
                  </a:lnTo>
                  <a:lnTo>
                    <a:pt x="350" y="91"/>
                  </a:lnTo>
                  <a:lnTo>
                    <a:pt x="355" y="56"/>
                  </a:lnTo>
                  <a:lnTo>
                    <a:pt x="358" y="27"/>
                  </a:lnTo>
                  <a:lnTo>
                    <a:pt x="358" y="6"/>
                  </a:lnTo>
                  <a:lnTo>
                    <a:pt x="358" y="0"/>
                  </a:lnTo>
                  <a:lnTo>
                    <a:pt x="353" y="1"/>
                  </a:lnTo>
                  <a:lnTo>
                    <a:pt x="338" y="8"/>
                  </a:lnTo>
                  <a:lnTo>
                    <a:pt x="317" y="16"/>
                  </a:lnTo>
                  <a:lnTo>
                    <a:pt x="293" y="25"/>
                  </a:lnTo>
                  <a:lnTo>
                    <a:pt x="264" y="30"/>
                  </a:lnTo>
                  <a:lnTo>
                    <a:pt x="235" y="32"/>
                  </a:lnTo>
                  <a:lnTo>
                    <a:pt x="206" y="31"/>
                  </a:lnTo>
                  <a:lnTo>
                    <a:pt x="182" y="22"/>
                  </a:lnTo>
                  <a:close/>
                </a:path>
              </a:pathLst>
            </a:custGeom>
            <a:solidFill>
              <a:srgbClr val="FFD9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86" name="Freeform 115"/>
            <p:cNvSpPr>
              <a:spLocks/>
            </p:cNvSpPr>
            <p:nvPr/>
          </p:nvSpPr>
          <p:spPr bwMode="auto">
            <a:xfrm>
              <a:off x="4722" y="2075"/>
              <a:ext cx="177" cy="195"/>
            </a:xfrm>
            <a:custGeom>
              <a:avLst/>
              <a:gdLst>
                <a:gd name="T0" fmla="*/ 0 w 531"/>
                <a:gd name="T1" fmla="*/ 1 h 389"/>
                <a:gd name="T2" fmla="*/ 0 w 531"/>
                <a:gd name="T3" fmla="*/ 1 h 389"/>
                <a:gd name="T4" fmla="*/ 0 w 531"/>
                <a:gd name="T5" fmla="*/ 1 h 389"/>
                <a:gd name="T6" fmla="*/ 0 w 531"/>
                <a:gd name="T7" fmla="*/ 1 h 389"/>
                <a:gd name="T8" fmla="*/ 0 w 531"/>
                <a:gd name="T9" fmla="*/ 1 h 389"/>
                <a:gd name="T10" fmla="*/ 0 w 531"/>
                <a:gd name="T11" fmla="*/ 1 h 389"/>
                <a:gd name="T12" fmla="*/ 0 w 531"/>
                <a:gd name="T13" fmla="*/ 1 h 389"/>
                <a:gd name="T14" fmla="*/ 0 w 531"/>
                <a:gd name="T15" fmla="*/ 1 h 389"/>
                <a:gd name="T16" fmla="*/ 0 w 531"/>
                <a:gd name="T17" fmla="*/ 1 h 389"/>
                <a:gd name="T18" fmla="*/ 0 w 531"/>
                <a:gd name="T19" fmla="*/ 1 h 389"/>
                <a:gd name="T20" fmla="*/ 0 w 531"/>
                <a:gd name="T21" fmla="*/ 1 h 389"/>
                <a:gd name="T22" fmla="*/ 0 w 531"/>
                <a:gd name="T23" fmla="*/ 1 h 389"/>
                <a:gd name="T24" fmla="*/ 0 w 531"/>
                <a:gd name="T25" fmla="*/ 1 h 389"/>
                <a:gd name="T26" fmla="*/ 0 w 531"/>
                <a:gd name="T27" fmla="*/ 1 h 389"/>
                <a:gd name="T28" fmla="*/ 0 w 531"/>
                <a:gd name="T29" fmla="*/ 1 h 389"/>
                <a:gd name="T30" fmla="*/ 0 w 531"/>
                <a:gd name="T31" fmla="*/ 1 h 389"/>
                <a:gd name="T32" fmla="*/ 0 w 531"/>
                <a:gd name="T33" fmla="*/ 1 h 389"/>
                <a:gd name="T34" fmla="*/ 0 w 531"/>
                <a:gd name="T35" fmla="*/ 1 h 389"/>
                <a:gd name="T36" fmla="*/ 0 w 531"/>
                <a:gd name="T37" fmla="*/ 1 h 389"/>
                <a:gd name="T38" fmla="*/ 0 w 531"/>
                <a:gd name="T39" fmla="*/ 1 h 389"/>
                <a:gd name="T40" fmla="*/ 0 w 531"/>
                <a:gd name="T41" fmla="*/ 1 h 389"/>
                <a:gd name="T42" fmla="*/ 0 w 531"/>
                <a:gd name="T43" fmla="*/ 1 h 389"/>
                <a:gd name="T44" fmla="*/ 0 w 531"/>
                <a:gd name="T45" fmla="*/ 1 h 389"/>
                <a:gd name="T46" fmla="*/ 0 w 531"/>
                <a:gd name="T47" fmla="*/ 1 h 389"/>
                <a:gd name="T48" fmla="*/ 0 w 531"/>
                <a:gd name="T49" fmla="*/ 1 h 389"/>
                <a:gd name="T50" fmla="*/ 0 w 531"/>
                <a:gd name="T51" fmla="*/ 1 h 389"/>
                <a:gd name="T52" fmla="*/ 0 w 531"/>
                <a:gd name="T53" fmla="*/ 1 h 389"/>
                <a:gd name="T54" fmla="*/ 0 w 531"/>
                <a:gd name="T55" fmla="*/ 1 h 389"/>
                <a:gd name="T56" fmla="*/ 0 w 531"/>
                <a:gd name="T57" fmla="*/ 1 h 389"/>
                <a:gd name="T58" fmla="*/ 0 w 531"/>
                <a:gd name="T59" fmla="*/ 1 h 389"/>
                <a:gd name="T60" fmla="*/ 0 w 531"/>
                <a:gd name="T61" fmla="*/ 1 h 389"/>
                <a:gd name="T62" fmla="*/ 0 w 531"/>
                <a:gd name="T63" fmla="*/ 1 h 389"/>
                <a:gd name="T64" fmla="*/ 0 w 531"/>
                <a:gd name="T65" fmla="*/ 1 h 389"/>
                <a:gd name="T66" fmla="*/ 0 w 531"/>
                <a:gd name="T67" fmla="*/ 1 h 389"/>
                <a:gd name="T68" fmla="*/ 0 w 531"/>
                <a:gd name="T69" fmla="*/ 1 h 389"/>
                <a:gd name="T70" fmla="*/ 0 w 531"/>
                <a:gd name="T71" fmla="*/ 1 h 389"/>
                <a:gd name="T72" fmla="*/ 0 w 531"/>
                <a:gd name="T73" fmla="*/ 1 h 389"/>
                <a:gd name="T74" fmla="*/ 0 w 531"/>
                <a:gd name="T75" fmla="*/ 1 h 389"/>
                <a:gd name="T76" fmla="*/ 0 w 531"/>
                <a:gd name="T77" fmla="*/ 1 h 389"/>
                <a:gd name="T78" fmla="*/ 0 w 531"/>
                <a:gd name="T79" fmla="*/ 1 h 389"/>
                <a:gd name="T80" fmla="*/ 0 w 531"/>
                <a:gd name="T81" fmla="*/ 0 h 389"/>
                <a:gd name="T82" fmla="*/ 0 w 531"/>
                <a:gd name="T83" fmla="*/ 1 h 389"/>
                <a:gd name="T84" fmla="*/ 0 w 531"/>
                <a:gd name="T85" fmla="*/ 1 h 389"/>
                <a:gd name="T86" fmla="*/ 0 w 531"/>
                <a:gd name="T87" fmla="*/ 1 h 389"/>
                <a:gd name="T88" fmla="*/ 0 w 531"/>
                <a:gd name="T89" fmla="*/ 1 h 389"/>
                <a:gd name="T90" fmla="*/ 0 w 531"/>
                <a:gd name="T91" fmla="*/ 1 h 389"/>
                <a:gd name="T92" fmla="*/ 0 w 531"/>
                <a:gd name="T93" fmla="*/ 1 h 389"/>
                <a:gd name="T94" fmla="*/ 0 w 531"/>
                <a:gd name="T95" fmla="*/ 1 h 389"/>
                <a:gd name="T96" fmla="*/ 0 w 531"/>
                <a:gd name="T97" fmla="*/ 1 h 38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531"/>
                <a:gd name="T148" fmla="*/ 0 h 389"/>
                <a:gd name="T149" fmla="*/ 531 w 531"/>
                <a:gd name="T150" fmla="*/ 389 h 389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531" h="389">
                  <a:moveTo>
                    <a:pt x="263" y="27"/>
                  </a:moveTo>
                  <a:lnTo>
                    <a:pt x="284" y="32"/>
                  </a:lnTo>
                  <a:lnTo>
                    <a:pt x="306" y="39"/>
                  </a:lnTo>
                  <a:lnTo>
                    <a:pt x="329" y="44"/>
                  </a:lnTo>
                  <a:lnTo>
                    <a:pt x="352" y="51"/>
                  </a:lnTo>
                  <a:lnTo>
                    <a:pt x="373" y="56"/>
                  </a:lnTo>
                  <a:lnTo>
                    <a:pt x="395" y="61"/>
                  </a:lnTo>
                  <a:lnTo>
                    <a:pt x="418" y="65"/>
                  </a:lnTo>
                  <a:lnTo>
                    <a:pt x="442" y="70"/>
                  </a:lnTo>
                  <a:lnTo>
                    <a:pt x="445" y="70"/>
                  </a:lnTo>
                  <a:lnTo>
                    <a:pt x="453" y="73"/>
                  </a:lnTo>
                  <a:lnTo>
                    <a:pt x="465" y="78"/>
                  </a:lnTo>
                  <a:lnTo>
                    <a:pt x="481" y="89"/>
                  </a:lnTo>
                  <a:lnTo>
                    <a:pt x="496" y="102"/>
                  </a:lnTo>
                  <a:lnTo>
                    <a:pt x="511" y="120"/>
                  </a:lnTo>
                  <a:lnTo>
                    <a:pt x="522" y="143"/>
                  </a:lnTo>
                  <a:lnTo>
                    <a:pt x="531" y="175"/>
                  </a:lnTo>
                  <a:lnTo>
                    <a:pt x="531" y="205"/>
                  </a:lnTo>
                  <a:lnTo>
                    <a:pt x="527" y="232"/>
                  </a:lnTo>
                  <a:lnTo>
                    <a:pt x="518" y="257"/>
                  </a:lnTo>
                  <a:lnTo>
                    <a:pt x="511" y="278"/>
                  </a:lnTo>
                  <a:lnTo>
                    <a:pt x="501" y="294"/>
                  </a:lnTo>
                  <a:lnTo>
                    <a:pt x="493" y="307"/>
                  </a:lnTo>
                  <a:lnTo>
                    <a:pt x="487" y="313"/>
                  </a:lnTo>
                  <a:lnTo>
                    <a:pt x="486" y="317"/>
                  </a:lnTo>
                  <a:lnTo>
                    <a:pt x="479" y="321"/>
                  </a:lnTo>
                  <a:lnTo>
                    <a:pt x="463" y="334"/>
                  </a:lnTo>
                  <a:lnTo>
                    <a:pt x="436" y="350"/>
                  </a:lnTo>
                  <a:lnTo>
                    <a:pt x="402" y="368"/>
                  </a:lnTo>
                  <a:lnTo>
                    <a:pt x="356" y="381"/>
                  </a:lnTo>
                  <a:lnTo>
                    <a:pt x="302" y="389"/>
                  </a:lnTo>
                  <a:lnTo>
                    <a:pt x="240" y="386"/>
                  </a:lnTo>
                  <a:lnTo>
                    <a:pt x="171" y="371"/>
                  </a:lnTo>
                  <a:lnTo>
                    <a:pt x="106" y="335"/>
                  </a:lnTo>
                  <a:lnTo>
                    <a:pt x="61" y="284"/>
                  </a:lnTo>
                  <a:lnTo>
                    <a:pt x="30" y="223"/>
                  </a:lnTo>
                  <a:lnTo>
                    <a:pt x="13" y="160"/>
                  </a:lnTo>
                  <a:lnTo>
                    <a:pt x="2" y="98"/>
                  </a:lnTo>
                  <a:lnTo>
                    <a:pt x="0" y="48"/>
                  </a:lnTo>
                  <a:lnTo>
                    <a:pt x="2" y="12"/>
                  </a:lnTo>
                  <a:lnTo>
                    <a:pt x="3" y="0"/>
                  </a:lnTo>
                  <a:lnTo>
                    <a:pt x="10" y="2"/>
                  </a:lnTo>
                  <a:lnTo>
                    <a:pt x="30" y="13"/>
                  </a:lnTo>
                  <a:lnTo>
                    <a:pt x="59" y="26"/>
                  </a:lnTo>
                  <a:lnTo>
                    <a:pt x="98" y="39"/>
                  </a:lnTo>
                  <a:lnTo>
                    <a:pt x="138" y="48"/>
                  </a:lnTo>
                  <a:lnTo>
                    <a:pt x="182" y="51"/>
                  </a:lnTo>
                  <a:lnTo>
                    <a:pt x="223" y="44"/>
                  </a:lnTo>
                  <a:lnTo>
                    <a:pt x="263" y="27"/>
                  </a:lnTo>
                  <a:close/>
                </a:path>
              </a:pathLst>
            </a:custGeom>
            <a:solidFill>
              <a:srgbClr val="F5C9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87" name="Freeform 116"/>
            <p:cNvSpPr>
              <a:spLocks/>
            </p:cNvSpPr>
            <p:nvPr/>
          </p:nvSpPr>
          <p:spPr bwMode="auto">
            <a:xfrm>
              <a:off x="4734" y="2091"/>
              <a:ext cx="152" cy="166"/>
            </a:xfrm>
            <a:custGeom>
              <a:avLst/>
              <a:gdLst>
                <a:gd name="T0" fmla="*/ 0 w 454"/>
                <a:gd name="T1" fmla="*/ 1 h 332"/>
                <a:gd name="T2" fmla="*/ 0 w 454"/>
                <a:gd name="T3" fmla="*/ 1 h 332"/>
                <a:gd name="T4" fmla="*/ 0 w 454"/>
                <a:gd name="T5" fmla="*/ 1 h 332"/>
                <a:gd name="T6" fmla="*/ 0 w 454"/>
                <a:gd name="T7" fmla="*/ 1 h 332"/>
                <a:gd name="T8" fmla="*/ 0 w 454"/>
                <a:gd name="T9" fmla="*/ 1 h 332"/>
                <a:gd name="T10" fmla="*/ 0 w 454"/>
                <a:gd name="T11" fmla="*/ 1 h 332"/>
                <a:gd name="T12" fmla="*/ 0 w 454"/>
                <a:gd name="T13" fmla="*/ 1 h 332"/>
                <a:gd name="T14" fmla="*/ 0 w 454"/>
                <a:gd name="T15" fmla="*/ 1 h 332"/>
                <a:gd name="T16" fmla="*/ 0 w 454"/>
                <a:gd name="T17" fmla="*/ 1 h 332"/>
                <a:gd name="T18" fmla="*/ 0 w 454"/>
                <a:gd name="T19" fmla="*/ 1 h 332"/>
                <a:gd name="T20" fmla="*/ 0 w 454"/>
                <a:gd name="T21" fmla="*/ 1 h 332"/>
                <a:gd name="T22" fmla="*/ 0 w 454"/>
                <a:gd name="T23" fmla="*/ 1 h 332"/>
                <a:gd name="T24" fmla="*/ 0 w 454"/>
                <a:gd name="T25" fmla="*/ 1 h 332"/>
                <a:gd name="T26" fmla="*/ 0 w 454"/>
                <a:gd name="T27" fmla="*/ 1 h 332"/>
                <a:gd name="T28" fmla="*/ 0 w 454"/>
                <a:gd name="T29" fmla="*/ 1 h 332"/>
                <a:gd name="T30" fmla="*/ 0 w 454"/>
                <a:gd name="T31" fmla="*/ 1 h 332"/>
                <a:gd name="T32" fmla="*/ 0 w 454"/>
                <a:gd name="T33" fmla="*/ 1 h 332"/>
                <a:gd name="T34" fmla="*/ 0 w 454"/>
                <a:gd name="T35" fmla="*/ 1 h 332"/>
                <a:gd name="T36" fmla="*/ 0 w 454"/>
                <a:gd name="T37" fmla="*/ 1 h 332"/>
                <a:gd name="T38" fmla="*/ 0 w 454"/>
                <a:gd name="T39" fmla="*/ 1 h 332"/>
                <a:gd name="T40" fmla="*/ 0 w 454"/>
                <a:gd name="T41" fmla="*/ 1 h 332"/>
                <a:gd name="T42" fmla="*/ 0 w 454"/>
                <a:gd name="T43" fmla="*/ 1 h 332"/>
                <a:gd name="T44" fmla="*/ 0 w 454"/>
                <a:gd name="T45" fmla="*/ 1 h 332"/>
                <a:gd name="T46" fmla="*/ 0 w 454"/>
                <a:gd name="T47" fmla="*/ 1 h 332"/>
                <a:gd name="T48" fmla="*/ 0 w 454"/>
                <a:gd name="T49" fmla="*/ 1 h 332"/>
                <a:gd name="T50" fmla="*/ 0 w 454"/>
                <a:gd name="T51" fmla="*/ 1 h 332"/>
                <a:gd name="T52" fmla="*/ 0 w 454"/>
                <a:gd name="T53" fmla="*/ 1 h 332"/>
                <a:gd name="T54" fmla="*/ 0 w 454"/>
                <a:gd name="T55" fmla="*/ 1 h 332"/>
                <a:gd name="T56" fmla="*/ 0 w 454"/>
                <a:gd name="T57" fmla="*/ 1 h 332"/>
                <a:gd name="T58" fmla="*/ 0 w 454"/>
                <a:gd name="T59" fmla="*/ 1 h 332"/>
                <a:gd name="T60" fmla="*/ 0 w 454"/>
                <a:gd name="T61" fmla="*/ 1 h 332"/>
                <a:gd name="T62" fmla="*/ 0 w 454"/>
                <a:gd name="T63" fmla="*/ 1 h 332"/>
                <a:gd name="T64" fmla="*/ 0 w 454"/>
                <a:gd name="T65" fmla="*/ 1 h 332"/>
                <a:gd name="T66" fmla="*/ 0 w 454"/>
                <a:gd name="T67" fmla="*/ 1 h 332"/>
                <a:gd name="T68" fmla="*/ 0 w 454"/>
                <a:gd name="T69" fmla="*/ 1 h 332"/>
                <a:gd name="T70" fmla="*/ 0 w 454"/>
                <a:gd name="T71" fmla="*/ 1 h 332"/>
                <a:gd name="T72" fmla="*/ 0 w 454"/>
                <a:gd name="T73" fmla="*/ 1 h 332"/>
                <a:gd name="T74" fmla="*/ 0 w 454"/>
                <a:gd name="T75" fmla="*/ 1 h 332"/>
                <a:gd name="T76" fmla="*/ 0 w 454"/>
                <a:gd name="T77" fmla="*/ 1 h 332"/>
                <a:gd name="T78" fmla="*/ 0 w 454"/>
                <a:gd name="T79" fmla="*/ 1 h 332"/>
                <a:gd name="T80" fmla="*/ 0 w 454"/>
                <a:gd name="T81" fmla="*/ 0 h 332"/>
                <a:gd name="T82" fmla="*/ 0 w 454"/>
                <a:gd name="T83" fmla="*/ 1 h 332"/>
                <a:gd name="T84" fmla="*/ 0 w 454"/>
                <a:gd name="T85" fmla="*/ 1 h 332"/>
                <a:gd name="T86" fmla="*/ 0 w 454"/>
                <a:gd name="T87" fmla="*/ 1 h 332"/>
                <a:gd name="T88" fmla="*/ 0 w 454"/>
                <a:gd name="T89" fmla="*/ 1 h 332"/>
                <a:gd name="T90" fmla="*/ 0 w 454"/>
                <a:gd name="T91" fmla="*/ 1 h 332"/>
                <a:gd name="T92" fmla="*/ 0 w 454"/>
                <a:gd name="T93" fmla="*/ 1 h 332"/>
                <a:gd name="T94" fmla="*/ 0 w 454"/>
                <a:gd name="T95" fmla="*/ 1 h 332"/>
                <a:gd name="T96" fmla="*/ 0 w 454"/>
                <a:gd name="T97" fmla="*/ 1 h 33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454"/>
                <a:gd name="T148" fmla="*/ 0 h 332"/>
                <a:gd name="T149" fmla="*/ 454 w 454"/>
                <a:gd name="T150" fmla="*/ 332 h 332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454" h="332">
                  <a:moveTo>
                    <a:pt x="226" y="25"/>
                  </a:moveTo>
                  <a:lnTo>
                    <a:pt x="243" y="29"/>
                  </a:lnTo>
                  <a:lnTo>
                    <a:pt x="262" y="34"/>
                  </a:lnTo>
                  <a:lnTo>
                    <a:pt x="281" y="39"/>
                  </a:lnTo>
                  <a:lnTo>
                    <a:pt x="301" y="45"/>
                  </a:lnTo>
                  <a:lnTo>
                    <a:pt x="319" y="47"/>
                  </a:lnTo>
                  <a:lnTo>
                    <a:pt x="339" y="51"/>
                  </a:lnTo>
                  <a:lnTo>
                    <a:pt x="358" y="55"/>
                  </a:lnTo>
                  <a:lnTo>
                    <a:pt x="378" y="59"/>
                  </a:lnTo>
                  <a:lnTo>
                    <a:pt x="380" y="59"/>
                  </a:lnTo>
                  <a:lnTo>
                    <a:pt x="388" y="61"/>
                  </a:lnTo>
                  <a:lnTo>
                    <a:pt x="398" y="65"/>
                  </a:lnTo>
                  <a:lnTo>
                    <a:pt x="412" y="75"/>
                  </a:lnTo>
                  <a:lnTo>
                    <a:pt x="425" y="86"/>
                  </a:lnTo>
                  <a:lnTo>
                    <a:pt x="437" y="102"/>
                  </a:lnTo>
                  <a:lnTo>
                    <a:pt x="447" y="122"/>
                  </a:lnTo>
                  <a:lnTo>
                    <a:pt x="454" y="149"/>
                  </a:lnTo>
                  <a:lnTo>
                    <a:pt x="454" y="175"/>
                  </a:lnTo>
                  <a:lnTo>
                    <a:pt x="452" y="199"/>
                  </a:lnTo>
                  <a:lnTo>
                    <a:pt x="444" y="219"/>
                  </a:lnTo>
                  <a:lnTo>
                    <a:pt x="439" y="238"/>
                  </a:lnTo>
                  <a:lnTo>
                    <a:pt x="430" y="251"/>
                  </a:lnTo>
                  <a:lnTo>
                    <a:pt x="423" y="261"/>
                  </a:lnTo>
                  <a:lnTo>
                    <a:pt x="418" y="268"/>
                  </a:lnTo>
                  <a:lnTo>
                    <a:pt x="416" y="270"/>
                  </a:lnTo>
                  <a:lnTo>
                    <a:pt x="411" y="273"/>
                  </a:lnTo>
                  <a:lnTo>
                    <a:pt x="397" y="285"/>
                  </a:lnTo>
                  <a:lnTo>
                    <a:pt x="374" y="298"/>
                  </a:lnTo>
                  <a:lnTo>
                    <a:pt x="344" y="313"/>
                  </a:lnTo>
                  <a:lnTo>
                    <a:pt x="305" y="324"/>
                  </a:lnTo>
                  <a:lnTo>
                    <a:pt x="258" y="332"/>
                  </a:lnTo>
                  <a:lnTo>
                    <a:pt x="205" y="329"/>
                  </a:lnTo>
                  <a:lnTo>
                    <a:pt x="145" y="316"/>
                  </a:lnTo>
                  <a:lnTo>
                    <a:pt x="89" y="286"/>
                  </a:lnTo>
                  <a:lnTo>
                    <a:pt x="51" y="243"/>
                  </a:lnTo>
                  <a:lnTo>
                    <a:pt x="24" y="191"/>
                  </a:lnTo>
                  <a:lnTo>
                    <a:pt x="10" y="137"/>
                  </a:lnTo>
                  <a:lnTo>
                    <a:pt x="1" y="85"/>
                  </a:lnTo>
                  <a:lnTo>
                    <a:pt x="0" y="41"/>
                  </a:lnTo>
                  <a:lnTo>
                    <a:pt x="1" y="11"/>
                  </a:lnTo>
                  <a:lnTo>
                    <a:pt x="3" y="0"/>
                  </a:lnTo>
                  <a:lnTo>
                    <a:pt x="8" y="3"/>
                  </a:lnTo>
                  <a:lnTo>
                    <a:pt x="25" y="12"/>
                  </a:lnTo>
                  <a:lnTo>
                    <a:pt x="51" y="22"/>
                  </a:lnTo>
                  <a:lnTo>
                    <a:pt x="83" y="34"/>
                  </a:lnTo>
                  <a:lnTo>
                    <a:pt x="118" y="41"/>
                  </a:lnTo>
                  <a:lnTo>
                    <a:pt x="157" y="45"/>
                  </a:lnTo>
                  <a:lnTo>
                    <a:pt x="192" y="39"/>
                  </a:lnTo>
                  <a:lnTo>
                    <a:pt x="226" y="25"/>
                  </a:lnTo>
                  <a:close/>
                </a:path>
              </a:pathLst>
            </a:custGeom>
            <a:solidFill>
              <a:srgbClr val="F7CFB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88" name="Freeform 117"/>
            <p:cNvSpPr>
              <a:spLocks/>
            </p:cNvSpPr>
            <p:nvPr/>
          </p:nvSpPr>
          <p:spPr bwMode="auto">
            <a:xfrm>
              <a:off x="4747" y="2105"/>
              <a:ext cx="126" cy="139"/>
            </a:xfrm>
            <a:custGeom>
              <a:avLst/>
              <a:gdLst>
                <a:gd name="T0" fmla="*/ 0 w 378"/>
                <a:gd name="T1" fmla="*/ 1 h 278"/>
                <a:gd name="T2" fmla="*/ 0 w 378"/>
                <a:gd name="T3" fmla="*/ 1 h 278"/>
                <a:gd name="T4" fmla="*/ 0 w 378"/>
                <a:gd name="T5" fmla="*/ 1 h 278"/>
                <a:gd name="T6" fmla="*/ 0 w 378"/>
                <a:gd name="T7" fmla="*/ 1 h 278"/>
                <a:gd name="T8" fmla="*/ 0 w 378"/>
                <a:gd name="T9" fmla="*/ 1 h 278"/>
                <a:gd name="T10" fmla="*/ 0 w 378"/>
                <a:gd name="T11" fmla="*/ 1 h 278"/>
                <a:gd name="T12" fmla="*/ 0 w 378"/>
                <a:gd name="T13" fmla="*/ 1 h 278"/>
                <a:gd name="T14" fmla="*/ 0 w 378"/>
                <a:gd name="T15" fmla="*/ 1 h 278"/>
                <a:gd name="T16" fmla="*/ 0 w 378"/>
                <a:gd name="T17" fmla="*/ 1 h 278"/>
                <a:gd name="T18" fmla="*/ 0 w 378"/>
                <a:gd name="T19" fmla="*/ 1 h 278"/>
                <a:gd name="T20" fmla="*/ 0 w 378"/>
                <a:gd name="T21" fmla="*/ 1 h 278"/>
                <a:gd name="T22" fmla="*/ 0 w 378"/>
                <a:gd name="T23" fmla="*/ 1 h 278"/>
                <a:gd name="T24" fmla="*/ 0 w 378"/>
                <a:gd name="T25" fmla="*/ 1 h 278"/>
                <a:gd name="T26" fmla="*/ 0 w 378"/>
                <a:gd name="T27" fmla="*/ 1 h 278"/>
                <a:gd name="T28" fmla="*/ 0 w 378"/>
                <a:gd name="T29" fmla="*/ 1 h 278"/>
                <a:gd name="T30" fmla="*/ 0 w 378"/>
                <a:gd name="T31" fmla="*/ 1 h 278"/>
                <a:gd name="T32" fmla="*/ 0 w 378"/>
                <a:gd name="T33" fmla="*/ 1 h 278"/>
                <a:gd name="T34" fmla="*/ 0 w 378"/>
                <a:gd name="T35" fmla="*/ 1 h 278"/>
                <a:gd name="T36" fmla="*/ 0 w 378"/>
                <a:gd name="T37" fmla="*/ 1 h 278"/>
                <a:gd name="T38" fmla="*/ 0 w 378"/>
                <a:gd name="T39" fmla="*/ 1 h 278"/>
                <a:gd name="T40" fmla="*/ 0 w 378"/>
                <a:gd name="T41" fmla="*/ 1 h 278"/>
                <a:gd name="T42" fmla="*/ 0 w 378"/>
                <a:gd name="T43" fmla="*/ 1 h 278"/>
                <a:gd name="T44" fmla="*/ 0 w 378"/>
                <a:gd name="T45" fmla="*/ 1 h 278"/>
                <a:gd name="T46" fmla="*/ 0 w 378"/>
                <a:gd name="T47" fmla="*/ 1 h 278"/>
                <a:gd name="T48" fmla="*/ 0 w 378"/>
                <a:gd name="T49" fmla="*/ 1 h 278"/>
                <a:gd name="T50" fmla="*/ 0 w 378"/>
                <a:gd name="T51" fmla="*/ 1 h 278"/>
                <a:gd name="T52" fmla="*/ 0 w 378"/>
                <a:gd name="T53" fmla="*/ 1 h 278"/>
                <a:gd name="T54" fmla="*/ 0 w 378"/>
                <a:gd name="T55" fmla="*/ 1 h 278"/>
                <a:gd name="T56" fmla="*/ 0 w 378"/>
                <a:gd name="T57" fmla="*/ 1 h 278"/>
                <a:gd name="T58" fmla="*/ 0 w 378"/>
                <a:gd name="T59" fmla="*/ 1 h 278"/>
                <a:gd name="T60" fmla="*/ 0 w 378"/>
                <a:gd name="T61" fmla="*/ 1 h 278"/>
                <a:gd name="T62" fmla="*/ 0 w 378"/>
                <a:gd name="T63" fmla="*/ 1 h 278"/>
                <a:gd name="T64" fmla="*/ 0 w 378"/>
                <a:gd name="T65" fmla="*/ 1 h 278"/>
                <a:gd name="T66" fmla="*/ 0 w 378"/>
                <a:gd name="T67" fmla="*/ 1 h 278"/>
                <a:gd name="T68" fmla="*/ 0 w 378"/>
                <a:gd name="T69" fmla="*/ 1 h 278"/>
                <a:gd name="T70" fmla="*/ 0 w 378"/>
                <a:gd name="T71" fmla="*/ 1 h 278"/>
                <a:gd name="T72" fmla="*/ 0 w 378"/>
                <a:gd name="T73" fmla="*/ 1 h 278"/>
                <a:gd name="T74" fmla="*/ 0 w 378"/>
                <a:gd name="T75" fmla="*/ 1 h 278"/>
                <a:gd name="T76" fmla="*/ 0 w 378"/>
                <a:gd name="T77" fmla="*/ 1 h 278"/>
                <a:gd name="T78" fmla="*/ 0 w 378"/>
                <a:gd name="T79" fmla="*/ 1 h 278"/>
                <a:gd name="T80" fmla="*/ 0 w 378"/>
                <a:gd name="T81" fmla="*/ 0 h 278"/>
                <a:gd name="T82" fmla="*/ 0 w 378"/>
                <a:gd name="T83" fmla="*/ 1 h 278"/>
                <a:gd name="T84" fmla="*/ 0 w 378"/>
                <a:gd name="T85" fmla="*/ 1 h 278"/>
                <a:gd name="T86" fmla="*/ 0 w 378"/>
                <a:gd name="T87" fmla="*/ 1 h 278"/>
                <a:gd name="T88" fmla="*/ 0 w 378"/>
                <a:gd name="T89" fmla="*/ 1 h 278"/>
                <a:gd name="T90" fmla="*/ 0 w 378"/>
                <a:gd name="T91" fmla="*/ 1 h 278"/>
                <a:gd name="T92" fmla="*/ 0 w 378"/>
                <a:gd name="T93" fmla="*/ 1 h 278"/>
                <a:gd name="T94" fmla="*/ 0 w 378"/>
                <a:gd name="T95" fmla="*/ 1 h 278"/>
                <a:gd name="T96" fmla="*/ 0 w 378"/>
                <a:gd name="T97" fmla="*/ 1 h 27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78"/>
                <a:gd name="T148" fmla="*/ 0 h 278"/>
                <a:gd name="T149" fmla="*/ 378 w 378"/>
                <a:gd name="T150" fmla="*/ 278 h 278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78" h="278">
                  <a:moveTo>
                    <a:pt x="186" y="22"/>
                  </a:moveTo>
                  <a:lnTo>
                    <a:pt x="202" y="26"/>
                  </a:lnTo>
                  <a:lnTo>
                    <a:pt x="217" y="30"/>
                  </a:lnTo>
                  <a:lnTo>
                    <a:pt x="233" y="34"/>
                  </a:lnTo>
                  <a:lnTo>
                    <a:pt x="250" y="38"/>
                  </a:lnTo>
                  <a:lnTo>
                    <a:pt x="265" y="40"/>
                  </a:lnTo>
                  <a:lnTo>
                    <a:pt x="281" y="44"/>
                  </a:lnTo>
                  <a:lnTo>
                    <a:pt x="296" y="47"/>
                  </a:lnTo>
                  <a:lnTo>
                    <a:pt x="313" y="51"/>
                  </a:lnTo>
                  <a:lnTo>
                    <a:pt x="315" y="51"/>
                  </a:lnTo>
                  <a:lnTo>
                    <a:pt x="320" y="53"/>
                  </a:lnTo>
                  <a:lnTo>
                    <a:pt x="329" y="56"/>
                  </a:lnTo>
                  <a:lnTo>
                    <a:pt x="342" y="64"/>
                  </a:lnTo>
                  <a:lnTo>
                    <a:pt x="351" y="73"/>
                  </a:lnTo>
                  <a:lnTo>
                    <a:pt x="363" y="86"/>
                  </a:lnTo>
                  <a:lnTo>
                    <a:pt x="371" y="103"/>
                  </a:lnTo>
                  <a:lnTo>
                    <a:pt x="378" y="125"/>
                  </a:lnTo>
                  <a:lnTo>
                    <a:pt x="378" y="147"/>
                  </a:lnTo>
                  <a:lnTo>
                    <a:pt x="375" y="167"/>
                  </a:lnTo>
                  <a:lnTo>
                    <a:pt x="370" y="184"/>
                  </a:lnTo>
                  <a:lnTo>
                    <a:pt x="364" y="200"/>
                  </a:lnTo>
                  <a:lnTo>
                    <a:pt x="357" y="210"/>
                  </a:lnTo>
                  <a:lnTo>
                    <a:pt x="351" y="219"/>
                  </a:lnTo>
                  <a:lnTo>
                    <a:pt x="346" y="224"/>
                  </a:lnTo>
                  <a:lnTo>
                    <a:pt x="346" y="227"/>
                  </a:lnTo>
                  <a:lnTo>
                    <a:pt x="342" y="230"/>
                  </a:lnTo>
                  <a:lnTo>
                    <a:pt x="330" y="239"/>
                  </a:lnTo>
                  <a:lnTo>
                    <a:pt x="311" y="251"/>
                  </a:lnTo>
                  <a:lnTo>
                    <a:pt x="285" y="264"/>
                  </a:lnTo>
                  <a:lnTo>
                    <a:pt x="251" y="273"/>
                  </a:lnTo>
                  <a:lnTo>
                    <a:pt x="215" y="278"/>
                  </a:lnTo>
                  <a:lnTo>
                    <a:pt x="169" y="277"/>
                  </a:lnTo>
                  <a:lnTo>
                    <a:pt x="120" y="266"/>
                  </a:lnTo>
                  <a:lnTo>
                    <a:pt x="73" y="240"/>
                  </a:lnTo>
                  <a:lnTo>
                    <a:pt x="41" y="204"/>
                  </a:lnTo>
                  <a:lnTo>
                    <a:pt x="20" y="160"/>
                  </a:lnTo>
                  <a:lnTo>
                    <a:pt x="7" y="115"/>
                  </a:lnTo>
                  <a:lnTo>
                    <a:pt x="1" y="70"/>
                  </a:lnTo>
                  <a:lnTo>
                    <a:pt x="0" y="34"/>
                  </a:lnTo>
                  <a:lnTo>
                    <a:pt x="0" y="9"/>
                  </a:lnTo>
                  <a:lnTo>
                    <a:pt x="1" y="0"/>
                  </a:lnTo>
                  <a:lnTo>
                    <a:pt x="6" y="2"/>
                  </a:lnTo>
                  <a:lnTo>
                    <a:pt x="20" y="9"/>
                  </a:lnTo>
                  <a:lnTo>
                    <a:pt x="41" y="18"/>
                  </a:lnTo>
                  <a:lnTo>
                    <a:pt x="68" y="29"/>
                  </a:lnTo>
                  <a:lnTo>
                    <a:pt x="96" y="35"/>
                  </a:lnTo>
                  <a:lnTo>
                    <a:pt x="128" y="38"/>
                  </a:lnTo>
                  <a:lnTo>
                    <a:pt x="158" y="34"/>
                  </a:lnTo>
                  <a:lnTo>
                    <a:pt x="186" y="22"/>
                  </a:lnTo>
                  <a:close/>
                </a:path>
              </a:pathLst>
            </a:custGeom>
            <a:solidFill>
              <a:srgbClr val="FAD4B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89" name="Freeform 118"/>
            <p:cNvSpPr>
              <a:spLocks/>
            </p:cNvSpPr>
            <p:nvPr/>
          </p:nvSpPr>
          <p:spPr bwMode="auto">
            <a:xfrm>
              <a:off x="4759" y="2121"/>
              <a:ext cx="101" cy="111"/>
            </a:xfrm>
            <a:custGeom>
              <a:avLst/>
              <a:gdLst>
                <a:gd name="T0" fmla="*/ 0 w 304"/>
                <a:gd name="T1" fmla="*/ 1 h 222"/>
                <a:gd name="T2" fmla="*/ 0 w 304"/>
                <a:gd name="T3" fmla="*/ 1 h 222"/>
                <a:gd name="T4" fmla="*/ 0 w 304"/>
                <a:gd name="T5" fmla="*/ 1 h 222"/>
                <a:gd name="T6" fmla="*/ 0 w 304"/>
                <a:gd name="T7" fmla="*/ 1 h 222"/>
                <a:gd name="T8" fmla="*/ 0 w 304"/>
                <a:gd name="T9" fmla="*/ 1 h 222"/>
                <a:gd name="T10" fmla="*/ 0 w 304"/>
                <a:gd name="T11" fmla="*/ 1 h 222"/>
                <a:gd name="T12" fmla="*/ 0 w 304"/>
                <a:gd name="T13" fmla="*/ 1 h 222"/>
                <a:gd name="T14" fmla="*/ 0 w 304"/>
                <a:gd name="T15" fmla="*/ 1 h 222"/>
                <a:gd name="T16" fmla="*/ 0 w 304"/>
                <a:gd name="T17" fmla="*/ 1 h 222"/>
                <a:gd name="T18" fmla="*/ 0 w 304"/>
                <a:gd name="T19" fmla="*/ 1 h 222"/>
                <a:gd name="T20" fmla="*/ 0 w 304"/>
                <a:gd name="T21" fmla="*/ 1 h 222"/>
                <a:gd name="T22" fmla="*/ 0 w 304"/>
                <a:gd name="T23" fmla="*/ 1 h 222"/>
                <a:gd name="T24" fmla="*/ 0 w 304"/>
                <a:gd name="T25" fmla="*/ 1 h 222"/>
                <a:gd name="T26" fmla="*/ 0 w 304"/>
                <a:gd name="T27" fmla="*/ 1 h 222"/>
                <a:gd name="T28" fmla="*/ 0 w 304"/>
                <a:gd name="T29" fmla="*/ 1 h 222"/>
                <a:gd name="T30" fmla="*/ 0 w 304"/>
                <a:gd name="T31" fmla="*/ 1 h 222"/>
                <a:gd name="T32" fmla="*/ 0 w 304"/>
                <a:gd name="T33" fmla="*/ 1 h 222"/>
                <a:gd name="T34" fmla="*/ 0 w 304"/>
                <a:gd name="T35" fmla="*/ 1 h 222"/>
                <a:gd name="T36" fmla="*/ 0 w 304"/>
                <a:gd name="T37" fmla="*/ 1 h 222"/>
                <a:gd name="T38" fmla="*/ 0 w 304"/>
                <a:gd name="T39" fmla="*/ 1 h 222"/>
                <a:gd name="T40" fmla="*/ 0 w 304"/>
                <a:gd name="T41" fmla="*/ 1 h 222"/>
                <a:gd name="T42" fmla="*/ 0 w 304"/>
                <a:gd name="T43" fmla="*/ 1 h 222"/>
                <a:gd name="T44" fmla="*/ 0 w 304"/>
                <a:gd name="T45" fmla="*/ 1 h 222"/>
                <a:gd name="T46" fmla="*/ 0 w 304"/>
                <a:gd name="T47" fmla="*/ 1 h 222"/>
                <a:gd name="T48" fmla="*/ 0 w 304"/>
                <a:gd name="T49" fmla="*/ 1 h 222"/>
                <a:gd name="T50" fmla="*/ 0 w 304"/>
                <a:gd name="T51" fmla="*/ 1 h 222"/>
                <a:gd name="T52" fmla="*/ 0 w 304"/>
                <a:gd name="T53" fmla="*/ 1 h 222"/>
                <a:gd name="T54" fmla="*/ 0 w 304"/>
                <a:gd name="T55" fmla="*/ 1 h 222"/>
                <a:gd name="T56" fmla="*/ 0 w 304"/>
                <a:gd name="T57" fmla="*/ 1 h 222"/>
                <a:gd name="T58" fmla="*/ 0 w 304"/>
                <a:gd name="T59" fmla="*/ 1 h 222"/>
                <a:gd name="T60" fmla="*/ 0 w 304"/>
                <a:gd name="T61" fmla="*/ 1 h 222"/>
                <a:gd name="T62" fmla="*/ 0 w 304"/>
                <a:gd name="T63" fmla="*/ 1 h 222"/>
                <a:gd name="T64" fmla="*/ 0 w 304"/>
                <a:gd name="T65" fmla="*/ 1 h 222"/>
                <a:gd name="T66" fmla="*/ 0 w 304"/>
                <a:gd name="T67" fmla="*/ 1 h 222"/>
                <a:gd name="T68" fmla="*/ 0 w 304"/>
                <a:gd name="T69" fmla="*/ 1 h 222"/>
                <a:gd name="T70" fmla="*/ 0 w 304"/>
                <a:gd name="T71" fmla="*/ 1 h 222"/>
                <a:gd name="T72" fmla="*/ 0 w 304"/>
                <a:gd name="T73" fmla="*/ 1 h 222"/>
                <a:gd name="T74" fmla="*/ 0 w 304"/>
                <a:gd name="T75" fmla="*/ 1 h 222"/>
                <a:gd name="T76" fmla="*/ 0 w 304"/>
                <a:gd name="T77" fmla="*/ 1 h 222"/>
                <a:gd name="T78" fmla="*/ 0 w 304"/>
                <a:gd name="T79" fmla="*/ 1 h 222"/>
                <a:gd name="T80" fmla="*/ 0 w 304"/>
                <a:gd name="T81" fmla="*/ 0 h 222"/>
                <a:gd name="T82" fmla="*/ 0 w 304"/>
                <a:gd name="T83" fmla="*/ 1 h 222"/>
                <a:gd name="T84" fmla="*/ 0 w 304"/>
                <a:gd name="T85" fmla="*/ 1 h 222"/>
                <a:gd name="T86" fmla="*/ 0 w 304"/>
                <a:gd name="T87" fmla="*/ 1 h 222"/>
                <a:gd name="T88" fmla="*/ 0 w 304"/>
                <a:gd name="T89" fmla="*/ 1 h 222"/>
                <a:gd name="T90" fmla="*/ 0 w 304"/>
                <a:gd name="T91" fmla="*/ 1 h 222"/>
                <a:gd name="T92" fmla="*/ 0 w 304"/>
                <a:gd name="T93" fmla="*/ 1 h 222"/>
                <a:gd name="T94" fmla="*/ 0 w 304"/>
                <a:gd name="T95" fmla="*/ 1 h 222"/>
                <a:gd name="T96" fmla="*/ 0 w 304"/>
                <a:gd name="T97" fmla="*/ 1 h 22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04"/>
                <a:gd name="T148" fmla="*/ 0 h 222"/>
                <a:gd name="T149" fmla="*/ 304 w 304"/>
                <a:gd name="T150" fmla="*/ 222 h 222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04" h="222">
                  <a:moveTo>
                    <a:pt x="151" y="17"/>
                  </a:moveTo>
                  <a:lnTo>
                    <a:pt x="163" y="20"/>
                  </a:lnTo>
                  <a:lnTo>
                    <a:pt x="175" y="24"/>
                  </a:lnTo>
                  <a:lnTo>
                    <a:pt x="188" y="26"/>
                  </a:lnTo>
                  <a:lnTo>
                    <a:pt x="201" y="30"/>
                  </a:lnTo>
                  <a:lnTo>
                    <a:pt x="213" y="33"/>
                  </a:lnTo>
                  <a:lnTo>
                    <a:pt x="226" y="35"/>
                  </a:lnTo>
                  <a:lnTo>
                    <a:pt x="239" y="38"/>
                  </a:lnTo>
                  <a:lnTo>
                    <a:pt x="252" y="42"/>
                  </a:lnTo>
                  <a:lnTo>
                    <a:pt x="253" y="42"/>
                  </a:lnTo>
                  <a:lnTo>
                    <a:pt x="259" y="43"/>
                  </a:lnTo>
                  <a:lnTo>
                    <a:pt x="266" y="46"/>
                  </a:lnTo>
                  <a:lnTo>
                    <a:pt x="274" y="52"/>
                  </a:lnTo>
                  <a:lnTo>
                    <a:pt x="283" y="59"/>
                  </a:lnTo>
                  <a:lnTo>
                    <a:pt x="291" y="69"/>
                  </a:lnTo>
                  <a:lnTo>
                    <a:pt x="298" y="82"/>
                  </a:lnTo>
                  <a:lnTo>
                    <a:pt x="304" y="101"/>
                  </a:lnTo>
                  <a:lnTo>
                    <a:pt x="304" y="118"/>
                  </a:lnTo>
                  <a:lnTo>
                    <a:pt x="301" y="133"/>
                  </a:lnTo>
                  <a:lnTo>
                    <a:pt x="297" y="146"/>
                  </a:lnTo>
                  <a:lnTo>
                    <a:pt x="292" y="159"/>
                  </a:lnTo>
                  <a:lnTo>
                    <a:pt x="285" y="167"/>
                  </a:lnTo>
                  <a:lnTo>
                    <a:pt x="281" y="175"/>
                  </a:lnTo>
                  <a:lnTo>
                    <a:pt x="277" y="179"/>
                  </a:lnTo>
                  <a:lnTo>
                    <a:pt x="277" y="182"/>
                  </a:lnTo>
                  <a:lnTo>
                    <a:pt x="273" y="184"/>
                  </a:lnTo>
                  <a:lnTo>
                    <a:pt x="264" y="191"/>
                  </a:lnTo>
                  <a:lnTo>
                    <a:pt x="249" y="200"/>
                  </a:lnTo>
                  <a:lnTo>
                    <a:pt x="229" y="210"/>
                  </a:lnTo>
                  <a:lnTo>
                    <a:pt x="202" y="217"/>
                  </a:lnTo>
                  <a:lnTo>
                    <a:pt x="172" y="222"/>
                  </a:lnTo>
                  <a:lnTo>
                    <a:pt x="137" y="221"/>
                  </a:lnTo>
                  <a:lnTo>
                    <a:pt x="98" y="213"/>
                  </a:lnTo>
                  <a:lnTo>
                    <a:pt x="60" y="191"/>
                  </a:lnTo>
                  <a:lnTo>
                    <a:pt x="34" y="162"/>
                  </a:lnTo>
                  <a:lnTo>
                    <a:pt x="16" y="127"/>
                  </a:lnTo>
                  <a:lnTo>
                    <a:pt x="7" y="92"/>
                  </a:lnTo>
                  <a:lnTo>
                    <a:pt x="2" y="56"/>
                  </a:lnTo>
                  <a:lnTo>
                    <a:pt x="0" y="28"/>
                  </a:lnTo>
                  <a:lnTo>
                    <a:pt x="0" y="7"/>
                  </a:lnTo>
                  <a:lnTo>
                    <a:pt x="2" y="0"/>
                  </a:lnTo>
                  <a:lnTo>
                    <a:pt x="4" y="1"/>
                  </a:lnTo>
                  <a:lnTo>
                    <a:pt x="17" y="7"/>
                  </a:lnTo>
                  <a:lnTo>
                    <a:pt x="34" y="15"/>
                  </a:lnTo>
                  <a:lnTo>
                    <a:pt x="55" y="22"/>
                  </a:lnTo>
                  <a:lnTo>
                    <a:pt x="79" y="28"/>
                  </a:lnTo>
                  <a:lnTo>
                    <a:pt x="105" y="30"/>
                  </a:lnTo>
                  <a:lnTo>
                    <a:pt x="129" y="26"/>
                  </a:lnTo>
                  <a:lnTo>
                    <a:pt x="151" y="17"/>
                  </a:lnTo>
                  <a:close/>
                </a:path>
              </a:pathLst>
            </a:custGeom>
            <a:solidFill>
              <a:srgbClr val="FFD9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90" name="Freeform 119"/>
            <p:cNvSpPr>
              <a:spLocks/>
            </p:cNvSpPr>
            <p:nvPr/>
          </p:nvSpPr>
          <p:spPr bwMode="auto">
            <a:xfrm>
              <a:off x="4940" y="2042"/>
              <a:ext cx="30" cy="41"/>
            </a:xfrm>
            <a:custGeom>
              <a:avLst/>
              <a:gdLst>
                <a:gd name="T0" fmla="*/ 0 w 91"/>
                <a:gd name="T1" fmla="*/ 1 h 82"/>
                <a:gd name="T2" fmla="*/ 0 w 91"/>
                <a:gd name="T3" fmla="*/ 1 h 82"/>
                <a:gd name="T4" fmla="*/ 0 w 91"/>
                <a:gd name="T5" fmla="*/ 1 h 82"/>
                <a:gd name="T6" fmla="*/ 0 w 91"/>
                <a:gd name="T7" fmla="*/ 1 h 82"/>
                <a:gd name="T8" fmla="*/ 0 w 91"/>
                <a:gd name="T9" fmla="*/ 1 h 82"/>
                <a:gd name="T10" fmla="*/ 0 w 91"/>
                <a:gd name="T11" fmla="*/ 1 h 82"/>
                <a:gd name="T12" fmla="*/ 0 w 91"/>
                <a:gd name="T13" fmla="*/ 1 h 82"/>
                <a:gd name="T14" fmla="*/ 0 w 91"/>
                <a:gd name="T15" fmla="*/ 1 h 82"/>
                <a:gd name="T16" fmla="*/ 0 w 91"/>
                <a:gd name="T17" fmla="*/ 1 h 82"/>
                <a:gd name="T18" fmla="*/ 0 w 91"/>
                <a:gd name="T19" fmla="*/ 1 h 82"/>
                <a:gd name="T20" fmla="*/ 0 w 91"/>
                <a:gd name="T21" fmla="*/ 1 h 82"/>
                <a:gd name="T22" fmla="*/ 0 w 91"/>
                <a:gd name="T23" fmla="*/ 1 h 82"/>
                <a:gd name="T24" fmla="*/ 0 w 91"/>
                <a:gd name="T25" fmla="*/ 0 h 82"/>
                <a:gd name="T26" fmla="*/ 0 w 91"/>
                <a:gd name="T27" fmla="*/ 1 h 82"/>
                <a:gd name="T28" fmla="*/ 0 w 91"/>
                <a:gd name="T29" fmla="*/ 1 h 82"/>
                <a:gd name="T30" fmla="*/ 0 w 91"/>
                <a:gd name="T31" fmla="*/ 1 h 82"/>
                <a:gd name="T32" fmla="*/ 0 w 91"/>
                <a:gd name="T33" fmla="*/ 1 h 8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91"/>
                <a:gd name="T52" fmla="*/ 0 h 82"/>
                <a:gd name="T53" fmla="*/ 91 w 91"/>
                <a:gd name="T54" fmla="*/ 82 h 8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91" h="82">
                  <a:moveTo>
                    <a:pt x="0" y="82"/>
                  </a:moveTo>
                  <a:lnTo>
                    <a:pt x="3" y="80"/>
                  </a:lnTo>
                  <a:lnTo>
                    <a:pt x="10" y="73"/>
                  </a:lnTo>
                  <a:lnTo>
                    <a:pt x="21" y="63"/>
                  </a:lnTo>
                  <a:lnTo>
                    <a:pt x="38" y="54"/>
                  </a:lnTo>
                  <a:lnTo>
                    <a:pt x="52" y="42"/>
                  </a:lnTo>
                  <a:lnTo>
                    <a:pt x="67" y="33"/>
                  </a:lnTo>
                  <a:lnTo>
                    <a:pt x="79" y="26"/>
                  </a:lnTo>
                  <a:lnTo>
                    <a:pt x="89" y="25"/>
                  </a:lnTo>
                  <a:lnTo>
                    <a:pt x="91" y="21"/>
                  </a:lnTo>
                  <a:lnTo>
                    <a:pt x="91" y="13"/>
                  </a:lnTo>
                  <a:lnTo>
                    <a:pt x="86" y="4"/>
                  </a:lnTo>
                  <a:lnTo>
                    <a:pt x="77" y="0"/>
                  </a:lnTo>
                  <a:lnTo>
                    <a:pt x="63" y="2"/>
                  </a:lnTo>
                  <a:lnTo>
                    <a:pt x="46" y="13"/>
                  </a:lnTo>
                  <a:lnTo>
                    <a:pt x="25" y="38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FFDE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91" name="Freeform 120"/>
            <p:cNvSpPr>
              <a:spLocks/>
            </p:cNvSpPr>
            <p:nvPr/>
          </p:nvSpPr>
          <p:spPr bwMode="auto">
            <a:xfrm>
              <a:off x="5341" y="2066"/>
              <a:ext cx="238" cy="265"/>
            </a:xfrm>
            <a:custGeom>
              <a:avLst/>
              <a:gdLst>
                <a:gd name="T0" fmla="*/ 0 w 714"/>
                <a:gd name="T1" fmla="*/ 1 h 530"/>
                <a:gd name="T2" fmla="*/ 0 w 714"/>
                <a:gd name="T3" fmla="*/ 1 h 530"/>
                <a:gd name="T4" fmla="*/ 0 w 714"/>
                <a:gd name="T5" fmla="*/ 1 h 530"/>
                <a:gd name="T6" fmla="*/ 0 w 714"/>
                <a:gd name="T7" fmla="*/ 1 h 530"/>
                <a:gd name="T8" fmla="*/ 0 w 714"/>
                <a:gd name="T9" fmla="*/ 1 h 530"/>
                <a:gd name="T10" fmla="*/ 0 w 714"/>
                <a:gd name="T11" fmla="*/ 1 h 530"/>
                <a:gd name="T12" fmla="*/ 0 w 714"/>
                <a:gd name="T13" fmla="*/ 1 h 530"/>
                <a:gd name="T14" fmla="*/ 0 w 714"/>
                <a:gd name="T15" fmla="*/ 1 h 530"/>
                <a:gd name="T16" fmla="*/ 0 w 714"/>
                <a:gd name="T17" fmla="*/ 1 h 530"/>
                <a:gd name="T18" fmla="*/ 0 w 714"/>
                <a:gd name="T19" fmla="*/ 1 h 530"/>
                <a:gd name="T20" fmla="*/ 0 w 714"/>
                <a:gd name="T21" fmla="*/ 1 h 530"/>
                <a:gd name="T22" fmla="*/ 0 w 714"/>
                <a:gd name="T23" fmla="*/ 1 h 530"/>
                <a:gd name="T24" fmla="*/ 0 w 714"/>
                <a:gd name="T25" fmla="*/ 1 h 530"/>
                <a:gd name="T26" fmla="*/ 0 w 714"/>
                <a:gd name="T27" fmla="*/ 1 h 530"/>
                <a:gd name="T28" fmla="*/ 0 w 714"/>
                <a:gd name="T29" fmla="*/ 1 h 530"/>
                <a:gd name="T30" fmla="*/ 0 w 714"/>
                <a:gd name="T31" fmla="*/ 1 h 530"/>
                <a:gd name="T32" fmla="*/ 0 w 714"/>
                <a:gd name="T33" fmla="*/ 1 h 530"/>
                <a:gd name="T34" fmla="*/ 0 w 714"/>
                <a:gd name="T35" fmla="*/ 1 h 530"/>
                <a:gd name="T36" fmla="*/ 0 w 714"/>
                <a:gd name="T37" fmla="*/ 1 h 530"/>
                <a:gd name="T38" fmla="*/ 0 w 714"/>
                <a:gd name="T39" fmla="*/ 1 h 530"/>
                <a:gd name="T40" fmla="*/ 0 w 714"/>
                <a:gd name="T41" fmla="*/ 1 h 530"/>
                <a:gd name="T42" fmla="*/ 0 w 714"/>
                <a:gd name="T43" fmla="*/ 1 h 530"/>
                <a:gd name="T44" fmla="*/ 0 w 714"/>
                <a:gd name="T45" fmla="*/ 1 h 530"/>
                <a:gd name="T46" fmla="*/ 0 w 714"/>
                <a:gd name="T47" fmla="*/ 1 h 530"/>
                <a:gd name="T48" fmla="*/ 0 w 714"/>
                <a:gd name="T49" fmla="*/ 1 h 530"/>
                <a:gd name="T50" fmla="*/ 0 w 714"/>
                <a:gd name="T51" fmla="*/ 1 h 530"/>
                <a:gd name="T52" fmla="*/ 0 w 714"/>
                <a:gd name="T53" fmla="*/ 1 h 530"/>
                <a:gd name="T54" fmla="*/ 0 w 714"/>
                <a:gd name="T55" fmla="*/ 1 h 530"/>
                <a:gd name="T56" fmla="*/ 0 w 714"/>
                <a:gd name="T57" fmla="*/ 1 h 530"/>
                <a:gd name="T58" fmla="*/ 0 w 714"/>
                <a:gd name="T59" fmla="*/ 1 h 530"/>
                <a:gd name="T60" fmla="*/ 0 w 714"/>
                <a:gd name="T61" fmla="*/ 1 h 530"/>
                <a:gd name="T62" fmla="*/ 0 w 714"/>
                <a:gd name="T63" fmla="*/ 1 h 530"/>
                <a:gd name="T64" fmla="*/ 0 w 714"/>
                <a:gd name="T65" fmla="*/ 1 h 530"/>
                <a:gd name="T66" fmla="*/ 0 w 714"/>
                <a:gd name="T67" fmla="*/ 1 h 530"/>
                <a:gd name="T68" fmla="*/ 0 w 714"/>
                <a:gd name="T69" fmla="*/ 1 h 530"/>
                <a:gd name="T70" fmla="*/ 0 w 714"/>
                <a:gd name="T71" fmla="*/ 1 h 530"/>
                <a:gd name="T72" fmla="*/ 0 w 714"/>
                <a:gd name="T73" fmla="*/ 1 h 530"/>
                <a:gd name="T74" fmla="*/ 0 w 714"/>
                <a:gd name="T75" fmla="*/ 1 h 530"/>
                <a:gd name="T76" fmla="*/ 0 w 714"/>
                <a:gd name="T77" fmla="*/ 1 h 530"/>
                <a:gd name="T78" fmla="*/ 0 w 714"/>
                <a:gd name="T79" fmla="*/ 0 h 530"/>
                <a:gd name="T80" fmla="*/ 0 w 714"/>
                <a:gd name="T81" fmla="*/ 1 h 5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714"/>
                <a:gd name="T124" fmla="*/ 0 h 530"/>
                <a:gd name="T125" fmla="*/ 714 w 714"/>
                <a:gd name="T126" fmla="*/ 530 h 53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714" h="530">
                  <a:moveTo>
                    <a:pt x="375" y="1"/>
                  </a:moveTo>
                  <a:lnTo>
                    <a:pt x="365" y="3"/>
                  </a:lnTo>
                  <a:lnTo>
                    <a:pt x="339" y="14"/>
                  </a:lnTo>
                  <a:lnTo>
                    <a:pt x="299" y="31"/>
                  </a:lnTo>
                  <a:lnTo>
                    <a:pt x="255" y="54"/>
                  </a:lnTo>
                  <a:lnTo>
                    <a:pt x="206" y="80"/>
                  </a:lnTo>
                  <a:lnTo>
                    <a:pt x="159" y="113"/>
                  </a:lnTo>
                  <a:lnTo>
                    <a:pt x="120" y="150"/>
                  </a:lnTo>
                  <a:lnTo>
                    <a:pt x="90" y="190"/>
                  </a:lnTo>
                  <a:lnTo>
                    <a:pt x="66" y="235"/>
                  </a:lnTo>
                  <a:lnTo>
                    <a:pt x="48" y="288"/>
                  </a:lnTo>
                  <a:lnTo>
                    <a:pt x="31" y="344"/>
                  </a:lnTo>
                  <a:lnTo>
                    <a:pt x="19" y="400"/>
                  </a:lnTo>
                  <a:lnTo>
                    <a:pt x="10" y="449"/>
                  </a:lnTo>
                  <a:lnTo>
                    <a:pt x="4" y="490"/>
                  </a:lnTo>
                  <a:lnTo>
                    <a:pt x="0" y="518"/>
                  </a:lnTo>
                  <a:lnTo>
                    <a:pt x="0" y="530"/>
                  </a:lnTo>
                  <a:lnTo>
                    <a:pt x="24" y="518"/>
                  </a:lnTo>
                  <a:lnTo>
                    <a:pt x="90" y="487"/>
                  </a:lnTo>
                  <a:lnTo>
                    <a:pt x="183" y="441"/>
                  </a:lnTo>
                  <a:lnTo>
                    <a:pt x="295" y="387"/>
                  </a:lnTo>
                  <a:lnTo>
                    <a:pt x="408" y="327"/>
                  </a:lnTo>
                  <a:lnTo>
                    <a:pt x="512" y="268"/>
                  </a:lnTo>
                  <a:lnTo>
                    <a:pt x="595" y="214"/>
                  </a:lnTo>
                  <a:lnTo>
                    <a:pt x="645" y="171"/>
                  </a:lnTo>
                  <a:lnTo>
                    <a:pt x="667" y="137"/>
                  </a:lnTo>
                  <a:lnTo>
                    <a:pt x="686" y="112"/>
                  </a:lnTo>
                  <a:lnTo>
                    <a:pt x="698" y="95"/>
                  </a:lnTo>
                  <a:lnTo>
                    <a:pt x="707" y="84"/>
                  </a:lnTo>
                  <a:lnTo>
                    <a:pt x="710" y="77"/>
                  </a:lnTo>
                  <a:lnTo>
                    <a:pt x="713" y="74"/>
                  </a:lnTo>
                  <a:lnTo>
                    <a:pt x="713" y="73"/>
                  </a:lnTo>
                  <a:lnTo>
                    <a:pt x="714" y="74"/>
                  </a:lnTo>
                  <a:lnTo>
                    <a:pt x="700" y="70"/>
                  </a:lnTo>
                  <a:lnTo>
                    <a:pt x="666" y="61"/>
                  </a:lnTo>
                  <a:lnTo>
                    <a:pt x="617" y="47"/>
                  </a:lnTo>
                  <a:lnTo>
                    <a:pt x="559" y="33"/>
                  </a:lnTo>
                  <a:lnTo>
                    <a:pt x="499" y="18"/>
                  </a:lnTo>
                  <a:lnTo>
                    <a:pt x="444" y="7"/>
                  </a:lnTo>
                  <a:lnTo>
                    <a:pt x="401" y="0"/>
                  </a:lnTo>
                  <a:lnTo>
                    <a:pt x="375" y="1"/>
                  </a:lnTo>
                  <a:close/>
                </a:path>
              </a:pathLst>
            </a:custGeom>
            <a:solidFill>
              <a:srgbClr val="F0A34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92" name="Freeform 121"/>
            <p:cNvSpPr>
              <a:spLocks/>
            </p:cNvSpPr>
            <p:nvPr/>
          </p:nvSpPr>
          <p:spPr bwMode="auto">
            <a:xfrm>
              <a:off x="5372" y="1754"/>
              <a:ext cx="264" cy="252"/>
            </a:xfrm>
            <a:custGeom>
              <a:avLst/>
              <a:gdLst>
                <a:gd name="T0" fmla="*/ 0 w 792"/>
                <a:gd name="T1" fmla="*/ 0 h 504"/>
                <a:gd name="T2" fmla="*/ 0 w 792"/>
                <a:gd name="T3" fmla="*/ 1 h 504"/>
                <a:gd name="T4" fmla="*/ 0 w 792"/>
                <a:gd name="T5" fmla="*/ 1 h 504"/>
                <a:gd name="T6" fmla="*/ 0 w 792"/>
                <a:gd name="T7" fmla="*/ 1 h 504"/>
                <a:gd name="T8" fmla="*/ 0 w 792"/>
                <a:gd name="T9" fmla="*/ 1 h 504"/>
                <a:gd name="T10" fmla="*/ 0 w 792"/>
                <a:gd name="T11" fmla="*/ 1 h 504"/>
                <a:gd name="T12" fmla="*/ 0 w 792"/>
                <a:gd name="T13" fmla="*/ 1 h 504"/>
                <a:gd name="T14" fmla="*/ 0 w 792"/>
                <a:gd name="T15" fmla="*/ 1 h 504"/>
                <a:gd name="T16" fmla="*/ 0 w 792"/>
                <a:gd name="T17" fmla="*/ 1 h 504"/>
                <a:gd name="T18" fmla="*/ 0 w 792"/>
                <a:gd name="T19" fmla="*/ 1 h 504"/>
                <a:gd name="T20" fmla="*/ 0 w 792"/>
                <a:gd name="T21" fmla="*/ 1 h 504"/>
                <a:gd name="T22" fmla="*/ 0 w 792"/>
                <a:gd name="T23" fmla="*/ 1 h 504"/>
                <a:gd name="T24" fmla="*/ 0 w 792"/>
                <a:gd name="T25" fmla="*/ 1 h 504"/>
                <a:gd name="T26" fmla="*/ 0 w 792"/>
                <a:gd name="T27" fmla="*/ 1 h 504"/>
                <a:gd name="T28" fmla="*/ 0 w 792"/>
                <a:gd name="T29" fmla="*/ 1 h 504"/>
                <a:gd name="T30" fmla="*/ 0 w 792"/>
                <a:gd name="T31" fmla="*/ 1 h 504"/>
                <a:gd name="T32" fmla="*/ 0 w 792"/>
                <a:gd name="T33" fmla="*/ 1 h 504"/>
                <a:gd name="T34" fmla="*/ 0 w 792"/>
                <a:gd name="T35" fmla="*/ 1 h 504"/>
                <a:gd name="T36" fmla="*/ 0 w 792"/>
                <a:gd name="T37" fmla="*/ 1 h 504"/>
                <a:gd name="T38" fmla="*/ 0 w 792"/>
                <a:gd name="T39" fmla="*/ 1 h 504"/>
                <a:gd name="T40" fmla="*/ 0 w 792"/>
                <a:gd name="T41" fmla="*/ 1 h 504"/>
                <a:gd name="T42" fmla="*/ 0 w 792"/>
                <a:gd name="T43" fmla="*/ 1 h 504"/>
                <a:gd name="T44" fmla="*/ 0 w 792"/>
                <a:gd name="T45" fmla="*/ 1 h 504"/>
                <a:gd name="T46" fmla="*/ 0 w 792"/>
                <a:gd name="T47" fmla="*/ 1 h 504"/>
                <a:gd name="T48" fmla="*/ 0 w 792"/>
                <a:gd name="T49" fmla="*/ 1 h 504"/>
                <a:gd name="T50" fmla="*/ 0 w 792"/>
                <a:gd name="T51" fmla="*/ 1 h 504"/>
                <a:gd name="T52" fmla="*/ 0 w 792"/>
                <a:gd name="T53" fmla="*/ 1 h 504"/>
                <a:gd name="T54" fmla="*/ 0 w 792"/>
                <a:gd name="T55" fmla="*/ 1 h 504"/>
                <a:gd name="T56" fmla="*/ 0 w 792"/>
                <a:gd name="T57" fmla="*/ 1 h 504"/>
                <a:gd name="T58" fmla="*/ 0 w 792"/>
                <a:gd name="T59" fmla="*/ 1 h 504"/>
                <a:gd name="T60" fmla="*/ 0 w 792"/>
                <a:gd name="T61" fmla="*/ 1 h 504"/>
                <a:gd name="T62" fmla="*/ 0 w 792"/>
                <a:gd name="T63" fmla="*/ 1 h 504"/>
                <a:gd name="T64" fmla="*/ 0 w 792"/>
                <a:gd name="T65" fmla="*/ 1 h 504"/>
                <a:gd name="T66" fmla="*/ 0 w 792"/>
                <a:gd name="T67" fmla="*/ 1 h 504"/>
                <a:gd name="T68" fmla="*/ 0 w 792"/>
                <a:gd name="T69" fmla="*/ 1 h 504"/>
                <a:gd name="T70" fmla="*/ 0 w 792"/>
                <a:gd name="T71" fmla="*/ 1 h 504"/>
                <a:gd name="T72" fmla="*/ 0 w 792"/>
                <a:gd name="T73" fmla="*/ 1 h 504"/>
                <a:gd name="T74" fmla="*/ 0 w 792"/>
                <a:gd name="T75" fmla="*/ 1 h 504"/>
                <a:gd name="T76" fmla="*/ 0 w 792"/>
                <a:gd name="T77" fmla="*/ 1 h 504"/>
                <a:gd name="T78" fmla="*/ 0 w 792"/>
                <a:gd name="T79" fmla="*/ 1 h 504"/>
                <a:gd name="T80" fmla="*/ 0 w 792"/>
                <a:gd name="T81" fmla="*/ 0 h 50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792"/>
                <a:gd name="T124" fmla="*/ 0 h 504"/>
                <a:gd name="T125" fmla="*/ 792 w 792"/>
                <a:gd name="T126" fmla="*/ 504 h 504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792" h="504">
                  <a:moveTo>
                    <a:pt x="0" y="0"/>
                  </a:moveTo>
                  <a:lnTo>
                    <a:pt x="2" y="11"/>
                  </a:lnTo>
                  <a:lnTo>
                    <a:pt x="3" y="21"/>
                  </a:lnTo>
                  <a:lnTo>
                    <a:pt x="5" y="31"/>
                  </a:lnTo>
                  <a:lnTo>
                    <a:pt x="8" y="43"/>
                  </a:lnTo>
                  <a:lnTo>
                    <a:pt x="8" y="54"/>
                  </a:lnTo>
                  <a:lnTo>
                    <a:pt x="10" y="65"/>
                  </a:lnTo>
                  <a:lnTo>
                    <a:pt x="12" y="77"/>
                  </a:lnTo>
                  <a:lnTo>
                    <a:pt x="15" y="89"/>
                  </a:lnTo>
                  <a:lnTo>
                    <a:pt x="53" y="129"/>
                  </a:lnTo>
                  <a:lnTo>
                    <a:pt x="91" y="171"/>
                  </a:lnTo>
                  <a:lnTo>
                    <a:pt x="130" y="212"/>
                  </a:lnTo>
                  <a:lnTo>
                    <a:pt x="170" y="253"/>
                  </a:lnTo>
                  <a:lnTo>
                    <a:pt x="208" y="294"/>
                  </a:lnTo>
                  <a:lnTo>
                    <a:pt x="248" y="336"/>
                  </a:lnTo>
                  <a:lnTo>
                    <a:pt x="287" y="377"/>
                  </a:lnTo>
                  <a:lnTo>
                    <a:pt x="327" y="421"/>
                  </a:lnTo>
                  <a:lnTo>
                    <a:pt x="336" y="424"/>
                  </a:lnTo>
                  <a:lnTo>
                    <a:pt x="365" y="436"/>
                  </a:lnTo>
                  <a:lnTo>
                    <a:pt x="407" y="452"/>
                  </a:lnTo>
                  <a:lnTo>
                    <a:pt x="459" y="470"/>
                  </a:lnTo>
                  <a:lnTo>
                    <a:pt x="513" y="486"/>
                  </a:lnTo>
                  <a:lnTo>
                    <a:pt x="568" y="499"/>
                  </a:lnTo>
                  <a:lnTo>
                    <a:pt x="616" y="504"/>
                  </a:lnTo>
                  <a:lnTo>
                    <a:pt x="655" y="503"/>
                  </a:lnTo>
                  <a:lnTo>
                    <a:pt x="684" y="492"/>
                  </a:lnTo>
                  <a:lnTo>
                    <a:pt x="709" y="482"/>
                  </a:lnTo>
                  <a:lnTo>
                    <a:pt x="727" y="473"/>
                  </a:lnTo>
                  <a:lnTo>
                    <a:pt x="743" y="465"/>
                  </a:lnTo>
                  <a:lnTo>
                    <a:pt x="753" y="457"/>
                  </a:lnTo>
                  <a:lnTo>
                    <a:pt x="761" y="452"/>
                  </a:lnTo>
                  <a:lnTo>
                    <a:pt x="764" y="447"/>
                  </a:lnTo>
                  <a:lnTo>
                    <a:pt x="767" y="447"/>
                  </a:lnTo>
                  <a:lnTo>
                    <a:pt x="792" y="409"/>
                  </a:lnTo>
                  <a:lnTo>
                    <a:pt x="767" y="354"/>
                  </a:lnTo>
                  <a:lnTo>
                    <a:pt x="696" y="286"/>
                  </a:lnTo>
                  <a:lnTo>
                    <a:pt x="593" y="216"/>
                  </a:lnTo>
                  <a:lnTo>
                    <a:pt x="461" y="142"/>
                  </a:lnTo>
                  <a:lnTo>
                    <a:pt x="314" y="80"/>
                  </a:lnTo>
                  <a:lnTo>
                    <a:pt x="156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0A34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93" name="Freeform 122"/>
            <p:cNvSpPr>
              <a:spLocks/>
            </p:cNvSpPr>
            <p:nvPr/>
          </p:nvSpPr>
          <p:spPr bwMode="auto">
            <a:xfrm>
              <a:off x="5399" y="1770"/>
              <a:ext cx="229" cy="219"/>
            </a:xfrm>
            <a:custGeom>
              <a:avLst/>
              <a:gdLst>
                <a:gd name="T0" fmla="*/ 0 w 689"/>
                <a:gd name="T1" fmla="*/ 0 h 437"/>
                <a:gd name="T2" fmla="*/ 0 w 689"/>
                <a:gd name="T3" fmla="*/ 1 h 437"/>
                <a:gd name="T4" fmla="*/ 0 w 689"/>
                <a:gd name="T5" fmla="*/ 1 h 437"/>
                <a:gd name="T6" fmla="*/ 0 w 689"/>
                <a:gd name="T7" fmla="*/ 1 h 437"/>
                <a:gd name="T8" fmla="*/ 0 w 689"/>
                <a:gd name="T9" fmla="*/ 1 h 437"/>
                <a:gd name="T10" fmla="*/ 0 w 689"/>
                <a:gd name="T11" fmla="*/ 1 h 437"/>
                <a:gd name="T12" fmla="*/ 0 w 689"/>
                <a:gd name="T13" fmla="*/ 1 h 437"/>
                <a:gd name="T14" fmla="*/ 0 w 689"/>
                <a:gd name="T15" fmla="*/ 1 h 437"/>
                <a:gd name="T16" fmla="*/ 0 w 689"/>
                <a:gd name="T17" fmla="*/ 1 h 437"/>
                <a:gd name="T18" fmla="*/ 0 w 689"/>
                <a:gd name="T19" fmla="*/ 1 h 437"/>
                <a:gd name="T20" fmla="*/ 0 w 689"/>
                <a:gd name="T21" fmla="*/ 1 h 437"/>
                <a:gd name="T22" fmla="*/ 0 w 689"/>
                <a:gd name="T23" fmla="*/ 1 h 437"/>
                <a:gd name="T24" fmla="*/ 0 w 689"/>
                <a:gd name="T25" fmla="*/ 1 h 437"/>
                <a:gd name="T26" fmla="*/ 0 w 689"/>
                <a:gd name="T27" fmla="*/ 1 h 437"/>
                <a:gd name="T28" fmla="*/ 0 w 689"/>
                <a:gd name="T29" fmla="*/ 1 h 437"/>
                <a:gd name="T30" fmla="*/ 0 w 689"/>
                <a:gd name="T31" fmla="*/ 1 h 437"/>
                <a:gd name="T32" fmla="*/ 0 w 689"/>
                <a:gd name="T33" fmla="*/ 1 h 437"/>
                <a:gd name="T34" fmla="*/ 0 w 689"/>
                <a:gd name="T35" fmla="*/ 1 h 437"/>
                <a:gd name="T36" fmla="*/ 0 w 689"/>
                <a:gd name="T37" fmla="*/ 1 h 437"/>
                <a:gd name="T38" fmla="*/ 0 w 689"/>
                <a:gd name="T39" fmla="*/ 1 h 437"/>
                <a:gd name="T40" fmla="*/ 0 w 689"/>
                <a:gd name="T41" fmla="*/ 1 h 437"/>
                <a:gd name="T42" fmla="*/ 0 w 689"/>
                <a:gd name="T43" fmla="*/ 1 h 437"/>
                <a:gd name="T44" fmla="*/ 0 w 689"/>
                <a:gd name="T45" fmla="*/ 1 h 437"/>
                <a:gd name="T46" fmla="*/ 0 w 689"/>
                <a:gd name="T47" fmla="*/ 1 h 437"/>
                <a:gd name="T48" fmla="*/ 0 w 689"/>
                <a:gd name="T49" fmla="*/ 1 h 437"/>
                <a:gd name="T50" fmla="*/ 0 w 689"/>
                <a:gd name="T51" fmla="*/ 1 h 437"/>
                <a:gd name="T52" fmla="*/ 0 w 689"/>
                <a:gd name="T53" fmla="*/ 1 h 437"/>
                <a:gd name="T54" fmla="*/ 0 w 689"/>
                <a:gd name="T55" fmla="*/ 1 h 437"/>
                <a:gd name="T56" fmla="*/ 0 w 689"/>
                <a:gd name="T57" fmla="*/ 1 h 437"/>
                <a:gd name="T58" fmla="*/ 0 w 689"/>
                <a:gd name="T59" fmla="*/ 1 h 437"/>
                <a:gd name="T60" fmla="*/ 0 w 689"/>
                <a:gd name="T61" fmla="*/ 1 h 437"/>
                <a:gd name="T62" fmla="*/ 0 w 689"/>
                <a:gd name="T63" fmla="*/ 1 h 437"/>
                <a:gd name="T64" fmla="*/ 0 w 689"/>
                <a:gd name="T65" fmla="*/ 1 h 437"/>
                <a:gd name="T66" fmla="*/ 0 w 689"/>
                <a:gd name="T67" fmla="*/ 1 h 437"/>
                <a:gd name="T68" fmla="*/ 0 w 689"/>
                <a:gd name="T69" fmla="*/ 1 h 437"/>
                <a:gd name="T70" fmla="*/ 0 w 689"/>
                <a:gd name="T71" fmla="*/ 1 h 437"/>
                <a:gd name="T72" fmla="*/ 0 w 689"/>
                <a:gd name="T73" fmla="*/ 1 h 437"/>
                <a:gd name="T74" fmla="*/ 0 w 689"/>
                <a:gd name="T75" fmla="*/ 1 h 437"/>
                <a:gd name="T76" fmla="*/ 0 w 689"/>
                <a:gd name="T77" fmla="*/ 1 h 437"/>
                <a:gd name="T78" fmla="*/ 0 w 689"/>
                <a:gd name="T79" fmla="*/ 1 h 437"/>
                <a:gd name="T80" fmla="*/ 0 w 689"/>
                <a:gd name="T81" fmla="*/ 0 h 43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689"/>
                <a:gd name="T124" fmla="*/ 0 h 437"/>
                <a:gd name="T125" fmla="*/ 689 w 689"/>
                <a:gd name="T126" fmla="*/ 437 h 437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689" h="437">
                  <a:moveTo>
                    <a:pt x="0" y="0"/>
                  </a:moveTo>
                  <a:lnTo>
                    <a:pt x="0" y="8"/>
                  </a:lnTo>
                  <a:lnTo>
                    <a:pt x="1" y="18"/>
                  </a:lnTo>
                  <a:lnTo>
                    <a:pt x="3" y="27"/>
                  </a:lnTo>
                  <a:lnTo>
                    <a:pt x="6" y="38"/>
                  </a:lnTo>
                  <a:lnTo>
                    <a:pt x="6" y="45"/>
                  </a:lnTo>
                  <a:lnTo>
                    <a:pt x="8" y="56"/>
                  </a:lnTo>
                  <a:lnTo>
                    <a:pt x="8" y="65"/>
                  </a:lnTo>
                  <a:lnTo>
                    <a:pt x="11" y="75"/>
                  </a:lnTo>
                  <a:lnTo>
                    <a:pt x="45" y="111"/>
                  </a:lnTo>
                  <a:lnTo>
                    <a:pt x="79" y="147"/>
                  </a:lnTo>
                  <a:lnTo>
                    <a:pt x="113" y="183"/>
                  </a:lnTo>
                  <a:lnTo>
                    <a:pt x="147" y="219"/>
                  </a:lnTo>
                  <a:lnTo>
                    <a:pt x="181" y="254"/>
                  </a:lnTo>
                  <a:lnTo>
                    <a:pt x="214" y="291"/>
                  </a:lnTo>
                  <a:lnTo>
                    <a:pt x="248" y="327"/>
                  </a:lnTo>
                  <a:lnTo>
                    <a:pt x="284" y="364"/>
                  </a:lnTo>
                  <a:lnTo>
                    <a:pt x="292" y="367"/>
                  </a:lnTo>
                  <a:lnTo>
                    <a:pt x="318" y="377"/>
                  </a:lnTo>
                  <a:lnTo>
                    <a:pt x="353" y="390"/>
                  </a:lnTo>
                  <a:lnTo>
                    <a:pt x="398" y="407"/>
                  </a:lnTo>
                  <a:lnTo>
                    <a:pt x="445" y="421"/>
                  </a:lnTo>
                  <a:lnTo>
                    <a:pt x="491" y="432"/>
                  </a:lnTo>
                  <a:lnTo>
                    <a:pt x="534" y="437"/>
                  </a:lnTo>
                  <a:lnTo>
                    <a:pt x="569" y="435"/>
                  </a:lnTo>
                  <a:lnTo>
                    <a:pt x="593" y="425"/>
                  </a:lnTo>
                  <a:lnTo>
                    <a:pt x="614" y="418"/>
                  </a:lnTo>
                  <a:lnTo>
                    <a:pt x="631" y="410"/>
                  </a:lnTo>
                  <a:lnTo>
                    <a:pt x="645" y="403"/>
                  </a:lnTo>
                  <a:lnTo>
                    <a:pt x="653" y="395"/>
                  </a:lnTo>
                  <a:lnTo>
                    <a:pt x="661" y="391"/>
                  </a:lnTo>
                  <a:lnTo>
                    <a:pt x="665" y="388"/>
                  </a:lnTo>
                  <a:lnTo>
                    <a:pt x="666" y="388"/>
                  </a:lnTo>
                  <a:lnTo>
                    <a:pt x="689" y="355"/>
                  </a:lnTo>
                  <a:lnTo>
                    <a:pt x="668" y="308"/>
                  </a:lnTo>
                  <a:lnTo>
                    <a:pt x="605" y="249"/>
                  </a:lnTo>
                  <a:lnTo>
                    <a:pt x="515" y="186"/>
                  </a:lnTo>
                  <a:lnTo>
                    <a:pt x="401" y="122"/>
                  </a:lnTo>
                  <a:lnTo>
                    <a:pt x="272" y="68"/>
                  </a:lnTo>
                  <a:lnTo>
                    <a:pt x="135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A84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94" name="Freeform 123"/>
            <p:cNvSpPr>
              <a:spLocks/>
            </p:cNvSpPr>
            <p:nvPr/>
          </p:nvSpPr>
          <p:spPr bwMode="auto">
            <a:xfrm>
              <a:off x="5425" y="1786"/>
              <a:ext cx="195" cy="186"/>
            </a:xfrm>
            <a:custGeom>
              <a:avLst/>
              <a:gdLst>
                <a:gd name="T0" fmla="*/ 0 w 585"/>
                <a:gd name="T1" fmla="*/ 0 h 371"/>
                <a:gd name="T2" fmla="*/ 0 w 585"/>
                <a:gd name="T3" fmla="*/ 1 h 371"/>
                <a:gd name="T4" fmla="*/ 0 w 585"/>
                <a:gd name="T5" fmla="*/ 1 h 371"/>
                <a:gd name="T6" fmla="*/ 0 w 585"/>
                <a:gd name="T7" fmla="*/ 1 h 371"/>
                <a:gd name="T8" fmla="*/ 0 w 585"/>
                <a:gd name="T9" fmla="*/ 1 h 371"/>
                <a:gd name="T10" fmla="*/ 0 w 585"/>
                <a:gd name="T11" fmla="*/ 1 h 371"/>
                <a:gd name="T12" fmla="*/ 0 w 585"/>
                <a:gd name="T13" fmla="*/ 1 h 371"/>
                <a:gd name="T14" fmla="*/ 0 w 585"/>
                <a:gd name="T15" fmla="*/ 1 h 371"/>
                <a:gd name="T16" fmla="*/ 0 w 585"/>
                <a:gd name="T17" fmla="*/ 1 h 371"/>
                <a:gd name="T18" fmla="*/ 0 w 585"/>
                <a:gd name="T19" fmla="*/ 1 h 371"/>
                <a:gd name="T20" fmla="*/ 0 w 585"/>
                <a:gd name="T21" fmla="*/ 1 h 371"/>
                <a:gd name="T22" fmla="*/ 0 w 585"/>
                <a:gd name="T23" fmla="*/ 1 h 371"/>
                <a:gd name="T24" fmla="*/ 0 w 585"/>
                <a:gd name="T25" fmla="*/ 1 h 371"/>
                <a:gd name="T26" fmla="*/ 0 w 585"/>
                <a:gd name="T27" fmla="*/ 1 h 371"/>
                <a:gd name="T28" fmla="*/ 0 w 585"/>
                <a:gd name="T29" fmla="*/ 1 h 371"/>
                <a:gd name="T30" fmla="*/ 0 w 585"/>
                <a:gd name="T31" fmla="*/ 1 h 371"/>
                <a:gd name="T32" fmla="*/ 0 w 585"/>
                <a:gd name="T33" fmla="*/ 1 h 371"/>
                <a:gd name="T34" fmla="*/ 0 w 585"/>
                <a:gd name="T35" fmla="*/ 1 h 371"/>
                <a:gd name="T36" fmla="*/ 0 w 585"/>
                <a:gd name="T37" fmla="*/ 1 h 371"/>
                <a:gd name="T38" fmla="*/ 0 w 585"/>
                <a:gd name="T39" fmla="*/ 1 h 371"/>
                <a:gd name="T40" fmla="*/ 0 w 585"/>
                <a:gd name="T41" fmla="*/ 1 h 371"/>
                <a:gd name="T42" fmla="*/ 0 w 585"/>
                <a:gd name="T43" fmla="*/ 1 h 371"/>
                <a:gd name="T44" fmla="*/ 0 w 585"/>
                <a:gd name="T45" fmla="*/ 1 h 371"/>
                <a:gd name="T46" fmla="*/ 0 w 585"/>
                <a:gd name="T47" fmla="*/ 1 h 371"/>
                <a:gd name="T48" fmla="*/ 0 w 585"/>
                <a:gd name="T49" fmla="*/ 1 h 371"/>
                <a:gd name="T50" fmla="*/ 0 w 585"/>
                <a:gd name="T51" fmla="*/ 1 h 371"/>
                <a:gd name="T52" fmla="*/ 0 w 585"/>
                <a:gd name="T53" fmla="*/ 1 h 371"/>
                <a:gd name="T54" fmla="*/ 0 w 585"/>
                <a:gd name="T55" fmla="*/ 1 h 371"/>
                <a:gd name="T56" fmla="*/ 0 w 585"/>
                <a:gd name="T57" fmla="*/ 1 h 371"/>
                <a:gd name="T58" fmla="*/ 0 w 585"/>
                <a:gd name="T59" fmla="*/ 1 h 371"/>
                <a:gd name="T60" fmla="*/ 0 w 585"/>
                <a:gd name="T61" fmla="*/ 1 h 371"/>
                <a:gd name="T62" fmla="*/ 0 w 585"/>
                <a:gd name="T63" fmla="*/ 1 h 371"/>
                <a:gd name="T64" fmla="*/ 0 w 585"/>
                <a:gd name="T65" fmla="*/ 1 h 371"/>
                <a:gd name="T66" fmla="*/ 0 w 585"/>
                <a:gd name="T67" fmla="*/ 1 h 371"/>
                <a:gd name="T68" fmla="*/ 0 w 585"/>
                <a:gd name="T69" fmla="*/ 1 h 371"/>
                <a:gd name="T70" fmla="*/ 0 w 585"/>
                <a:gd name="T71" fmla="*/ 1 h 371"/>
                <a:gd name="T72" fmla="*/ 0 w 585"/>
                <a:gd name="T73" fmla="*/ 1 h 371"/>
                <a:gd name="T74" fmla="*/ 0 w 585"/>
                <a:gd name="T75" fmla="*/ 1 h 371"/>
                <a:gd name="T76" fmla="*/ 0 w 585"/>
                <a:gd name="T77" fmla="*/ 1 h 371"/>
                <a:gd name="T78" fmla="*/ 0 w 585"/>
                <a:gd name="T79" fmla="*/ 1 h 371"/>
                <a:gd name="T80" fmla="*/ 0 w 585"/>
                <a:gd name="T81" fmla="*/ 0 h 371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585"/>
                <a:gd name="T124" fmla="*/ 0 h 371"/>
                <a:gd name="T125" fmla="*/ 585 w 585"/>
                <a:gd name="T126" fmla="*/ 371 h 371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585" h="371">
                  <a:moveTo>
                    <a:pt x="0" y="0"/>
                  </a:moveTo>
                  <a:lnTo>
                    <a:pt x="0" y="8"/>
                  </a:lnTo>
                  <a:lnTo>
                    <a:pt x="2" y="16"/>
                  </a:lnTo>
                  <a:lnTo>
                    <a:pt x="3" y="24"/>
                  </a:lnTo>
                  <a:lnTo>
                    <a:pt x="5" y="32"/>
                  </a:lnTo>
                  <a:lnTo>
                    <a:pt x="5" y="40"/>
                  </a:lnTo>
                  <a:lnTo>
                    <a:pt x="6" y="47"/>
                  </a:lnTo>
                  <a:lnTo>
                    <a:pt x="7" y="55"/>
                  </a:lnTo>
                  <a:lnTo>
                    <a:pt x="10" y="64"/>
                  </a:lnTo>
                  <a:lnTo>
                    <a:pt x="39" y="94"/>
                  </a:lnTo>
                  <a:lnTo>
                    <a:pt x="67" y="124"/>
                  </a:lnTo>
                  <a:lnTo>
                    <a:pt x="95" y="156"/>
                  </a:lnTo>
                  <a:lnTo>
                    <a:pt x="125" y="187"/>
                  </a:lnTo>
                  <a:lnTo>
                    <a:pt x="153" y="217"/>
                  </a:lnTo>
                  <a:lnTo>
                    <a:pt x="182" y="247"/>
                  </a:lnTo>
                  <a:lnTo>
                    <a:pt x="211" y="278"/>
                  </a:lnTo>
                  <a:lnTo>
                    <a:pt x="240" y="310"/>
                  </a:lnTo>
                  <a:lnTo>
                    <a:pt x="247" y="312"/>
                  </a:lnTo>
                  <a:lnTo>
                    <a:pt x="269" y="322"/>
                  </a:lnTo>
                  <a:lnTo>
                    <a:pt x="298" y="332"/>
                  </a:lnTo>
                  <a:lnTo>
                    <a:pt x="338" y="346"/>
                  </a:lnTo>
                  <a:lnTo>
                    <a:pt x="377" y="357"/>
                  </a:lnTo>
                  <a:lnTo>
                    <a:pt x="418" y="367"/>
                  </a:lnTo>
                  <a:lnTo>
                    <a:pt x="454" y="371"/>
                  </a:lnTo>
                  <a:lnTo>
                    <a:pt x="485" y="370"/>
                  </a:lnTo>
                  <a:lnTo>
                    <a:pt x="506" y="362"/>
                  </a:lnTo>
                  <a:lnTo>
                    <a:pt x="523" y="356"/>
                  </a:lnTo>
                  <a:lnTo>
                    <a:pt x="535" y="348"/>
                  </a:lnTo>
                  <a:lnTo>
                    <a:pt x="548" y="342"/>
                  </a:lnTo>
                  <a:lnTo>
                    <a:pt x="555" y="336"/>
                  </a:lnTo>
                  <a:lnTo>
                    <a:pt x="561" y="332"/>
                  </a:lnTo>
                  <a:lnTo>
                    <a:pt x="564" y="329"/>
                  </a:lnTo>
                  <a:lnTo>
                    <a:pt x="565" y="329"/>
                  </a:lnTo>
                  <a:lnTo>
                    <a:pt x="585" y="301"/>
                  </a:lnTo>
                  <a:lnTo>
                    <a:pt x="566" y="262"/>
                  </a:lnTo>
                  <a:lnTo>
                    <a:pt x="514" y="211"/>
                  </a:lnTo>
                  <a:lnTo>
                    <a:pt x="438" y="158"/>
                  </a:lnTo>
                  <a:lnTo>
                    <a:pt x="341" y="105"/>
                  </a:lnTo>
                  <a:lnTo>
                    <a:pt x="232" y="58"/>
                  </a:lnTo>
                  <a:lnTo>
                    <a:pt x="115" y="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AAD4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95" name="Freeform 124"/>
            <p:cNvSpPr>
              <a:spLocks/>
            </p:cNvSpPr>
            <p:nvPr/>
          </p:nvSpPr>
          <p:spPr bwMode="auto">
            <a:xfrm>
              <a:off x="5452" y="1802"/>
              <a:ext cx="160" cy="153"/>
            </a:xfrm>
            <a:custGeom>
              <a:avLst/>
              <a:gdLst>
                <a:gd name="T0" fmla="*/ 0 w 478"/>
                <a:gd name="T1" fmla="*/ 0 h 305"/>
                <a:gd name="T2" fmla="*/ 0 w 478"/>
                <a:gd name="T3" fmla="*/ 1 h 305"/>
                <a:gd name="T4" fmla="*/ 0 w 478"/>
                <a:gd name="T5" fmla="*/ 1 h 305"/>
                <a:gd name="T6" fmla="*/ 0 w 478"/>
                <a:gd name="T7" fmla="*/ 1 h 305"/>
                <a:gd name="T8" fmla="*/ 0 w 478"/>
                <a:gd name="T9" fmla="*/ 1 h 305"/>
                <a:gd name="T10" fmla="*/ 0 w 478"/>
                <a:gd name="T11" fmla="*/ 1 h 305"/>
                <a:gd name="T12" fmla="*/ 0 w 478"/>
                <a:gd name="T13" fmla="*/ 1 h 305"/>
                <a:gd name="T14" fmla="*/ 0 w 478"/>
                <a:gd name="T15" fmla="*/ 1 h 305"/>
                <a:gd name="T16" fmla="*/ 0 w 478"/>
                <a:gd name="T17" fmla="*/ 1 h 305"/>
                <a:gd name="T18" fmla="*/ 0 w 478"/>
                <a:gd name="T19" fmla="*/ 1 h 305"/>
                <a:gd name="T20" fmla="*/ 0 w 478"/>
                <a:gd name="T21" fmla="*/ 1 h 305"/>
                <a:gd name="T22" fmla="*/ 0 w 478"/>
                <a:gd name="T23" fmla="*/ 1 h 305"/>
                <a:gd name="T24" fmla="*/ 0 w 478"/>
                <a:gd name="T25" fmla="*/ 1 h 305"/>
                <a:gd name="T26" fmla="*/ 0 w 478"/>
                <a:gd name="T27" fmla="*/ 1 h 305"/>
                <a:gd name="T28" fmla="*/ 0 w 478"/>
                <a:gd name="T29" fmla="*/ 1 h 305"/>
                <a:gd name="T30" fmla="*/ 0 w 478"/>
                <a:gd name="T31" fmla="*/ 1 h 305"/>
                <a:gd name="T32" fmla="*/ 0 w 478"/>
                <a:gd name="T33" fmla="*/ 1 h 305"/>
                <a:gd name="T34" fmla="*/ 0 w 478"/>
                <a:gd name="T35" fmla="*/ 1 h 305"/>
                <a:gd name="T36" fmla="*/ 0 w 478"/>
                <a:gd name="T37" fmla="*/ 1 h 305"/>
                <a:gd name="T38" fmla="*/ 0 w 478"/>
                <a:gd name="T39" fmla="*/ 1 h 305"/>
                <a:gd name="T40" fmla="*/ 0 w 478"/>
                <a:gd name="T41" fmla="*/ 1 h 305"/>
                <a:gd name="T42" fmla="*/ 0 w 478"/>
                <a:gd name="T43" fmla="*/ 1 h 305"/>
                <a:gd name="T44" fmla="*/ 0 w 478"/>
                <a:gd name="T45" fmla="*/ 1 h 305"/>
                <a:gd name="T46" fmla="*/ 0 w 478"/>
                <a:gd name="T47" fmla="*/ 1 h 305"/>
                <a:gd name="T48" fmla="*/ 0 w 478"/>
                <a:gd name="T49" fmla="*/ 1 h 305"/>
                <a:gd name="T50" fmla="*/ 0 w 478"/>
                <a:gd name="T51" fmla="*/ 1 h 305"/>
                <a:gd name="T52" fmla="*/ 0 w 478"/>
                <a:gd name="T53" fmla="*/ 1 h 305"/>
                <a:gd name="T54" fmla="*/ 0 w 478"/>
                <a:gd name="T55" fmla="*/ 1 h 305"/>
                <a:gd name="T56" fmla="*/ 0 w 478"/>
                <a:gd name="T57" fmla="*/ 1 h 305"/>
                <a:gd name="T58" fmla="*/ 0 w 478"/>
                <a:gd name="T59" fmla="*/ 1 h 305"/>
                <a:gd name="T60" fmla="*/ 0 w 478"/>
                <a:gd name="T61" fmla="*/ 1 h 305"/>
                <a:gd name="T62" fmla="*/ 0 w 478"/>
                <a:gd name="T63" fmla="*/ 1 h 305"/>
                <a:gd name="T64" fmla="*/ 0 w 478"/>
                <a:gd name="T65" fmla="*/ 1 h 305"/>
                <a:gd name="T66" fmla="*/ 0 w 478"/>
                <a:gd name="T67" fmla="*/ 1 h 305"/>
                <a:gd name="T68" fmla="*/ 0 w 478"/>
                <a:gd name="T69" fmla="*/ 1 h 305"/>
                <a:gd name="T70" fmla="*/ 0 w 478"/>
                <a:gd name="T71" fmla="*/ 1 h 305"/>
                <a:gd name="T72" fmla="*/ 0 w 478"/>
                <a:gd name="T73" fmla="*/ 0 h 305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478"/>
                <a:gd name="T112" fmla="*/ 0 h 305"/>
                <a:gd name="T113" fmla="*/ 478 w 478"/>
                <a:gd name="T114" fmla="*/ 305 h 305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478" h="305">
                  <a:moveTo>
                    <a:pt x="0" y="0"/>
                  </a:moveTo>
                  <a:lnTo>
                    <a:pt x="0" y="13"/>
                  </a:lnTo>
                  <a:lnTo>
                    <a:pt x="3" y="26"/>
                  </a:lnTo>
                  <a:lnTo>
                    <a:pt x="4" y="39"/>
                  </a:lnTo>
                  <a:lnTo>
                    <a:pt x="7" y="53"/>
                  </a:lnTo>
                  <a:lnTo>
                    <a:pt x="30" y="78"/>
                  </a:lnTo>
                  <a:lnTo>
                    <a:pt x="53" y="103"/>
                  </a:lnTo>
                  <a:lnTo>
                    <a:pt x="76" y="128"/>
                  </a:lnTo>
                  <a:lnTo>
                    <a:pt x="101" y="154"/>
                  </a:lnTo>
                  <a:lnTo>
                    <a:pt x="124" y="179"/>
                  </a:lnTo>
                  <a:lnTo>
                    <a:pt x="148" y="203"/>
                  </a:lnTo>
                  <a:lnTo>
                    <a:pt x="172" y="228"/>
                  </a:lnTo>
                  <a:lnTo>
                    <a:pt x="197" y="254"/>
                  </a:lnTo>
                  <a:lnTo>
                    <a:pt x="203" y="257"/>
                  </a:lnTo>
                  <a:lnTo>
                    <a:pt x="220" y="263"/>
                  </a:lnTo>
                  <a:lnTo>
                    <a:pt x="245" y="273"/>
                  </a:lnTo>
                  <a:lnTo>
                    <a:pt x="277" y="284"/>
                  </a:lnTo>
                  <a:lnTo>
                    <a:pt x="309" y="293"/>
                  </a:lnTo>
                  <a:lnTo>
                    <a:pt x="341" y="303"/>
                  </a:lnTo>
                  <a:lnTo>
                    <a:pt x="371" y="305"/>
                  </a:lnTo>
                  <a:lnTo>
                    <a:pt x="395" y="305"/>
                  </a:lnTo>
                  <a:lnTo>
                    <a:pt x="412" y="299"/>
                  </a:lnTo>
                  <a:lnTo>
                    <a:pt x="426" y="293"/>
                  </a:lnTo>
                  <a:lnTo>
                    <a:pt x="437" y="287"/>
                  </a:lnTo>
                  <a:lnTo>
                    <a:pt x="447" y="283"/>
                  </a:lnTo>
                  <a:lnTo>
                    <a:pt x="453" y="278"/>
                  </a:lnTo>
                  <a:lnTo>
                    <a:pt x="459" y="275"/>
                  </a:lnTo>
                  <a:lnTo>
                    <a:pt x="461" y="273"/>
                  </a:lnTo>
                  <a:lnTo>
                    <a:pt x="463" y="273"/>
                  </a:lnTo>
                  <a:lnTo>
                    <a:pt x="478" y="248"/>
                  </a:lnTo>
                  <a:lnTo>
                    <a:pt x="464" y="215"/>
                  </a:lnTo>
                  <a:lnTo>
                    <a:pt x="422" y="175"/>
                  </a:lnTo>
                  <a:lnTo>
                    <a:pt x="358" y="130"/>
                  </a:lnTo>
                  <a:lnTo>
                    <a:pt x="278" y="86"/>
                  </a:lnTo>
                  <a:lnTo>
                    <a:pt x="189" y="48"/>
                  </a:lnTo>
                  <a:lnTo>
                    <a:pt x="94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B35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96" name="Freeform 125"/>
            <p:cNvSpPr>
              <a:spLocks/>
            </p:cNvSpPr>
            <p:nvPr/>
          </p:nvSpPr>
          <p:spPr bwMode="auto">
            <a:xfrm>
              <a:off x="4432" y="2435"/>
              <a:ext cx="272" cy="271"/>
            </a:xfrm>
            <a:custGeom>
              <a:avLst/>
              <a:gdLst>
                <a:gd name="T0" fmla="*/ 0 w 816"/>
                <a:gd name="T1" fmla="*/ 0 h 542"/>
                <a:gd name="T2" fmla="*/ 0 w 816"/>
                <a:gd name="T3" fmla="*/ 1 h 542"/>
                <a:gd name="T4" fmla="*/ 0 w 816"/>
                <a:gd name="T5" fmla="*/ 1 h 542"/>
                <a:gd name="T6" fmla="*/ 0 w 816"/>
                <a:gd name="T7" fmla="*/ 1 h 542"/>
                <a:gd name="T8" fmla="*/ 0 w 816"/>
                <a:gd name="T9" fmla="*/ 1 h 542"/>
                <a:gd name="T10" fmla="*/ 0 w 816"/>
                <a:gd name="T11" fmla="*/ 1 h 542"/>
                <a:gd name="T12" fmla="*/ 0 w 816"/>
                <a:gd name="T13" fmla="*/ 1 h 542"/>
                <a:gd name="T14" fmla="*/ 0 w 816"/>
                <a:gd name="T15" fmla="*/ 1 h 542"/>
                <a:gd name="T16" fmla="*/ 0 w 816"/>
                <a:gd name="T17" fmla="*/ 1 h 542"/>
                <a:gd name="T18" fmla="*/ 0 w 816"/>
                <a:gd name="T19" fmla="*/ 1 h 542"/>
                <a:gd name="T20" fmla="*/ 0 w 816"/>
                <a:gd name="T21" fmla="*/ 1 h 542"/>
                <a:gd name="T22" fmla="*/ 0 w 816"/>
                <a:gd name="T23" fmla="*/ 1 h 542"/>
                <a:gd name="T24" fmla="*/ 0 w 816"/>
                <a:gd name="T25" fmla="*/ 1 h 542"/>
                <a:gd name="T26" fmla="*/ 0 w 816"/>
                <a:gd name="T27" fmla="*/ 1 h 542"/>
                <a:gd name="T28" fmla="*/ 0 w 816"/>
                <a:gd name="T29" fmla="*/ 1 h 542"/>
                <a:gd name="T30" fmla="*/ 0 w 816"/>
                <a:gd name="T31" fmla="*/ 1 h 542"/>
                <a:gd name="T32" fmla="*/ 0 w 816"/>
                <a:gd name="T33" fmla="*/ 1 h 542"/>
                <a:gd name="T34" fmla="*/ 0 w 816"/>
                <a:gd name="T35" fmla="*/ 1 h 542"/>
                <a:gd name="T36" fmla="*/ 0 w 816"/>
                <a:gd name="T37" fmla="*/ 1 h 542"/>
                <a:gd name="T38" fmla="*/ 0 w 816"/>
                <a:gd name="T39" fmla="*/ 1 h 542"/>
                <a:gd name="T40" fmla="*/ 0 w 816"/>
                <a:gd name="T41" fmla="*/ 1 h 542"/>
                <a:gd name="T42" fmla="*/ 0 w 816"/>
                <a:gd name="T43" fmla="*/ 1 h 542"/>
                <a:gd name="T44" fmla="*/ 0 w 816"/>
                <a:gd name="T45" fmla="*/ 1 h 542"/>
                <a:gd name="T46" fmla="*/ 0 w 816"/>
                <a:gd name="T47" fmla="*/ 1 h 542"/>
                <a:gd name="T48" fmla="*/ 0 w 816"/>
                <a:gd name="T49" fmla="*/ 1 h 542"/>
                <a:gd name="T50" fmla="*/ 0 w 816"/>
                <a:gd name="T51" fmla="*/ 1 h 542"/>
                <a:gd name="T52" fmla="*/ 0 w 816"/>
                <a:gd name="T53" fmla="*/ 1 h 542"/>
                <a:gd name="T54" fmla="*/ 0 w 816"/>
                <a:gd name="T55" fmla="*/ 1 h 542"/>
                <a:gd name="T56" fmla="*/ 0 w 816"/>
                <a:gd name="T57" fmla="*/ 1 h 542"/>
                <a:gd name="T58" fmla="*/ 0 w 816"/>
                <a:gd name="T59" fmla="*/ 1 h 542"/>
                <a:gd name="T60" fmla="*/ 0 w 816"/>
                <a:gd name="T61" fmla="*/ 1 h 542"/>
                <a:gd name="T62" fmla="*/ 0 w 816"/>
                <a:gd name="T63" fmla="*/ 1 h 542"/>
                <a:gd name="T64" fmla="*/ 0 w 816"/>
                <a:gd name="T65" fmla="*/ 0 h 54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16"/>
                <a:gd name="T100" fmla="*/ 0 h 542"/>
                <a:gd name="T101" fmla="*/ 816 w 816"/>
                <a:gd name="T102" fmla="*/ 542 h 54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16" h="542">
                  <a:moveTo>
                    <a:pt x="292" y="0"/>
                  </a:moveTo>
                  <a:lnTo>
                    <a:pt x="279" y="0"/>
                  </a:lnTo>
                  <a:lnTo>
                    <a:pt x="251" y="4"/>
                  </a:lnTo>
                  <a:lnTo>
                    <a:pt x="209" y="9"/>
                  </a:lnTo>
                  <a:lnTo>
                    <a:pt x="161" y="20"/>
                  </a:lnTo>
                  <a:lnTo>
                    <a:pt x="110" y="33"/>
                  </a:lnTo>
                  <a:lnTo>
                    <a:pt x="63" y="50"/>
                  </a:lnTo>
                  <a:lnTo>
                    <a:pt x="26" y="72"/>
                  </a:lnTo>
                  <a:lnTo>
                    <a:pt x="7" y="99"/>
                  </a:lnTo>
                  <a:lnTo>
                    <a:pt x="0" y="124"/>
                  </a:lnTo>
                  <a:lnTo>
                    <a:pt x="5" y="143"/>
                  </a:lnTo>
                  <a:lnTo>
                    <a:pt x="18" y="153"/>
                  </a:lnTo>
                  <a:lnTo>
                    <a:pt x="38" y="160"/>
                  </a:lnTo>
                  <a:lnTo>
                    <a:pt x="56" y="161"/>
                  </a:lnTo>
                  <a:lnTo>
                    <a:pt x="74" y="162"/>
                  </a:lnTo>
                  <a:lnTo>
                    <a:pt x="89" y="161"/>
                  </a:lnTo>
                  <a:lnTo>
                    <a:pt x="94" y="161"/>
                  </a:lnTo>
                  <a:lnTo>
                    <a:pt x="149" y="261"/>
                  </a:lnTo>
                  <a:lnTo>
                    <a:pt x="154" y="267"/>
                  </a:lnTo>
                  <a:lnTo>
                    <a:pt x="169" y="284"/>
                  </a:lnTo>
                  <a:lnTo>
                    <a:pt x="194" y="306"/>
                  </a:lnTo>
                  <a:lnTo>
                    <a:pt x="230" y="334"/>
                  </a:lnTo>
                  <a:lnTo>
                    <a:pt x="273" y="363"/>
                  </a:lnTo>
                  <a:lnTo>
                    <a:pt x="326" y="391"/>
                  </a:lnTo>
                  <a:lnTo>
                    <a:pt x="385" y="413"/>
                  </a:lnTo>
                  <a:lnTo>
                    <a:pt x="454" y="428"/>
                  </a:lnTo>
                  <a:lnTo>
                    <a:pt x="515" y="439"/>
                  </a:lnTo>
                  <a:lnTo>
                    <a:pt x="564" y="455"/>
                  </a:lnTo>
                  <a:lnTo>
                    <a:pt x="601" y="472"/>
                  </a:lnTo>
                  <a:lnTo>
                    <a:pt x="628" y="490"/>
                  </a:lnTo>
                  <a:lnTo>
                    <a:pt x="645" y="504"/>
                  </a:lnTo>
                  <a:lnTo>
                    <a:pt x="656" y="519"/>
                  </a:lnTo>
                  <a:lnTo>
                    <a:pt x="662" y="528"/>
                  </a:lnTo>
                  <a:lnTo>
                    <a:pt x="663" y="532"/>
                  </a:lnTo>
                  <a:lnTo>
                    <a:pt x="672" y="533"/>
                  </a:lnTo>
                  <a:lnTo>
                    <a:pt x="698" y="538"/>
                  </a:lnTo>
                  <a:lnTo>
                    <a:pt x="732" y="542"/>
                  </a:lnTo>
                  <a:lnTo>
                    <a:pt x="769" y="542"/>
                  </a:lnTo>
                  <a:lnTo>
                    <a:pt x="799" y="534"/>
                  </a:lnTo>
                  <a:lnTo>
                    <a:pt x="816" y="516"/>
                  </a:lnTo>
                  <a:lnTo>
                    <a:pt x="810" y="482"/>
                  </a:lnTo>
                  <a:lnTo>
                    <a:pt x="779" y="432"/>
                  </a:lnTo>
                  <a:lnTo>
                    <a:pt x="741" y="380"/>
                  </a:lnTo>
                  <a:lnTo>
                    <a:pt x="722" y="342"/>
                  </a:lnTo>
                  <a:lnTo>
                    <a:pt x="715" y="315"/>
                  </a:lnTo>
                  <a:lnTo>
                    <a:pt x="711" y="293"/>
                  </a:lnTo>
                  <a:lnTo>
                    <a:pt x="700" y="269"/>
                  </a:lnTo>
                  <a:lnTo>
                    <a:pt x="676" y="240"/>
                  </a:lnTo>
                  <a:lnTo>
                    <a:pt x="628" y="201"/>
                  </a:lnTo>
                  <a:lnTo>
                    <a:pt x="552" y="146"/>
                  </a:lnTo>
                  <a:lnTo>
                    <a:pt x="477" y="92"/>
                  </a:lnTo>
                  <a:lnTo>
                    <a:pt x="440" y="62"/>
                  </a:lnTo>
                  <a:lnTo>
                    <a:pt x="433" y="47"/>
                  </a:lnTo>
                  <a:lnTo>
                    <a:pt x="447" y="49"/>
                  </a:lnTo>
                  <a:lnTo>
                    <a:pt x="471" y="55"/>
                  </a:lnTo>
                  <a:lnTo>
                    <a:pt x="501" y="67"/>
                  </a:lnTo>
                  <a:lnTo>
                    <a:pt x="523" y="77"/>
                  </a:lnTo>
                  <a:lnTo>
                    <a:pt x="535" y="82"/>
                  </a:lnTo>
                  <a:lnTo>
                    <a:pt x="529" y="79"/>
                  </a:lnTo>
                  <a:lnTo>
                    <a:pt x="516" y="69"/>
                  </a:lnTo>
                  <a:lnTo>
                    <a:pt x="497" y="55"/>
                  </a:lnTo>
                  <a:lnTo>
                    <a:pt x="470" y="41"/>
                  </a:lnTo>
                  <a:lnTo>
                    <a:pt x="433" y="25"/>
                  </a:lnTo>
                  <a:lnTo>
                    <a:pt x="392" y="12"/>
                  </a:lnTo>
                  <a:lnTo>
                    <a:pt x="344" y="3"/>
                  </a:lnTo>
                  <a:lnTo>
                    <a:pt x="292" y="0"/>
                  </a:lnTo>
                  <a:close/>
                </a:path>
              </a:pathLst>
            </a:custGeom>
            <a:solidFill>
              <a:srgbClr val="EDA14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97" name="Freeform 126"/>
            <p:cNvSpPr>
              <a:spLocks/>
            </p:cNvSpPr>
            <p:nvPr/>
          </p:nvSpPr>
          <p:spPr bwMode="auto">
            <a:xfrm>
              <a:off x="4449" y="2320"/>
              <a:ext cx="174" cy="133"/>
            </a:xfrm>
            <a:custGeom>
              <a:avLst/>
              <a:gdLst>
                <a:gd name="T0" fmla="*/ 0 w 524"/>
                <a:gd name="T1" fmla="*/ 1 h 266"/>
                <a:gd name="T2" fmla="*/ 0 w 524"/>
                <a:gd name="T3" fmla="*/ 1 h 266"/>
                <a:gd name="T4" fmla="*/ 0 w 524"/>
                <a:gd name="T5" fmla="*/ 1 h 266"/>
                <a:gd name="T6" fmla="*/ 0 w 524"/>
                <a:gd name="T7" fmla="*/ 1 h 266"/>
                <a:gd name="T8" fmla="*/ 0 w 524"/>
                <a:gd name="T9" fmla="*/ 1 h 266"/>
                <a:gd name="T10" fmla="*/ 0 w 524"/>
                <a:gd name="T11" fmla="*/ 1 h 266"/>
                <a:gd name="T12" fmla="*/ 0 w 524"/>
                <a:gd name="T13" fmla="*/ 1 h 266"/>
                <a:gd name="T14" fmla="*/ 0 w 524"/>
                <a:gd name="T15" fmla="*/ 1 h 266"/>
                <a:gd name="T16" fmla="*/ 0 w 524"/>
                <a:gd name="T17" fmla="*/ 1 h 266"/>
                <a:gd name="T18" fmla="*/ 0 w 524"/>
                <a:gd name="T19" fmla="*/ 0 h 266"/>
                <a:gd name="T20" fmla="*/ 0 w 524"/>
                <a:gd name="T21" fmla="*/ 1 h 266"/>
                <a:gd name="T22" fmla="*/ 0 w 524"/>
                <a:gd name="T23" fmla="*/ 1 h 266"/>
                <a:gd name="T24" fmla="*/ 0 w 524"/>
                <a:gd name="T25" fmla="*/ 1 h 266"/>
                <a:gd name="T26" fmla="*/ 0 w 524"/>
                <a:gd name="T27" fmla="*/ 1 h 266"/>
                <a:gd name="T28" fmla="*/ 0 w 524"/>
                <a:gd name="T29" fmla="*/ 1 h 266"/>
                <a:gd name="T30" fmla="*/ 0 w 524"/>
                <a:gd name="T31" fmla="*/ 1 h 266"/>
                <a:gd name="T32" fmla="*/ 0 w 524"/>
                <a:gd name="T33" fmla="*/ 1 h 266"/>
                <a:gd name="T34" fmla="*/ 0 w 524"/>
                <a:gd name="T35" fmla="*/ 1 h 266"/>
                <a:gd name="T36" fmla="*/ 0 w 524"/>
                <a:gd name="T37" fmla="*/ 1 h 266"/>
                <a:gd name="T38" fmla="*/ 0 w 524"/>
                <a:gd name="T39" fmla="*/ 1 h 266"/>
                <a:gd name="T40" fmla="*/ 0 w 524"/>
                <a:gd name="T41" fmla="*/ 1 h 266"/>
                <a:gd name="T42" fmla="*/ 0 w 524"/>
                <a:gd name="T43" fmla="*/ 1 h 266"/>
                <a:gd name="T44" fmla="*/ 0 w 524"/>
                <a:gd name="T45" fmla="*/ 1 h 266"/>
                <a:gd name="T46" fmla="*/ 0 w 524"/>
                <a:gd name="T47" fmla="*/ 1 h 266"/>
                <a:gd name="T48" fmla="*/ 0 w 524"/>
                <a:gd name="T49" fmla="*/ 1 h 266"/>
                <a:gd name="T50" fmla="*/ 0 w 524"/>
                <a:gd name="T51" fmla="*/ 1 h 266"/>
                <a:gd name="T52" fmla="*/ 0 w 524"/>
                <a:gd name="T53" fmla="*/ 1 h 266"/>
                <a:gd name="T54" fmla="*/ 0 w 524"/>
                <a:gd name="T55" fmla="*/ 1 h 266"/>
                <a:gd name="T56" fmla="*/ 0 w 524"/>
                <a:gd name="T57" fmla="*/ 1 h 266"/>
                <a:gd name="T58" fmla="*/ 0 w 524"/>
                <a:gd name="T59" fmla="*/ 1 h 266"/>
                <a:gd name="T60" fmla="*/ 0 w 524"/>
                <a:gd name="T61" fmla="*/ 1 h 266"/>
                <a:gd name="T62" fmla="*/ 0 w 524"/>
                <a:gd name="T63" fmla="*/ 1 h 266"/>
                <a:gd name="T64" fmla="*/ 0 w 524"/>
                <a:gd name="T65" fmla="*/ 1 h 26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24"/>
                <a:gd name="T100" fmla="*/ 0 h 266"/>
                <a:gd name="T101" fmla="*/ 524 w 524"/>
                <a:gd name="T102" fmla="*/ 266 h 26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24" h="266">
                  <a:moveTo>
                    <a:pt x="522" y="265"/>
                  </a:moveTo>
                  <a:lnTo>
                    <a:pt x="522" y="261"/>
                  </a:lnTo>
                  <a:lnTo>
                    <a:pt x="524" y="250"/>
                  </a:lnTo>
                  <a:lnTo>
                    <a:pt x="524" y="231"/>
                  </a:lnTo>
                  <a:lnTo>
                    <a:pt x="522" y="208"/>
                  </a:lnTo>
                  <a:lnTo>
                    <a:pt x="515" y="174"/>
                  </a:lnTo>
                  <a:lnTo>
                    <a:pt x="505" y="136"/>
                  </a:lnTo>
                  <a:lnTo>
                    <a:pt x="487" y="89"/>
                  </a:lnTo>
                  <a:lnTo>
                    <a:pt x="460" y="37"/>
                  </a:lnTo>
                  <a:lnTo>
                    <a:pt x="414" y="0"/>
                  </a:lnTo>
                  <a:lnTo>
                    <a:pt x="352" y="1"/>
                  </a:lnTo>
                  <a:lnTo>
                    <a:pt x="275" y="30"/>
                  </a:lnTo>
                  <a:lnTo>
                    <a:pt x="198" y="77"/>
                  </a:lnTo>
                  <a:lnTo>
                    <a:pt x="121" y="129"/>
                  </a:lnTo>
                  <a:lnTo>
                    <a:pt x="59" y="180"/>
                  </a:lnTo>
                  <a:lnTo>
                    <a:pt x="16" y="218"/>
                  </a:lnTo>
                  <a:lnTo>
                    <a:pt x="0" y="234"/>
                  </a:lnTo>
                  <a:lnTo>
                    <a:pt x="7" y="229"/>
                  </a:lnTo>
                  <a:lnTo>
                    <a:pt x="28" y="221"/>
                  </a:lnTo>
                  <a:lnTo>
                    <a:pt x="59" y="208"/>
                  </a:lnTo>
                  <a:lnTo>
                    <a:pt x="100" y="196"/>
                  </a:lnTo>
                  <a:lnTo>
                    <a:pt x="145" y="184"/>
                  </a:lnTo>
                  <a:lnTo>
                    <a:pt x="195" y="178"/>
                  </a:lnTo>
                  <a:lnTo>
                    <a:pt x="243" y="178"/>
                  </a:lnTo>
                  <a:lnTo>
                    <a:pt x="289" y="188"/>
                  </a:lnTo>
                  <a:lnTo>
                    <a:pt x="332" y="202"/>
                  </a:lnTo>
                  <a:lnTo>
                    <a:pt x="376" y="218"/>
                  </a:lnTo>
                  <a:lnTo>
                    <a:pt x="415" y="231"/>
                  </a:lnTo>
                  <a:lnTo>
                    <a:pt x="452" y="246"/>
                  </a:lnTo>
                  <a:lnTo>
                    <a:pt x="481" y="256"/>
                  </a:lnTo>
                  <a:lnTo>
                    <a:pt x="505" y="264"/>
                  </a:lnTo>
                  <a:lnTo>
                    <a:pt x="518" y="266"/>
                  </a:lnTo>
                  <a:lnTo>
                    <a:pt x="522" y="265"/>
                  </a:lnTo>
                  <a:close/>
                </a:path>
              </a:pathLst>
            </a:custGeom>
            <a:solidFill>
              <a:srgbClr val="EDA14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28675" name="Picture 126" descr="темза-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8888" y="1412875"/>
            <a:ext cx="3168650" cy="409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6" name="Text Box 128"/>
          <p:cNvSpPr txBox="1">
            <a:spLocks noChangeArrowheads="1"/>
          </p:cNvSpPr>
          <p:nvPr/>
        </p:nvSpPr>
        <p:spPr bwMode="auto">
          <a:xfrm>
            <a:off x="4572000" y="1412875"/>
            <a:ext cx="4321175" cy="5303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/>
              <a:t>Темза - самая известная река в Англии. Ее длина составляет 215 миль (346 км).</a:t>
            </a:r>
          </a:p>
          <a:p>
            <a:r>
              <a:rPr lang="ru-RU" sz="1400"/>
              <a:t>Темза берет начало в местечке под названием Темз-Хед в Глостершире и впадает в Северное море.</a:t>
            </a:r>
          </a:p>
          <a:p>
            <a:r>
              <a:rPr lang="ru-RU" sz="1400"/>
              <a:t>Некоторые ошибочно считают, что Темза - длиннейшая река в Великобритании. На самом деле самая длинная река Соединенного королевства - Северн в Уэльсе. Она длиннее на 14 миль. Однако, если истоком Темзы считать не Темз-Хед, как обычно, а Семь ключей, откуда берет начало река Черн, то Черн-Темза будет длиннее!</a:t>
            </a:r>
          </a:p>
          <a:p>
            <a:r>
              <a:rPr lang="ru-RU" sz="1400"/>
              <a:t>Ширина реки в Лондоне достигает 200-250 метро, а глубина - до 12 метров.</a:t>
            </a:r>
          </a:p>
          <a:p>
            <a:r>
              <a:rPr lang="ru-RU" sz="1400"/>
              <a:t>Темза - рабочая река, по ней могут передвигаться суда водоизмещением в 800 т.</a:t>
            </a:r>
          </a:p>
          <a:p>
            <a:r>
              <a:rPr lang="ru-RU" sz="1400"/>
              <a:t>Океанские суда могут добраться по Темзе до города Тилбери.</a:t>
            </a:r>
          </a:p>
          <a:p>
            <a:r>
              <a:rPr lang="ru-RU" sz="1400"/>
              <a:t>Темза - мужского рода. Англичане с любовью называют ее "отец Темза".</a:t>
            </a:r>
          </a:p>
          <a:p>
            <a:r>
              <a:rPr lang="ru-RU" sz="1400"/>
              <a:t>Лондон сильно подвержен влиянию приливов, достигающих 7 метров.</a:t>
            </a:r>
          </a:p>
          <a:p>
            <a:pPr>
              <a:spcBef>
                <a:spcPct val="50000"/>
              </a:spcBef>
            </a:pPr>
            <a:endParaRPr lang="ru-RU" sz="1400"/>
          </a:p>
        </p:txBody>
      </p:sp>
    </p:spTree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26" descr="темза-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4437063"/>
            <a:ext cx="8893175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8" name="Picture 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2000" contrast="54000"/>
          </a:blip>
          <a:srcRect/>
          <a:stretch>
            <a:fillRect/>
          </a:stretch>
        </p:blipFill>
        <p:spPr>
          <a:xfrm>
            <a:off x="9685338" y="3068638"/>
            <a:ext cx="1831975" cy="2185987"/>
          </a:xfrm>
        </p:spPr>
      </p:pic>
      <p:sp>
        <p:nvSpPr>
          <p:cNvPr id="29699" name="Oval 7"/>
          <p:cNvSpPr>
            <a:spLocks noChangeArrowheads="1"/>
          </p:cNvSpPr>
          <p:nvPr/>
        </p:nvSpPr>
        <p:spPr bwMode="auto">
          <a:xfrm>
            <a:off x="10044113" y="5445125"/>
            <a:ext cx="215900" cy="2286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>
              <a:latin typeface="Corbel" pitchFamily="34" charset="0"/>
            </a:endParaRPr>
          </a:p>
        </p:txBody>
      </p:sp>
      <p:sp>
        <p:nvSpPr>
          <p:cNvPr id="29700" name="Arc 9"/>
          <p:cNvSpPr>
            <a:spLocks/>
          </p:cNvSpPr>
          <p:nvPr/>
        </p:nvSpPr>
        <p:spPr bwMode="auto">
          <a:xfrm>
            <a:off x="10404475" y="4292600"/>
            <a:ext cx="288925" cy="477838"/>
          </a:xfrm>
          <a:custGeom>
            <a:avLst/>
            <a:gdLst>
              <a:gd name="T0" fmla="*/ 0 w 21600"/>
              <a:gd name="T1" fmla="*/ 0 h 28576"/>
              <a:gd name="T2" fmla="*/ 2147483647 w 21600"/>
              <a:gd name="T3" fmla="*/ 2147483647 h 28576"/>
              <a:gd name="T4" fmla="*/ 0 w 21600"/>
              <a:gd name="T5" fmla="*/ 2147483647 h 28576"/>
              <a:gd name="T6" fmla="*/ 0 60000 65536"/>
              <a:gd name="T7" fmla="*/ 0 60000 65536"/>
              <a:gd name="T8" fmla="*/ 0 60000 65536"/>
              <a:gd name="T9" fmla="*/ 0 w 21600"/>
              <a:gd name="T10" fmla="*/ 0 h 28576"/>
              <a:gd name="T11" fmla="*/ 21600 w 21600"/>
              <a:gd name="T12" fmla="*/ 28576 h 2857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8576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3973"/>
                  <a:pt x="21208" y="26330"/>
                  <a:pt x="20442" y="28576"/>
                </a:cubicBezTo>
              </a:path>
              <a:path w="21600" h="28576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3973"/>
                  <a:pt x="21208" y="26330"/>
                  <a:pt x="20442" y="28576"/>
                </a:cubicBezTo>
                <a:lnTo>
                  <a:pt x="0" y="21600"/>
                </a:lnTo>
                <a:close/>
              </a:path>
            </a:pathLst>
          </a:custGeom>
          <a:noFill/>
          <a:ln w="57150">
            <a:solidFill>
              <a:srgbClr val="6600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01" name="Text Box 10"/>
          <p:cNvSpPr txBox="1">
            <a:spLocks noChangeArrowheads="1"/>
          </p:cNvSpPr>
          <p:nvPr/>
        </p:nvSpPr>
        <p:spPr bwMode="auto">
          <a:xfrm>
            <a:off x="6567488" y="20859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orbel" pitchFamily="34" charset="0"/>
            </a:endParaRPr>
          </a:p>
        </p:txBody>
      </p:sp>
      <p:sp>
        <p:nvSpPr>
          <p:cNvPr id="29702" name="Text Box 14"/>
          <p:cNvSpPr txBox="1">
            <a:spLocks noChangeArrowheads="1"/>
          </p:cNvSpPr>
          <p:nvPr/>
        </p:nvSpPr>
        <p:spPr bwMode="auto">
          <a:xfrm>
            <a:off x="10333038" y="4652963"/>
            <a:ext cx="4286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660066"/>
                </a:solidFill>
                <a:latin typeface="Lucida Console" pitchFamily="49" charset="0"/>
              </a:rPr>
              <a:t>О</a:t>
            </a:r>
          </a:p>
        </p:txBody>
      </p:sp>
      <p:sp>
        <p:nvSpPr>
          <p:cNvPr id="29703" name="Text Box 15"/>
          <p:cNvSpPr txBox="1">
            <a:spLocks noChangeArrowheads="1"/>
          </p:cNvSpPr>
          <p:nvPr/>
        </p:nvSpPr>
        <p:spPr bwMode="auto">
          <a:xfrm>
            <a:off x="9901238" y="3213100"/>
            <a:ext cx="4778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660066"/>
                </a:solidFill>
                <a:latin typeface="Corbel" pitchFamily="34" charset="0"/>
              </a:rPr>
              <a:t>В</a:t>
            </a:r>
          </a:p>
        </p:txBody>
      </p:sp>
      <p:sp>
        <p:nvSpPr>
          <p:cNvPr id="29704" name="Oval 17"/>
          <p:cNvSpPr>
            <a:spLocks noChangeArrowheads="1"/>
          </p:cNvSpPr>
          <p:nvPr/>
        </p:nvSpPr>
        <p:spPr bwMode="auto">
          <a:xfrm>
            <a:off x="9901238" y="2565400"/>
            <a:ext cx="144462" cy="144463"/>
          </a:xfrm>
          <a:prstGeom prst="ellipse">
            <a:avLst/>
          </a:prstGeom>
          <a:noFill/>
          <a:ln w="38100">
            <a:solidFill>
              <a:srgbClr val="6600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rgbClr val="660066"/>
              </a:solidFill>
              <a:latin typeface="Corbel" pitchFamily="34" charset="0"/>
            </a:endParaRPr>
          </a:p>
        </p:txBody>
      </p:sp>
      <p:graphicFrame>
        <p:nvGraphicFramePr>
          <p:cNvPr id="29723" name="Group 27"/>
          <p:cNvGraphicFramePr>
            <a:graphicFrameLocks noGrp="1"/>
          </p:cNvGraphicFramePr>
          <p:nvPr/>
        </p:nvGraphicFramePr>
        <p:xfrm>
          <a:off x="827088" y="765175"/>
          <a:ext cx="8064500" cy="3367088"/>
        </p:xfrm>
        <a:graphic>
          <a:graphicData uri="http://schemas.openxmlformats.org/drawingml/2006/table">
            <a:tbl>
              <a:tblPr/>
              <a:tblGrid>
                <a:gridCol w="2687637"/>
                <a:gridCol w="2689225"/>
                <a:gridCol w="2687638"/>
              </a:tblGrid>
              <a:tr h="623888">
                <a:tc>
                  <a:txBody>
                    <a:bodyPr/>
                    <a:lstStyle/>
                    <a:p>
                      <a:pPr marL="8255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1 ряд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2 ряд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3 ряд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200"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Разность двух чисел равна 5. Найдите эти числа, если 0,2 большего из них равны 2/9 меньшего.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Первое число на 0,3 меньше второго. Найдите эти числа, если 4/9 первого числа равны 3/7 второго.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Сумма чисел равна 138. найдите эти числа, если 2/9 одного из них равны 80% другого.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9719" name="Text Box 33"/>
          <p:cNvSpPr txBox="1">
            <a:spLocks noChangeArrowheads="1"/>
          </p:cNvSpPr>
          <p:nvPr/>
        </p:nvSpPr>
        <p:spPr bwMode="auto">
          <a:xfrm>
            <a:off x="1187450" y="115888"/>
            <a:ext cx="73453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>
                <a:solidFill>
                  <a:srgbClr val="0000FF"/>
                </a:solidFill>
              </a:rPr>
              <a:t>ПУТЕШЕСТВИЕ ПО ТЕМЗЕ</a:t>
            </a:r>
          </a:p>
        </p:txBody>
      </p:sp>
      <p:pic>
        <p:nvPicPr>
          <p:cNvPr id="2" name="Picture 61" descr="лайнер-темза-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950" y="5013325"/>
            <a:ext cx="2160588" cy="140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875 0.06986 C 0.12847 0.07402 0.12587 0.07217 0.14219 0.07101 C 0.14792 0.0687 0.15382 0.06824 0.1599 0.06731 C 0.16736 0.0643 0.175 0.06222 0.18229 0.05852 C 0.19792 0.05921 0.21632 0.05713 0.23177 0.06361 C 0.23438 0.06592 0.24028 0.06847 0.24028 0.06847 C 0.2434 0.07124 0.24254 0.07101 0.24583 0.0724 C 0.24774 0.07333 0.25139 0.07471 0.25139 0.07471 C 0.26285 0.08512 0.28004 0.08859 0.29358 0.08975 C 0.31719 0.09946 0.33524 0.08836 0.35608 0.0798 C 0.36597 0.07078 0.39063 0.05852 0.40278 0.05736 C 0.4099 0.05667 0.41719 0.05667 0.42431 0.05621 C 0.4349 0.05459 0.44445 0.0532 0.45521 0.05227 C 0.46979 0.0532 0.4724 0.05297 0.48316 0.05736 C 0.48629 0.06014 0.48924 0.06037 0.49254 0.06245 C 0.49722 0.06546 0.50191 0.06962 0.5066 0.0724 C 0.51024 0.07448 0.51493 0.07587 0.51875 0.07726 C 0.53281 0.08212 0.54636 0.08744 0.56077 0.09091 C 0.57136 0.09044 0.58195 0.09044 0.59254 0.08975 C 0.60347 0.08905 0.61372 0.08304 0.62431 0.0798 C 0.62761 0.07679 0.6309 0.07703 0.63455 0.07471 C 0.64167 0.07009 0.64948 0.06662 0.65712 0.06361 C 0.66007 0.06083 0.66302 0.06014 0.66632 0.05852 C 0.67726 0.05898 0.6882 0.05921 0.69913 0.05991 C 0.70469 0.06037 0.70347 0.0606 0.70747 0.06245 C 0.70938 0.06338 0.7132 0.06477 0.7132 0.06477 C 0.71702 0.06824 0.72257 0.07171 0.72708 0.07356 C 0.72969 0.07587 0.73559 0.07841 0.73559 0.07841 C 0.74254 0.08466 0.73889 0.08304 0.74583 0.08466 C 0.75729 0.09044 0.7684 0.09091 0.78038 0.09345 C 0.80642 0.09252 0.80625 0.09345 0.82431 0.08605 C 0.82708 0.0805 0.83056 0.07957 0.83455 0.0761 C 0.83976 0.06592 0.85747 0.06268 0.86632 0.05991 C 0.86962 0.0606 0.87344 0.06245 0.87674 0.06245 " pathEditMode="relative" ptsTypes="fffffffffffffffffffffffffffffffffA">
                                      <p:cBhvr>
                                        <p:cTn id="6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ext Box 4"/>
          <p:cNvSpPr txBox="1">
            <a:spLocks noChangeArrowheads="1"/>
          </p:cNvSpPr>
          <p:nvPr/>
        </p:nvSpPr>
        <p:spPr bwMode="auto">
          <a:xfrm>
            <a:off x="1547813" y="333375"/>
            <a:ext cx="66960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>
                <a:solidFill>
                  <a:srgbClr val="0000FF"/>
                </a:solidFill>
              </a:rPr>
              <a:t>Музей мадам Тюссо</a:t>
            </a:r>
          </a:p>
        </p:txBody>
      </p:sp>
      <p:pic>
        <p:nvPicPr>
          <p:cNvPr id="30722" name="Picture 5" descr="мадам-тюссо-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765175"/>
            <a:ext cx="3424238" cy="205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Text Box 6"/>
          <p:cNvSpPr txBox="1">
            <a:spLocks noChangeArrowheads="1"/>
          </p:cNvSpPr>
          <p:nvPr/>
        </p:nvSpPr>
        <p:spPr bwMode="auto">
          <a:xfrm>
            <a:off x="5651500" y="1268413"/>
            <a:ext cx="3384550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/>
              <a:t>Сегодня музей восковых работ Марии Тюссо является одной из наиболее популярных достопримечательностей Лондона. Посетители музея с удовольствием разглядывают искусно выполненные фигуры известных людей планеты. Коллекция фигур из воска Мадам Тюссо – это не просто музей, это также уникальная возможность оказаться в кругу преуспевающих людей планеты, пожать руку известному политику и монарху или посетить мировую премьеру в окружении звезд Голливуда. </a:t>
            </a:r>
          </a:p>
        </p:txBody>
      </p:sp>
      <p:pic>
        <p:nvPicPr>
          <p:cNvPr id="30724" name="Picture 7" descr="мадам-тюссо-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71775" y="2781300"/>
            <a:ext cx="2879725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Picture 8" descr="мадам-тюссо-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4724400"/>
            <a:ext cx="2757488" cy="182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2"/>
          <p:cNvSpPr txBox="1">
            <a:spLocks noChangeArrowheads="1"/>
          </p:cNvSpPr>
          <p:nvPr/>
        </p:nvSpPr>
        <p:spPr bwMode="auto">
          <a:xfrm>
            <a:off x="1547813" y="333375"/>
            <a:ext cx="66960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>
                <a:solidFill>
                  <a:srgbClr val="0000FF"/>
                </a:solidFill>
              </a:rPr>
              <a:t>Собор Святого Павла</a:t>
            </a:r>
          </a:p>
        </p:txBody>
      </p:sp>
      <p:sp>
        <p:nvSpPr>
          <p:cNvPr id="31746" name="Text Box 4"/>
          <p:cNvSpPr txBox="1">
            <a:spLocks noChangeArrowheads="1"/>
          </p:cNvSpPr>
          <p:nvPr/>
        </p:nvSpPr>
        <p:spPr bwMode="auto">
          <a:xfrm>
            <a:off x="5651500" y="1268413"/>
            <a:ext cx="3384550" cy="547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/>
              <a:t>Современный собор был построен по проекту архитектора К.Рена. Его строительство продолжалось с 1675 до 1708 года, но фактически службы начали проводить уже с 1697 года. Кристофер Рен стал первым, кто был захоронен на территории Собора. Помимо него St Paul стал последним пристанищем множества знаменитых британцев: адмирала Нельсона, герцога Веллингтона и множества других.</a:t>
            </a:r>
          </a:p>
          <a:p>
            <a:r>
              <a:rPr lang="ru-RU" sz="1600"/>
              <a:t>Собор мог быть другим, во время его строительства проект был изменен — у него появился купол, который и сформировал нынешний образ Собора Святого Павла, сделав его популярным туристическим местом.</a:t>
            </a:r>
          </a:p>
        </p:txBody>
      </p:sp>
      <p:pic>
        <p:nvPicPr>
          <p:cNvPr id="31747" name="Picture 8" descr="собор-святого-павла-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8888" y="1028700"/>
            <a:ext cx="3997325" cy="266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Picture 7" descr="собор-святого-павла-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58888" y="4005263"/>
            <a:ext cx="4033837" cy="251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ext Box 2"/>
          <p:cNvSpPr txBox="1">
            <a:spLocks noChangeArrowheads="1"/>
          </p:cNvSpPr>
          <p:nvPr/>
        </p:nvSpPr>
        <p:spPr bwMode="auto">
          <a:xfrm>
            <a:off x="1547813" y="333375"/>
            <a:ext cx="66960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>
                <a:solidFill>
                  <a:srgbClr val="0000FF"/>
                </a:solidFill>
              </a:rPr>
              <a:t>Лондонское Око</a:t>
            </a:r>
          </a:p>
        </p:txBody>
      </p:sp>
      <p:sp>
        <p:nvSpPr>
          <p:cNvPr id="32770" name="Text Box 3"/>
          <p:cNvSpPr txBox="1">
            <a:spLocks noChangeArrowheads="1"/>
          </p:cNvSpPr>
          <p:nvPr/>
        </p:nvSpPr>
        <p:spPr bwMode="auto">
          <a:xfrm>
            <a:off x="5435600" y="3429000"/>
            <a:ext cx="3167063" cy="302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i="1">
                <a:latin typeface="Book Antiqua" pitchFamily="18" charset="0"/>
              </a:rPr>
              <a:t>Лондонским Глазом (London Eye), или Оком Лондона называют колесо обозрения, которое на данный момент является наибольшим в мире. Его высота составляет 443 фута, то есть 135 метров. Расположена эта достопримечательность в Лондоне на южном краю Темзы, на западе Джубили Гарденс.</a:t>
            </a:r>
            <a:r>
              <a:rPr lang="ru-RU" sz="1600">
                <a:latin typeface="Book Antiqua" pitchFamily="18" charset="0"/>
              </a:rPr>
              <a:t> </a:t>
            </a:r>
          </a:p>
        </p:txBody>
      </p:sp>
      <p:pic>
        <p:nvPicPr>
          <p:cNvPr id="32771" name="Picture 6" descr="лондонское-око-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6013" y="908050"/>
            <a:ext cx="3671887" cy="238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Picture 7" descr="лондонское-око-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16013" y="3789363"/>
            <a:ext cx="3816350" cy="265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3" name="Picture 8" descr="лондонское-око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64163" y="981075"/>
            <a:ext cx="2932112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70" name="Picture 10" descr="автобус-британи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981075"/>
            <a:ext cx="2663825" cy="166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1547813" y="333375"/>
            <a:ext cx="66960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>
                <a:solidFill>
                  <a:srgbClr val="0000FF"/>
                </a:solidFill>
              </a:rPr>
              <a:t>Букингемский дворец</a:t>
            </a:r>
          </a:p>
        </p:txBody>
      </p:sp>
      <p:pic>
        <p:nvPicPr>
          <p:cNvPr id="33795" name="Picture 9" descr="букингемский-дворец-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3800" y="981075"/>
            <a:ext cx="3816350" cy="367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6" name="Text Box 11"/>
          <p:cNvSpPr txBox="1">
            <a:spLocks noChangeArrowheads="1"/>
          </p:cNvSpPr>
          <p:nvPr/>
        </p:nvSpPr>
        <p:spPr bwMode="auto">
          <a:xfrm>
            <a:off x="971550" y="2997200"/>
            <a:ext cx="3887788" cy="327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i="1"/>
              <a:t>Букингемский дворец (Buckingham Palace), расположенный в Вестминстере, считается одной из главных достопримечательностей Лондона. Этот дворец является официальной резиденцией монархов Великобритании и используется для проведения официальных церемоний, приемов и банкетов. Во время государственных праздников возле Букингемского дворца всегда собирается большое количество людей.</a:t>
            </a:r>
            <a:r>
              <a:rPr lang="ru-RU" sz="1600"/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4809 -0.0037 C -0.15069 -0.00232 -0.15313 2.91927E-6 -0.15573 0.00139 C -0.16007 0.00347 -0.16458 0.00324 -0.16875 0.00624 C -0.17031 0.0074 -0.17188 0.00856 -0.17344 0.00994 C -0.17535 0.01156 -0.17899 0.01503 -0.17899 0.01503 C -0.18767 0.03192 -0.17865 0.01457 -0.18559 0.02752 C -0.18628 0.02868 -0.1875 0.03123 -0.1875 0.03123 C -0.18837 0.03701 -0.18872 0.04002 -0.19115 0.04487 C -0.19288 0.05783 -0.19045 0.04418 -0.19497 0.05736 C -0.1974 0.06477 -0.19774 0.07263 -0.20052 0.0798 C -0.20208 0.08882 -0.20243 0.09276 -0.2033 0.1034 C -0.20382 0.1108 -0.20521 0.12584 -0.20521 0.12584 C -0.20608 0.14642 -0.2059 0.16909 -0.20885 0.18922 C -0.20868 0.19685 -0.2092 0.23941 -0.20712 0.25908 C -0.20399 0.28984 -0.19965 0.32061 -0.19583 0.35114 C -0.19514 0.35623 -0.19306 0.36132 -0.19201 0.36618 C -0.18889 0.38006 -0.18698 0.39532 -0.18455 0.40967 C -0.18316 0.41776 -0.17951 0.42516 -0.17813 0.43349 C -0.17795 0.43858 -0.17726 0.46912 -0.17622 0.47953 C -0.17465 0.49711 -0.16771 0.51052 -0.16319 0.52671 C -0.16233 0.52949 -0.16233 0.53273 -0.16128 0.5355 C -0.16007 0.53828 -0.15799 0.54013 -0.1566 0.54291 C -0.15538 0.55008 -0.1467 0.56743 -0.14253 0.57275 C -0.14184 0.57437 -0.14149 0.57622 -0.14063 0.57784 C -0.13993 0.57922 -0.13854 0.57992 -0.13785 0.58154 C -0.13438 0.5901 -0.1401 0.58408 -0.1342 0.58894 C -0.13056 0.59565 -0.1283 0.59426 -0.12396 0.59912 C -0.12014 0.60328 -0.11667 0.60814 -0.11181 0.61022 C -0.10764 0.61392 -0.1026 0.61624 -0.09861 0.62017 C -0.09288 0.62595 -0.09913 0.62271 -0.09201 0.62526 C -0.08663 0.62988 -0.08038 0.63197 -0.07431 0.6352 C -0.06806 0.63844 -0.06215 0.64353 -0.05573 0.64631 C -0.04497 0.65117 -0.03316 0.65533 -0.02205 0.6588 C -0.0125 0.66528 -0.00122 0.66389 0.00972 0.66504 C 0.03889 0.66851 0.06372 0.6706 0.09462 0.67129 C 0.11042 0.67083 0.12587 0.6706 0.14149 0.6699 C 0.14844 0.66967 0.15521 0.66597 0.16215 0.66504 C 0.1842 0.66181 0.20538 0.65325 0.2276 0.6514 C 0.28316 0.65278 0.33906 0.65487 0.39479 0.65625 C 0.42274 0.66319 0.46215 0.65487 0.49201 0.65255 C 0.51493 0.647 0.53785 0.64631 0.56111 0.64145 C 0.56528 0.63867 0.56962 0.63544 0.57431 0.63382 C 0.57969 0.62641 0.58594 0.61924 0.59201 0.61277 C 0.5941 0.61045 0.59635 0.6086 0.59861 0.60652 C 0.59948 0.6056 0.60139 0.60398 0.60139 0.60398 C 0.60451 0.59819 0.60712 0.59241 0.6125 0.59033 C 0.61944 0.58154 0.62552 0.57205 0.63212 0.5628 C 0.6342 0.5554 0.63785 0.55123 0.64253 0.54661 C 0.64531 0.54059 0.64896 0.5362 0.65191 0.53042 C 0.65677 0.52093 0.66042 0.51145 0.66667 0.50312 C 0.66892 0.4941 0.6658 0.50613 0.67153 0.49317 C 0.6724 0.49132 0.6724 0.48878 0.67309 0.48693 C 0.67431 0.48438 0.67587 0.48207 0.67708 0.47953 C 0.67778 0.47837 0.67899 0.47582 0.67899 0.47582 C 0.68021 0.47004 0.68264 0.4668 0.68542 0.46194 C 0.68663 0.45755 0.68767 0.45385 0.68924 0.44968 C 0.68993 0.44598 0.69045 0.44205 0.69097 0.43835 C 0.69149 0.43581 0.69271 0.43095 0.69271 0.43095 C 0.69219 0.42308 0.69219 0.41476 0.68437 0.41476 " pathEditMode="relative" ptsTypes="ffffffffffffffffffffffffffffffffffffffffffffffffffffffffffA">
                                      <p:cBhvr>
                                        <p:cTn id="6" dur="3000" fill="hold"/>
                                        <p:tgtEl>
                                          <p:spTgt spid="665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ext Box 2"/>
          <p:cNvSpPr txBox="1">
            <a:spLocks noChangeArrowheads="1"/>
          </p:cNvSpPr>
          <p:nvPr/>
        </p:nvSpPr>
        <p:spPr bwMode="auto">
          <a:xfrm>
            <a:off x="1547813" y="333375"/>
            <a:ext cx="66960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>
                <a:solidFill>
                  <a:srgbClr val="0000FF"/>
                </a:solidFill>
              </a:rPr>
              <a:t>Загадки от Королевы</a:t>
            </a:r>
          </a:p>
        </p:txBody>
      </p:sp>
      <p:pic>
        <p:nvPicPr>
          <p:cNvPr id="34818" name="Picture 3" descr="королева-британии-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813" y="1196975"/>
            <a:ext cx="2879725" cy="471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ext Box 2"/>
          <p:cNvSpPr txBox="1">
            <a:spLocks noChangeArrowheads="1"/>
          </p:cNvSpPr>
          <p:nvPr/>
        </p:nvSpPr>
        <p:spPr bwMode="auto">
          <a:xfrm>
            <a:off x="1547813" y="333375"/>
            <a:ext cx="66960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>
                <a:solidFill>
                  <a:srgbClr val="0000FF"/>
                </a:solidFill>
              </a:rPr>
              <a:t>Кембриджский Университет</a:t>
            </a:r>
          </a:p>
        </p:txBody>
      </p:sp>
      <p:pic>
        <p:nvPicPr>
          <p:cNvPr id="68612" name="Picture 4" descr="автобус-британи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1052513"/>
            <a:ext cx="2295525" cy="172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3" name="Picture 5" descr="кембридж-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80063" y="836613"/>
            <a:ext cx="3297237" cy="2468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4" name="Picture 6" descr="кембридж-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9750" y="3644900"/>
            <a:ext cx="3384550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277 -0.02151 C 0.10764 -0.02244 0.11198 -0.02406 0.11684 -0.02521 C 0.13628 -0.03608 0.15816 -0.03932 0.17968 -0.04395 C 0.18628 -0.04534 0.19149 -0.04788 0.19843 -0.04881 C 0.23298 -0.06245 0.27673 -0.0569 0.31163 -0.0576 C 0.35434 -0.0569 0.39843 -0.05852 0.44097 -0.05019 C 0.45364 -0.04765 0.46493 -0.04164 0.47708 -0.0377 C 0.4809 -0.03516 0.48385 -0.0347 0.48784 -0.03261 C 0.49618 -0.02822 0.50434 -0.02244 0.51336 -0.01897 C 0.51805 -0.01388 0.525 -0.01064 0.5309 -0.00648 C 0.53316 -0.00486 0.53784 -0.00162 0.53784 -0.00139 C 0.54132 0.0037 0.54635 0.0074 0.55069 0.01203 C 0.55173 0.01319 0.55208 0.01481 0.55295 0.01596 C 0.5552 0.01851 0.55764 0.02082 0.55989 0.02337 C 0.56232 0.02591 0.56718 0.03077 0.56718 0.031 C 0.56892 0.03933 0.56684 0.03516 0.57639 0.0421 C 0.5776 0.04303 0.57986 0.04442 0.57986 0.04465 C 0.5835 0.05228 0.5901 0.05829 0.59514 0.0657 C 0.59652 0.07125 0.60347 0.0805 0.60677 0.08559 C 0.60833 0.09091 0.61041 0.09484 0.61371 0.09924 C 0.61614 0.10757 0.61284 0.09739 0.6184 0.10803 C 0.62413 0.11844 0.62708 0.13093 0.63229 0.14157 C 0.63628 0.15984 0.64583 0.17673 0.64982 0.19524 C 0.65191 0.20403 0.65191 0.2149 0.65677 0.22253 C 0.65816 0.22901 0.6592 0.23572 0.66267 0.24127 C 0.66788 0.2644 0.67448 0.28753 0.67795 0.3109 C 0.67743 0.32293 0.67743 0.33495 0.67673 0.34698 C 0.67621 0.35624 0.67066 0.36387 0.66753 0.37197 C 0.66354 0.38191 0.66076 0.39093 0.65451 0.39949 C 0.65329 0.40343 0.65329 0.40412 0.65104 0.40805 C 0.6493 0.41106 0.64514 0.41684 0.64514 0.41707 C 0.64253 0.42586 0.64479 0.42239 0.63923 0.42795 C 0.63628 0.43489 0.63142 0.43951 0.62777 0.44553 C 0.62083 0.45709 0.62691 0.45408 0.61961 0.45663 C 0.61579 0.46426 0.60295 0.47398 0.59514 0.47652 C 0.59097 0.47953 0.58732 0.48161 0.58229 0.48277 C 0.57882 0.48531 0.57066 0.48786 0.57066 0.48809 C 0.56406 0.49272 0.55468 0.49318 0.54722 0.49642 C 0.51406 0.5103 0.47847 0.51238 0.4434 0.51515 C 0.43593 0.51562 0.42864 0.51608 0.42135 0.51654 C 0.40764 0.51724 0.38038 0.51885 0.38038 0.51909 C 0.33889 0.51839 0.29514 0.51515 0.25329 0.51515 " pathEditMode="relative" rAng="0" ptsTypes="fffffffffffffffffffffffffffffffffffffffffA">
                                      <p:cBhvr>
                                        <p:cTn id="6" dur="3000" fill="hold"/>
                                        <p:tgtEl>
                                          <p:spTgt spid="686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7" y="2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ext Box 2"/>
          <p:cNvSpPr txBox="1">
            <a:spLocks noChangeArrowheads="1"/>
          </p:cNvSpPr>
          <p:nvPr/>
        </p:nvSpPr>
        <p:spPr bwMode="auto">
          <a:xfrm>
            <a:off x="1547813" y="333375"/>
            <a:ext cx="66960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>
                <a:solidFill>
                  <a:srgbClr val="0000FF"/>
                </a:solidFill>
              </a:rPr>
              <a:t>Кембриджский Университет</a:t>
            </a:r>
          </a:p>
        </p:txBody>
      </p:sp>
      <p:graphicFrame>
        <p:nvGraphicFramePr>
          <p:cNvPr id="37019" name="Group 155"/>
          <p:cNvGraphicFramePr>
            <a:graphicFrameLocks noGrp="1"/>
          </p:cNvGraphicFramePr>
          <p:nvPr/>
        </p:nvGraphicFramePr>
        <p:xfrm>
          <a:off x="468313" y="1397000"/>
          <a:ext cx="8280400" cy="4851400"/>
        </p:xfrm>
        <a:graphic>
          <a:graphicData uri="http://schemas.openxmlformats.org/drawingml/2006/table">
            <a:tbl>
              <a:tblPr/>
              <a:tblGrid>
                <a:gridCol w="4140200"/>
                <a:gridCol w="4140200"/>
              </a:tblGrid>
              <a:tr h="592138">
                <a:tc>
                  <a:txBody>
                    <a:bodyPr/>
                    <a:lstStyle/>
                    <a:p>
                      <a:pPr marL="8255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Вариант 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Вариант 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55725">
                <a:tc>
                  <a:txBody>
                    <a:bodyPr/>
                    <a:lstStyle/>
                    <a:p>
                      <a:pPr marL="615950" marR="0" lvl="0" indent="-5334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AutoNum type="arabicPeriod"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Решите уравнения:</a:t>
                      </a:r>
                    </a:p>
                    <a:p>
                      <a:pPr marL="615950" marR="0" lvl="0" indent="-5334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А) 0,6(х+7)=0,5(х-3)+6,8</a:t>
                      </a:r>
                    </a:p>
                    <a:p>
                      <a:pPr marL="615950" marR="0" lvl="0" indent="-5334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Б) 7,3-(у-3,7)=15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15950" marR="0" lvl="0" indent="-5334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AutoNum type="arabicPeriod"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Решите уравнения:</a:t>
                      </a:r>
                    </a:p>
                    <a:p>
                      <a:pPr marL="615950" marR="0" lvl="0" indent="-5334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А) 0,3(х-2)=0,6+0,2(х+4)</a:t>
                      </a:r>
                    </a:p>
                    <a:p>
                      <a:pPr marL="615950" marR="0" lvl="0" indent="-5334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Б) 3,8-(х-4,2)=-3,6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54138"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2. Упростите:</a:t>
                      </a:r>
                    </a:p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5(-0,7х+0,6у)-3(0,4у-1,5х)</a:t>
                      </a:r>
                      <a:endParaRPr kumimoji="0" lang="ru-RU" sz="2800" b="0" i="0" u="none" strike="noStrike" cap="none" normalizeH="0" baseline="-25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  <a:cs typeface="Arial" charset="0"/>
                      </a:endParaRPr>
                    </a:p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endParaRPr kumimoji="0" lang="ru-RU" sz="2800" b="0" i="0" u="none" strike="noStrike" cap="none" normalizeH="0" baseline="-25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2. Упростите:</a:t>
                      </a:r>
                    </a:p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4(0,8х-0,2у)-6(0,1х-2,2у)</a:t>
                      </a:r>
                      <a:endParaRPr kumimoji="0" lang="ru-RU" sz="2800" b="0" i="0" u="none" strike="noStrike" cap="none" normalizeH="0" baseline="-25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  <a:cs typeface="Arial" charset="0"/>
                      </a:endParaRPr>
                    </a:p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endParaRPr kumimoji="0" lang="ru-RU" sz="2800" b="0" i="0" u="none" strike="noStrike" cap="none" normalizeH="0" baseline="-25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54138"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3. Найдите значение выражения:</a:t>
                      </a:r>
                    </a:p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0,2(2,1х-2,3у)-0,4(3,1у+1,9х) при х=5, у=10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3. Найдите значение выражения 0,3(3,2х-1,5у)-0,3(1,4у+1,2х) при у=5, х=10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36883" name="Group 5"/>
          <p:cNvGrpSpPr>
            <a:grpSpLocks/>
          </p:cNvGrpSpPr>
          <p:nvPr/>
        </p:nvGrpSpPr>
        <p:grpSpPr bwMode="auto">
          <a:xfrm>
            <a:off x="7993063" y="0"/>
            <a:ext cx="1150937" cy="1441450"/>
            <a:chOff x="4348" y="1611"/>
            <a:chExt cx="1297" cy="1351"/>
          </a:xfrm>
        </p:grpSpPr>
        <p:sp>
          <p:nvSpPr>
            <p:cNvPr id="36884" name="Freeform 6"/>
            <p:cNvSpPr>
              <a:spLocks/>
            </p:cNvSpPr>
            <p:nvPr/>
          </p:nvSpPr>
          <p:spPr bwMode="auto">
            <a:xfrm>
              <a:off x="5136" y="2607"/>
              <a:ext cx="258" cy="246"/>
            </a:xfrm>
            <a:custGeom>
              <a:avLst/>
              <a:gdLst>
                <a:gd name="T0" fmla="*/ 0 w 776"/>
                <a:gd name="T1" fmla="*/ 2 h 491"/>
                <a:gd name="T2" fmla="*/ 0 w 776"/>
                <a:gd name="T3" fmla="*/ 2 h 491"/>
                <a:gd name="T4" fmla="*/ 0 w 776"/>
                <a:gd name="T5" fmla="*/ 2 h 491"/>
                <a:gd name="T6" fmla="*/ 0 w 776"/>
                <a:gd name="T7" fmla="*/ 1 h 491"/>
                <a:gd name="T8" fmla="*/ 0 w 776"/>
                <a:gd name="T9" fmla="*/ 1 h 491"/>
                <a:gd name="T10" fmla="*/ 0 w 776"/>
                <a:gd name="T11" fmla="*/ 1 h 491"/>
                <a:gd name="T12" fmla="*/ 0 w 776"/>
                <a:gd name="T13" fmla="*/ 1 h 491"/>
                <a:gd name="T14" fmla="*/ 0 w 776"/>
                <a:gd name="T15" fmla="*/ 1 h 491"/>
                <a:gd name="T16" fmla="*/ 0 w 776"/>
                <a:gd name="T17" fmla="*/ 0 h 491"/>
                <a:gd name="T18" fmla="*/ 0 w 776"/>
                <a:gd name="T19" fmla="*/ 1 h 491"/>
                <a:gd name="T20" fmla="*/ 0 w 776"/>
                <a:gd name="T21" fmla="*/ 1 h 491"/>
                <a:gd name="T22" fmla="*/ 0 w 776"/>
                <a:gd name="T23" fmla="*/ 1 h 491"/>
                <a:gd name="T24" fmla="*/ 0 w 776"/>
                <a:gd name="T25" fmla="*/ 2 h 491"/>
                <a:gd name="T26" fmla="*/ 0 w 776"/>
                <a:gd name="T27" fmla="*/ 2 h 491"/>
                <a:gd name="T28" fmla="*/ 0 w 776"/>
                <a:gd name="T29" fmla="*/ 2 h 491"/>
                <a:gd name="T30" fmla="*/ 0 w 776"/>
                <a:gd name="T31" fmla="*/ 2 h 491"/>
                <a:gd name="T32" fmla="*/ 0 w 776"/>
                <a:gd name="T33" fmla="*/ 2 h 491"/>
                <a:gd name="T34" fmla="*/ 0 w 776"/>
                <a:gd name="T35" fmla="*/ 2 h 491"/>
                <a:gd name="T36" fmla="*/ 0 w 776"/>
                <a:gd name="T37" fmla="*/ 2 h 491"/>
                <a:gd name="T38" fmla="*/ 0 w 776"/>
                <a:gd name="T39" fmla="*/ 2 h 491"/>
                <a:gd name="T40" fmla="*/ 0 w 776"/>
                <a:gd name="T41" fmla="*/ 2 h 491"/>
                <a:gd name="T42" fmla="*/ 0 w 776"/>
                <a:gd name="T43" fmla="*/ 2 h 491"/>
                <a:gd name="T44" fmla="*/ 0 w 776"/>
                <a:gd name="T45" fmla="*/ 2 h 491"/>
                <a:gd name="T46" fmla="*/ 0 w 776"/>
                <a:gd name="T47" fmla="*/ 2 h 491"/>
                <a:gd name="T48" fmla="*/ 0 w 776"/>
                <a:gd name="T49" fmla="*/ 2 h 49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776"/>
                <a:gd name="T76" fmla="*/ 0 h 491"/>
                <a:gd name="T77" fmla="*/ 776 w 776"/>
                <a:gd name="T78" fmla="*/ 491 h 491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776" h="491">
                  <a:moveTo>
                    <a:pt x="0" y="394"/>
                  </a:moveTo>
                  <a:lnTo>
                    <a:pt x="32" y="343"/>
                  </a:lnTo>
                  <a:lnTo>
                    <a:pt x="83" y="295"/>
                  </a:lnTo>
                  <a:lnTo>
                    <a:pt x="145" y="245"/>
                  </a:lnTo>
                  <a:lnTo>
                    <a:pt x="214" y="197"/>
                  </a:lnTo>
                  <a:lnTo>
                    <a:pt x="281" y="146"/>
                  </a:lnTo>
                  <a:lnTo>
                    <a:pt x="343" y="98"/>
                  </a:lnTo>
                  <a:lnTo>
                    <a:pt x="394" y="48"/>
                  </a:lnTo>
                  <a:lnTo>
                    <a:pt x="429" y="0"/>
                  </a:lnTo>
                  <a:lnTo>
                    <a:pt x="463" y="99"/>
                  </a:lnTo>
                  <a:lnTo>
                    <a:pt x="515" y="181"/>
                  </a:lnTo>
                  <a:lnTo>
                    <a:pt x="576" y="247"/>
                  </a:lnTo>
                  <a:lnTo>
                    <a:pt x="641" y="304"/>
                  </a:lnTo>
                  <a:lnTo>
                    <a:pt x="700" y="351"/>
                  </a:lnTo>
                  <a:lnTo>
                    <a:pt x="748" y="397"/>
                  </a:lnTo>
                  <a:lnTo>
                    <a:pt x="775" y="441"/>
                  </a:lnTo>
                  <a:lnTo>
                    <a:pt x="776" y="491"/>
                  </a:lnTo>
                  <a:lnTo>
                    <a:pt x="692" y="486"/>
                  </a:lnTo>
                  <a:lnTo>
                    <a:pt x="591" y="483"/>
                  </a:lnTo>
                  <a:lnTo>
                    <a:pt x="480" y="479"/>
                  </a:lnTo>
                  <a:lnTo>
                    <a:pt x="365" y="474"/>
                  </a:lnTo>
                  <a:lnTo>
                    <a:pt x="253" y="462"/>
                  </a:lnTo>
                  <a:lnTo>
                    <a:pt x="151" y="446"/>
                  </a:lnTo>
                  <a:lnTo>
                    <a:pt x="63" y="424"/>
                  </a:lnTo>
                  <a:lnTo>
                    <a:pt x="0" y="394"/>
                  </a:lnTo>
                  <a:close/>
                </a:path>
              </a:pathLst>
            </a:custGeom>
            <a:solidFill>
              <a:srgbClr val="7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85" name="Freeform 7"/>
            <p:cNvSpPr>
              <a:spLocks/>
            </p:cNvSpPr>
            <p:nvPr/>
          </p:nvSpPr>
          <p:spPr bwMode="auto">
            <a:xfrm>
              <a:off x="5152" y="2626"/>
              <a:ext cx="220" cy="209"/>
            </a:xfrm>
            <a:custGeom>
              <a:avLst/>
              <a:gdLst>
                <a:gd name="T0" fmla="*/ 0 w 661"/>
                <a:gd name="T1" fmla="*/ 2 h 418"/>
                <a:gd name="T2" fmla="*/ 0 w 661"/>
                <a:gd name="T3" fmla="*/ 2 h 418"/>
                <a:gd name="T4" fmla="*/ 0 w 661"/>
                <a:gd name="T5" fmla="*/ 1 h 418"/>
                <a:gd name="T6" fmla="*/ 0 w 661"/>
                <a:gd name="T7" fmla="*/ 1 h 418"/>
                <a:gd name="T8" fmla="*/ 0 w 661"/>
                <a:gd name="T9" fmla="*/ 1 h 418"/>
                <a:gd name="T10" fmla="*/ 0 w 661"/>
                <a:gd name="T11" fmla="*/ 1 h 418"/>
                <a:gd name="T12" fmla="*/ 0 w 661"/>
                <a:gd name="T13" fmla="*/ 1 h 418"/>
                <a:gd name="T14" fmla="*/ 0 w 661"/>
                <a:gd name="T15" fmla="*/ 1 h 418"/>
                <a:gd name="T16" fmla="*/ 0 w 661"/>
                <a:gd name="T17" fmla="*/ 0 h 418"/>
                <a:gd name="T18" fmla="*/ 0 w 661"/>
                <a:gd name="T19" fmla="*/ 1 h 418"/>
                <a:gd name="T20" fmla="*/ 0 w 661"/>
                <a:gd name="T21" fmla="*/ 1 h 418"/>
                <a:gd name="T22" fmla="*/ 0 w 661"/>
                <a:gd name="T23" fmla="*/ 1 h 418"/>
                <a:gd name="T24" fmla="*/ 0 w 661"/>
                <a:gd name="T25" fmla="*/ 2 h 418"/>
                <a:gd name="T26" fmla="*/ 0 w 661"/>
                <a:gd name="T27" fmla="*/ 2 h 418"/>
                <a:gd name="T28" fmla="*/ 0 w 661"/>
                <a:gd name="T29" fmla="*/ 2 h 418"/>
                <a:gd name="T30" fmla="*/ 0 w 661"/>
                <a:gd name="T31" fmla="*/ 2 h 418"/>
                <a:gd name="T32" fmla="*/ 0 w 661"/>
                <a:gd name="T33" fmla="*/ 2 h 418"/>
                <a:gd name="T34" fmla="*/ 0 w 661"/>
                <a:gd name="T35" fmla="*/ 2 h 418"/>
                <a:gd name="T36" fmla="*/ 0 w 661"/>
                <a:gd name="T37" fmla="*/ 2 h 418"/>
                <a:gd name="T38" fmla="*/ 0 w 661"/>
                <a:gd name="T39" fmla="*/ 2 h 418"/>
                <a:gd name="T40" fmla="*/ 0 w 661"/>
                <a:gd name="T41" fmla="*/ 2 h 418"/>
                <a:gd name="T42" fmla="*/ 0 w 661"/>
                <a:gd name="T43" fmla="*/ 2 h 418"/>
                <a:gd name="T44" fmla="*/ 0 w 661"/>
                <a:gd name="T45" fmla="*/ 2 h 418"/>
                <a:gd name="T46" fmla="*/ 0 w 661"/>
                <a:gd name="T47" fmla="*/ 2 h 418"/>
                <a:gd name="T48" fmla="*/ 0 w 661"/>
                <a:gd name="T49" fmla="*/ 2 h 41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661"/>
                <a:gd name="T76" fmla="*/ 0 h 418"/>
                <a:gd name="T77" fmla="*/ 661 w 661"/>
                <a:gd name="T78" fmla="*/ 418 h 418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661" h="418">
                  <a:moveTo>
                    <a:pt x="0" y="336"/>
                  </a:moveTo>
                  <a:lnTo>
                    <a:pt x="29" y="293"/>
                  </a:lnTo>
                  <a:lnTo>
                    <a:pt x="72" y="251"/>
                  </a:lnTo>
                  <a:lnTo>
                    <a:pt x="125" y="209"/>
                  </a:lnTo>
                  <a:lnTo>
                    <a:pt x="182" y="168"/>
                  </a:lnTo>
                  <a:lnTo>
                    <a:pt x="239" y="125"/>
                  </a:lnTo>
                  <a:lnTo>
                    <a:pt x="292" y="83"/>
                  </a:lnTo>
                  <a:lnTo>
                    <a:pt x="335" y="41"/>
                  </a:lnTo>
                  <a:lnTo>
                    <a:pt x="366" y="0"/>
                  </a:lnTo>
                  <a:lnTo>
                    <a:pt x="394" y="85"/>
                  </a:lnTo>
                  <a:lnTo>
                    <a:pt x="439" y="155"/>
                  </a:lnTo>
                  <a:lnTo>
                    <a:pt x="492" y="211"/>
                  </a:lnTo>
                  <a:lnTo>
                    <a:pt x="547" y="259"/>
                  </a:lnTo>
                  <a:lnTo>
                    <a:pt x="596" y="299"/>
                  </a:lnTo>
                  <a:lnTo>
                    <a:pt x="637" y="339"/>
                  </a:lnTo>
                  <a:lnTo>
                    <a:pt x="659" y="377"/>
                  </a:lnTo>
                  <a:lnTo>
                    <a:pt x="661" y="418"/>
                  </a:lnTo>
                  <a:lnTo>
                    <a:pt x="587" y="414"/>
                  </a:lnTo>
                  <a:lnTo>
                    <a:pt x="503" y="412"/>
                  </a:lnTo>
                  <a:lnTo>
                    <a:pt x="408" y="408"/>
                  </a:lnTo>
                  <a:lnTo>
                    <a:pt x="311" y="404"/>
                  </a:lnTo>
                  <a:lnTo>
                    <a:pt x="215" y="395"/>
                  </a:lnTo>
                  <a:lnTo>
                    <a:pt x="127" y="382"/>
                  </a:lnTo>
                  <a:lnTo>
                    <a:pt x="54" y="361"/>
                  </a:lnTo>
                  <a:lnTo>
                    <a:pt x="0" y="336"/>
                  </a:lnTo>
                  <a:close/>
                </a:path>
              </a:pathLst>
            </a:custGeom>
            <a:solidFill>
              <a:srgbClr val="5C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86" name="Freeform 8"/>
            <p:cNvSpPr>
              <a:spLocks/>
            </p:cNvSpPr>
            <p:nvPr/>
          </p:nvSpPr>
          <p:spPr bwMode="auto">
            <a:xfrm>
              <a:off x="5169" y="2643"/>
              <a:ext cx="182" cy="174"/>
            </a:xfrm>
            <a:custGeom>
              <a:avLst/>
              <a:gdLst>
                <a:gd name="T0" fmla="*/ 0 w 547"/>
                <a:gd name="T1" fmla="*/ 2 h 347"/>
                <a:gd name="T2" fmla="*/ 0 w 547"/>
                <a:gd name="T3" fmla="*/ 1 h 347"/>
                <a:gd name="T4" fmla="*/ 0 w 547"/>
                <a:gd name="T5" fmla="*/ 1 h 347"/>
                <a:gd name="T6" fmla="*/ 0 w 547"/>
                <a:gd name="T7" fmla="*/ 1 h 347"/>
                <a:gd name="T8" fmla="*/ 0 w 547"/>
                <a:gd name="T9" fmla="*/ 1 h 347"/>
                <a:gd name="T10" fmla="*/ 0 w 547"/>
                <a:gd name="T11" fmla="*/ 1 h 347"/>
                <a:gd name="T12" fmla="*/ 0 w 547"/>
                <a:gd name="T13" fmla="*/ 1 h 347"/>
                <a:gd name="T14" fmla="*/ 0 w 547"/>
                <a:gd name="T15" fmla="*/ 1 h 347"/>
                <a:gd name="T16" fmla="*/ 0 w 547"/>
                <a:gd name="T17" fmla="*/ 0 h 347"/>
                <a:gd name="T18" fmla="*/ 0 w 547"/>
                <a:gd name="T19" fmla="*/ 1 h 347"/>
                <a:gd name="T20" fmla="*/ 0 w 547"/>
                <a:gd name="T21" fmla="*/ 1 h 347"/>
                <a:gd name="T22" fmla="*/ 0 w 547"/>
                <a:gd name="T23" fmla="*/ 1 h 347"/>
                <a:gd name="T24" fmla="*/ 0 w 547"/>
                <a:gd name="T25" fmla="*/ 1 h 347"/>
                <a:gd name="T26" fmla="*/ 0 w 547"/>
                <a:gd name="T27" fmla="*/ 1 h 347"/>
                <a:gd name="T28" fmla="*/ 0 w 547"/>
                <a:gd name="T29" fmla="*/ 2 h 347"/>
                <a:gd name="T30" fmla="*/ 0 w 547"/>
                <a:gd name="T31" fmla="*/ 2 h 347"/>
                <a:gd name="T32" fmla="*/ 0 w 547"/>
                <a:gd name="T33" fmla="*/ 2 h 347"/>
                <a:gd name="T34" fmla="*/ 0 w 547"/>
                <a:gd name="T35" fmla="*/ 2 h 347"/>
                <a:gd name="T36" fmla="*/ 0 w 547"/>
                <a:gd name="T37" fmla="*/ 2 h 347"/>
                <a:gd name="T38" fmla="*/ 0 w 547"/>
                <a:gd name="T39" fmla="*/ 2 h 347"/>
                <a:gd name="T40" fmla="*/ 0 w 547"/>
                <a:gd name="T41" fmla="*/ 2 h 347"/>
                <a:gd name="T42" fmla="*/ 0 w 547"/>
                <a:gd name="T43" fmla="*/ 2 h 347"/>
                <a:gd name="T44" fmla="*/ 0 w 547"/>
                <a:gd name="T45" fmla="*/ 2 h 347"/>
                <a:gd name="T46" fmla="*/ 0 w 547"/>
                <a:gd name="T47" fmla="*/ 2 h 347"/>
                <a:gd name="T48" fmla="*/ 0 w 547"/>
                <a:gd name="T49" fmla="*/ 2 h 34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47"/>
                <a:gd name="T76" fmla="*/ 0 h 347"/>
                <a:gd name="T77" fmla="*/ 547 w 547"/>
                <a:gd name="T78" fmla="*/ 347 h 347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47" h="347">
                  <a:moveTo>
                    <a:pt x="0" y="278"/>
                  </a:moveTo>
                  <a:lnTo>
                    <a:pt x="22" y="243"/>
                  </a:lnTo>
                  <a:lnTo>
                    <a:pt x="59" y="207"/>
                  </a:lnTo>
                  <a:lnTo>
                    <a:pt x="103" y="172"/>
                  </a:lnTo>
                  <a:lnTo>
                    <a:pt x="151" y="138"/>
                  </a:lnTo>
                  <a:lnTo>
                    <a:pt x="197" y="103"/>
                  </a:lnTo>
                  <a:lnTo>
                    <a:pt x="241" y="69"/>
                  </a:lnTo>
                  <a:lnTo>
                    <a:pt x="276" y="34"/>
                  </a:lnTo>
                  <a:lnTo>
                    <a:pt x="302" y="0"/>
                  </a:lnTo>
                  <a:lnTo>
                    <a:pt x="326" y="69"/>
                  </a:lnTo>
                  <a:lnTo>
                    <a:pt x="362" y="128"/>
                  </a:lnTo>
                  <a:lnTo>
                    <a:pt x="405" y="173"/>
                  </a:lnTo>
                  <a:lnTo>
                    <a:pt x="451" y="214"/>
                  </a:lnTo>
                  <a:lnTo>
                    <a:pt x="492" y="248"/>
                  </a:lnTo>
                  <a:lnTo>
                    <a:pt x="526" y="280"/>
                  </a:lnTo>
                  <a:lnTo>
                    <a:pt x="546" y="312"/>
                  </a:lnTo>
                  <a:lnTo>
                    <a:pt x="547" y="347"/>
                  </a:lnTo>
                  <a:lnTo>
                    <a:pt x="487" y="343"/>
                  </a:lnTo>
                  <a:lnTo>
                    <a:pt x="416" y="341"/>
                  </a:lnTo>
                  <a:lnTo>
                    <a:pt x="338" y="338"/>
                  </a:lnTo>
                  <a:lnTo>
                    <a:pt x="258" y="334"/>
                  </a:lnTo>
                  <a:lnTo>
                    <a:pt x="178" y="326"/>
                  </a:lnTo>
                  <a:lnTo>
                    <a:pt x="106" y="314"/>
                  </a:lnTo>
                  <a:lnTo>
                    <a:pt x="43" y="297"/>
                  </a:lnTo>
                  <a:lnTo>
                    <a:pt x="0" y="278"/>
                  </a:lnTo>
                  <a:close/>
                </a:path>
              </a:pathLst>
            </a:custGeom>
            <a:solidFill>
              <a:srgbClr val="4A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87" name="Freeform 9"/>
            <p:cNvSpPr>
              <a:spLocks/>
            </p:cNvSpPr>
            <p:nvPr/>
          </p:nvSpPr>
          <p:spPr bwMode="auto">
            <a:xfrm>
              <a:off x="5186" y="2662"/>
              <a:ext cx="143" cy="137"/>
            </a:xfrm>
            <a:custGeom>
              <a:avLst/>
              <a:gdLst>
                <a:gd name="T0" fmla="*/ 0 w 430"/>
                <a:gd name="T1" fmla="*/ 1 h 274"/>
                <a:gd name="T2" fmla="*/ 0 w 430"/>
                <a:gd name="T3" fmla="*/ 1 h 274"/>
                <a:gd name="T4" fmla="*/ 0 w 430"/>
                <a:gd name="T5" fmla="*/ 1 h 274"/>
                <a:gd name="T6" fmla="*/ 0 w 430"/>
                <a:gd name="T7" fmla="*/ 1 h 274"/>
                <a:gd name="T8" fmla="*/ 0 w 430"/>
                <a:gd name="T9" fmla="*/ 1 h 274"/>
                <a:gd name="T10" fmla="*/ 0 w 430"/>
                <a:gd name="T11" fmla="*/ 1 h 274"/>
                <a:gd name="T12" fmla="*/ 0 w 430"/>
                <a:gd name="T13" fmla="*/ 1 h 274"/>
                <a:gd name="T14" fmla="*/ 0 w 430"/>
                <a:gd name="T15" fmla="*/ 1 h 274"/>
                <a:gd name="T16" fmla="*/ 0 w 430"/>
                <a:gd name="T17" fmla="*/ 0 h 274"/>
                <a:gd name="T18" fmla="*/ 0 w 430"/>
                <a:gd name="T19" fmla="*/ 1 h 274"/>
                <a:gd name="T20" fmla="*/ 0 w 430"/>
                <a:gd name="T21" fmla="*/ 1 h 274"/>
                <a:gd name="T22" fmla="*/ 0 w 430"/>
                <a:gd name="T23" fmla="*/ 1 h 274"/>
                <a:gd name="T24" fmla="*/ 0 w 430"/>
                <a:gd name="T25" fmla="*/ 1 h 274"/>
                <a:gd name="T26" fmla="*/ 0 w 430"/>
                <a:gd name="T27" fmla="*/ 1 h 274"/>
                <a:gd name="T28" fmla="*/ 0 w 430"/>
                <a:gd name="T29" fmla="*/ 1 h 274"/>
                <a:gd name="T30" fmla="*/ 0 w 430"/>
                <a:gd name="T31" fmla="*/ 1 h 274"/>
                <a:gd name="T32" fmla="*/ 0 w 430"/>
                <a:gd name="T33" fmla="*/ 1 h 274"/>
                <a:gd name="T34" fmla="*/ 0 w 430"/>
                <a:gd name="T35" fmla="*/ 1 h 274"/>
                <a:gd name="T36" fmla="*/ 0 w 430"/>
                <a:gd name="T37" fmla="*/ 1 h 274"/>
                <a:gd name="T38" fmla="*/ 0 w 430"/>
                <a:gd name="T39" fmla="*/ 1 h 274"/>
                <a:gd name="T40" fmla="*/ 0 w 430"/>
                <a:gd name="T41" fmla="*/ 1 h 274"/>
                <a:gd name="T42" fmla="*/ 0 w 430"/>
                <a:gd name="T43" fmla="*/ 1 h 274"/>
                <a:gd name="T44" fmla="*/ 0 w 430"/>
                <a:gd name="T45" fmla="*/ 1 h 274"/>
                <a:gd name="T46" fmla="*/ 0 w 430"/>
                <a:gd name="T47" fmla="*/ 1 h 274"/>
                <a:gd name="T48" fmla="*/ 0 w 430"/>
                <a:gd name="T49" fmla="*/ 1 h 27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430"/>
                <a:gd name="T76" fmla="*/ 0 h 274"/>
                <a:gd name="T77" fmla="*/ 430 w 430"/>
                <a:gd name="T78" fmla="*/ 274 h 27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430" h="274">
                  <a:moveTo>
                    <a:pt x="0" y="220"/>
                  </a:moveTo>
                  <a:lnTo>
                    <a:pt x="18" y="192"/>
                  </a:lnTo>
                  <a:lnTo>
                    <a:pt x="46" y="165"/>
                  </a:lnTo>
                  <a:lnTo>
                    <a:pt x="80" y="137"/>
                  </a:lnTo>
                  <a:lnTo>
                    <a:pt x="118" y="110"/>
                  </a:lnTo>
                  <a:lnTo>
                    <a:pt x="153" y="83"/>
                  </a:lnTo>
                  <a:lnTo>
                    <a:pt x="189" y="55"/>
                  </a:lnTo>
                  <a:lnTo>
                    <a:pt x="217" y="28"/>
                  </a:lnTo>
                  <a:lnTo>
                    <a:pt x="237" y="0"/>
                  </a:lnTo>
                  <a:lnTo>
                    <a:pt x="255" y="55"/>
                  </a:lnTo>
                  <a:lnTo>
                    <a:pt x="285" y="101"/>
                  </a:lnTo>
                  <a:lnTo>
                    <a:pt x="319" y="137"/>
                  </a:lnTo>
                  <a:lnTo>
                    <a:pt x="355" y="170"/>
                  </a:lnTo>
                  <a:lnTo>
                    <a:pt x="386" y="196"/>
                  </a:lnTo>
                  <a:lnTo>
                    <a:pt x="413" y="221"/>
                  </a:lnTo>
                  <a:lnTo>
                    <a:pt x="429" y="246"/>
                  </a:lnTo>
                  <a:lnTo>
                    <a:pt x="430" y="274"/>
                  </a:lnTo>
                  <a:lnTo>
                    <a:pt x="382" y="271"/>
                  </a:lnTo>
                  <a:lnTo>
                    <a:pt x="327" y="269"/>
                  </a:lnTo>
                  <a:lnTo>
                    <a:pt x="265" y="267"/>
                  </a:lnTo>
                  <a:lnTo>
                    <a:pt x="201" y="264"/>
                  </a:lnTo>
                  <a:lnTo>
                    <a:pt x="138" y="258"/>
                  </a:lnTo>
                  <a:lnTo>
                    <a:pt x="81" y="248"/>
                  </a:lnTo>
                  <a:lnTo>
                    <a:pt x="33" y="235"/>
                  </a:lnTo>
                  <a:lnTo>
                    <a:pt x="0" y="220"/>
                  </a:lnTo>
                  <a:close/>
                </a:path>
              </a:pathLst>
            </a:custGeom>
            <a:solidFill>
              <a:srgbClr val="38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88" name="Freeform 10"/>
            <p:cNvSpPr>
              <a:spLocks/>
            </p:cNvSpPr>
            <p:nvPr/>
          </p:nvSpPr>
          <p:spPr bwMode="auto">
            <a:xfrm>
              <a:off x="5257" y="1871"/>
              <a:ext cx="86" cy="57"/>
            </a:xfrm>
            <a:custGeom>
              <a:avLst/>
              <a:gdLst>
                <a:gd name="T0" fmla="*/ 0 w 259"/>
                <a:gd name="T1" fmla="*/ 1 h 114"/>
                <a:gd name="T2" fmla="*/ 0 w 259"/>
                <a:gd name="T3" fmla="*/ 1 h 114"/>
                <a:gd name="T4" fmla="*/ 0 w 259"/>
                <a:gd name="T5" fmla="*/ 1 h 114"/>
                <a:gd name="T6" fmla="*/ 0 w 259"/>
                <a:gd name="T7" fmla="*/ 1 h 114"/>
                <a:gd name="T8" fmla="*/ 0 w 259"/>
                <a:gd name="T9" fmla="*/ 1 h 114"/>
                <a:gd name="T10" fmla="*/ 0 w 259"/>
                <a:gd name="T11" fmla="*/ 1 h 114"/>
                <a:gd name="T12" fmla="*/ 0 w 259"/>
                <a:gd name="T13" fmla="*/ 1 h 114"/>
                <a:gd name="T14" fmla="*/ 0 w 259"/>
                <a:gd name="T15" fmla="*/ 1 h 114"/>
                <a:gd name="T16" fmla="*/ 0 w 259"/>
                <a:gd name="T17" fmla="*/ 0 h 114"/>
                <a:gd name="T18" fmla="*/ 0 w 259"/>
                <a:gd name="T19" fmla="*/ 1 h 114"/>
                <a:gd name="T20" fmla="*/ 0 w 259"/>
                <a:gd name="T21" fmla="*/ 1 h 114"/>
                <a:gd name="T22" fmla="*/ 0 w 259"/>
                <a:gd name="T23" fmla="*/ 1 h 114"/>
                <a:gd name="T24" fmla="*/ 0 w 259"/>
                <a:gd name="T25" fmla="*/ 1 h 114"/>
                <a:gd name="T26" fmla="*/ 0 w 259"/>
                <a:gd name="T27" fmla="*/ 1 h 114"/>
                <a:gd name="T28" fmla="*/ 0 w 259"/>
                <a:gd name="T29" fmla="*/ 1 h 114"/>
                <a:gd name="T30" fmla="*/ 0 w 259"/>
                <a:gd name="T31" fmla="*/ 1 h 114"/>
                <a:gd name="T32" fmla="*/ 0 w 259"/>
                <a:gd name="T33" fmla="*/ 1 h 114"/>
                <a:gd name="T34" fmla="*/ 0 w 259"/>
                <a:gd name="T35" fmla="*/ 1 h 114"/>
                <a:gd name="T36" fmla="*/ 0 w 259"/>
                <a:gd name="T37" fmla="*/ 1 h 114"/>
                <a:gd name="T38" fmla="*/ 0 w 259"/>
                <a:gd name="T39" fmla="*/ 1 h 114"/>
                <a:gd name="T40" fmla="*/ 0 w 259"/>
                <a:gd name="T41" fmla="*/ 1 h 114"/>
                <a:gd name="T42" fmla="*/ 0 w 259"/>
                <a:gd name="T43" fmla="*/ 1 h 114"/>
                <a:gd name="T44" fmla="*/ 0 w 259"/>
                <a:gd name="T45" fmla="*/ 1 h 114"/>
                <a:gd name="T46" fmla="*/ 0 w 259"/>
                <a:gd name="T47" fmla="*/ 1 h 114"/>
                <a:gd name="T48" fmla="*/ 0 w 259"/>
                <a:gd name="T49" fmla="*/ 1 h 11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59"/>
                <a:gd name="T76" fmla="*/ 0 h 114"/>
                <a:gd name="T77" fmla="*/ 259 w 259"/>
                <a:gd name="T78" fmla="*/ 114 h 11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59" h="114">
                  <a:moveTo>
                    <a:pt x="257" y="67"/>
                  </a:moveTo>
                  <a:lnTo>
                    <a:pt x="185" y="93"/>
                  </a:lnTo>
                  <a:lnTo>
                    <a:pt x="125" y="108"/>
                  </a:lnTo>
                  <a:lnTo>
                    <a:pt x="77" y="114"/>
                  </a:lnTo>
                  <a:lnTo>
                    <a:pt x="42" y="111"/>
                  </a:lnTo>
                  <a:lnTo>
                    <a:pt x="17" y="97"/>
                  </a:lnTo>
                  <a:lnTo>
                    <a:pt x="4" y="73"/>
                  </a:lnTo>
                  <a:lnTo>
                    <a:pt x="0" y="41"/>
                  </a:lnTo>
                  <a:lnTo>
                    <a:pt x="8" y="0"/>
                  </a:lnTo>
                  <a:lnTo>
                    <a:pt x="22" y="12"/>
                  </a:lnTo>
                  <a:lnTo>
                    <a:pt x="42" y="21"/>
                  </a:lnTo>
                  <a:lnTo>
                    <a:pt x="63" y="25"/>
                  </a:lnTo>
                  <a:lnTo>
                    <a:pt x="90" y="26"/>
                  </a:lnTo>
                  <a:lnTo>
                    <a:pt x="117" y="24"/>
                  </a:lnTo>
                  <a:lnTo>
                    <a:pt x="148" y="20"/>
                  </a:lnTo>
                  <a:lnTo>
                    <a:pt x="180" y="12"/>
                  </a:lnTo>
                  <a:lnTo>
                    <a:pt x="217" y="3"/>
                  </a:lnTo>
                  <a:lnTo>
                    <a:pt x="230" y="1"/>
                  </a:lnTo>
                  <a:lnTo>
                    <a:pt x="241" y="5"/>
                  </a:lnTo>
                  <a:lnTo>
                    <a:pt x="248" y="9"/>
                  </a:lnTo>
                  <a:lnTo>
                    <a:pt x="255" y="17"/>
                  </a:lnTo>
                  <a:lnTo>
                    <a:pt x="258" y="25"/>
                  </a:lnTo>
                  <a:lnTo>
                    <a:pt x="259" y="38"/>
                  </a:lnTo>
                  <a:lnTo>
                    <a:pt x="259" y="50"/>
                  </a:lnTo>
                  <a:lnTo>
                    <a:pt x="257" y="67"/>
                  </a:lnTo>
                  <a:close/>
                </a:path>
              </a:pathLst>
            </a:custGeom>
            <a:solidFill>
              <a:srgbClr val="6E21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89" name="Freeform 11"/>
            <p:cNvSpPr>
              <a:spLocks/>
            </p:cNvSpPr>
            <p:nvPr/>
          </p:nvSpPr>
          <p:spPr bwMode="auto">
            <a:xfrm>
              <a:off x="5257" y="1892"/>
              <a:ext cx="115" cy="67"/>
            </a:xfrm>
            <a:custGeom>
              <a:avLst/>
              <a:gdLst>
                <a:gd name="T0" fmla="*/ 0 w 345"/>
                <a:gd name="T1" fmla="*/ 1 h 134"/>
                <a:gd name="T2" fmla="*/ 0 w 345"/>
                <a:gd name="T3" fmla="*/ 1 h 134"/>
                <a:gd name="T4" fmla="*/ 0 w 345"/>
                <a:gd name="T5" fmla="*/ 1 h 134"/>
                <a:gd name="T6" fmla="*/ 0 w 345"/>
                <a:gd name="T7" fmla="*/ 1 h 134"/>
                <a:gd name="T8" fmla="*/ 0 w 345"/>
                <a:gd name="T9" fmla="*/ 1 h 134"/>
                <a:gd name="T10" fmla="*/ 0 w 345"/>
                <a:gd name="T11" fmla="*/ 1 h 134"/>
                <a:gd name="T12" fmla="*/ 0 w 345"/>
                <a:gd name="T13" fmla="*/ 1 h 134"/>
                <a:gd name="T14" fmla="*/ 0 w 345"/>
                <a:gd name="T15" fmla="*/ 1 h 134"/>
                <a:gd name="T16" fmla="*/ 0 w 345"/>
                <a:gd name="T17" fmla="*/ 1 h 134"/>
                <a:gd name="T18" fmla="*/ 0 w 345"/>
                <a:gd name="T19" fmla="*/ 1 h 134"/>
                <a:gd name="T20" fmla="*/ 0 w 345"/>
                <a:gd name="T21" fmla="*/ 1 h 134"/>
                <a:gd name="T22" fmla="*/ 0 w 345"/>
                <a:gd name="T23" fmla="*/ 1 h 134"/>
                <a:gd name="T24" fmla="*/ 0 w 345"/>
                <a:gd name="T25" fmla="*/ 1 h 134"/>
                <a:gd name="T26" fmla="*/ 0 w 345"/>
                <a:gd name="T27" fmla="*/ 1 h 134"/>
                <a:gd name="T28" fmla="*/ 0 w 345"/>
                <a:gd name="T29" fmla="*/ 1 h 134"/>
                <a:gd name="T30" fmla="*/ 0 w 345"/>
                <a:gd name="T31" fmla="*/ 1 h 134"/>
                <a:gd name="T32" fmla="*/ 0 w 345"/>
                <a:gd name="T33" fmla="*/ 1 h 134"/>
                <a:gd name="T34" fmla="*/ 0 w 345"/>
                <a:gd name="T35" fmla="*/ 1 h 134"/>
                <a:gd name="T36" fmla="*/ 0 w 345"/>
                <a:gd name="T37" fmla="*/ 1 h 134"/>
                <a:gd name="T38" fmla="*/ 0 w 345"/>
                <a:gd name="T39" fmla="*/ 1 h 134"/>
                <a:gd name="T40" fmla="*/ 0 w 345"/>
                <a:gd name="T41" fmla="*/ 0 h 134"/>
                <a:gd name="T42" fmla="*/ 0 w 345"/>
                <a:gd name="T43" fmla="*/ 0 h 134"/>
                <a:gd name="T44" fmla="*/ 0 w 345"/>
                <a:gd name="T45" fmla="*/ 1 h 134"/>
                <a:gd name="T46" fmla="*/ 0 w 345"/>
                <a:gd name="T47" fmla="*/ 1 h 134"/>
                <a:gd name="T48" fmla="*/ 0 w 345"/>
                <a:gd name="T49" fmla="*/ 1 h 13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45"/>
                <a:gd name="T76" fmla="*/ 0 h 134"/>
                <a:gd name="T77" fmla="*/ 345 w 345"/>
                <a:gd name="T78" fmla="*/ 134 h 13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45" h="134">
                  <a:moveTo>
                    <a:pt x="345" y="25"/>
                  </a:moveTo>
                  <a:lnTo>
                    <a:pt x="281" y="74"/>
                  </a:lnTo>
                  <a:lnTo>
                    <a:pt x="226" y="110"/>
                  </a:lnTo>
                  <a:lnTo>
                    <a:pt x="174" y="128"/>
                  </a:lnTo>
                  <a:lnTo>
                    <a:pt x="130" y="134"/>
                  </a:lnTo>
                  <a:lnTo>
                    <a:pt x="88" y="127"/>
                  </a:lnTo>
                  <a:lnTo>
                    <a:pt x="54" y="110"/>
                  </a:lnTo>
                  <a:lnTo>
                    <a:pt x="24" y="82"/>
                  </a:lnTo>
                  <a:lnTo>
                    <a:pt x="0" y="47"/>
                  </a:lnTo>
                  <a:lnTo>
                    <a:pt x="30" y="43"/>
                  </a:lnTo>
                  <a:lnTo>
                    <a:pt x="63" y="40"/>
                  </a:lnTo>
                  <a:lnTo>
                    <a:pt x="94" y="38"/>
                  </a:lnTo>
                  <a:lnTo>
                    <a:pt x="126" y="35"/>
                  </a:lnTo>
                  <a:lnTo>
                    <a:pt x="157" y="31"/>
                  </a:lnTo>
                  <a:lnTo>
                    <a:pt x="190" y="29"/>
                  </a:lnTo>
                  <a:lnTo>
                    <a:pt x="222" y="25"/>
                  </a:lnTo>
                  <a:lnTo>
                    <a:pt x="255" y="22"/>
                  </a:lnTo>
                  <a:lnTo>
                    <a:pt x="269" y="13"/>
                  </a:lnTo>
                  <a:lnTo>
                    <a:pt x="283" y="6"/>
                  </a:lnTo>
                  <a:lnTo>
                    <a:pt x="295" y="1"/>
                  </a:lnTo>
                  <a:lnTo>
                    <a:pt x="310" y="0"/>
                  </a:lnTo>
                  <a:lnTo>
                    <a:pt x="319" y="0"/>
                  </a:lnTo>
                  <a:lnTo>
                    <a:pt x="329" y="4"/>
                  </a:lnTo>
                  <a:lnTo>
                    <a:pt x="338" y="12"/>
                  </a:lnTo>
                  <a:lnTo>
                    <a:pt x="345" y="25"/>
                  </a:lnTo>
                  <a:close/>
                </a:path>
              </a:pathLst>
            </a:custGeom>
            <a:solidFill>
              <a:srgbClr val="6E21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90" name="Freeform 12"/>
            <p:cNvSpPr>
              <a:spLocks/>
            </p:cNvSpPr>
            <p:nvPr/>
          </p:nvSpPr>
          <p:spPr bwMode="auto">
            <a:xfrm>
              <a:off x="4576" y="2117"/>
              <a:ext cx="756" cy="639"/>
            </a:xfrm>
            <a:custGeom>
              <a:avLst/>
              <a:gdLst>
                <a:gd name="T0" fmla="*/ 0 w 2268"/>
                <a:gd name="T1" fmla="*/ 2 h 1280"/>
                <a:gd name="T2" fmla="*/ 0 w 2268"/>
                <a:gd name="T3" fmla="*/ 2 h 1280"/>
                <a:gd name="T4" fmla="*/ 0 w 2268"/>
                <a:gd name="T5" fmla="*/ 1 h 1280"/>
                <a:gd name="T6" fmla="*/ 0 w 2268"/>
                <a:gd name="T7" fmla="*/ 0 h 1280"/>
                <a:gd name="T8" fmla="*/ 0 w 2268"/>
                <a:gd name="T9" fmla="*/ 0 h 1280"/>
                <a:gd name="T10" fmla="*/ 0 w 2268"/>
                <a:gd name="T11" fmla="*/ 0 h 1280"/>
                <a:gd name="T12" fmla="*/ 0 w 2268"/>
                <a:gd name="T13" fmla="*/ 0 h 1280"/>
                <a:gd name="T14" fmla="*/ 0 w 2268"/>
                <a:gd name="T15" fmla="*/ 0 h 1280"/>
                <a:gd name="T16" fmla="*/ 0 w 2268"/>
                <a:gd name="T17" fmla="*/ 0 h 1280"/>
                <a:gd name="T18" fmla="*/ 0 w 2268"/>
                <a:gd name="T19" fmla="*/ 0 h 1280"/>
                <a:gd name="T20" fmla="*/ 0 w 2268"/>
                <a:gd name="T21" fmla="*/ 0 h 1280"/>
                <a:gd name="T22" fmla="*/ 0 w 2268"/>
                <a:gd name="T23" fmla="*/ 0 h 1280"/>
                <a:gd name="T24" fmla="*/ 0 w 2268"/>
                <a:gd name="T25" fmla="*/ 0 h 1280"/>
                <a:gd name="T26" fmla="*/ 0 w 2268"/>
                <a:gd name="T27" fmla="*/ 0 h 1280"/>
                <a:gd name="T28" fmla="*/ 0 w 2268"/>
                <a:gd name="T29" fmla="*/ 0 h 1280"/>
                <a:gd name="T30" fmla="*/ 0 w 2268"/>
                <a:gd name="T31" fmla="*/ 0 h 1280"/>
                <a:gd name="T32" fmla="*/ 0 w 2268"/>
                <a:gd name="T33" fmla="*/ 1 h 1280"/>
                <a:gd name="T34" fmla="*/ 0 w 2268"/>
                <a:gd name="T35" fmla="*/ 1 h 1280"/>
                <a:gd name="T36" fmla="*/ 0 w 2268"/>
                <a:gd name="T37" fmla="*/ 1 h 1280"/>
                <a:gd name="T38" fmla="*/ 0 w 2268"/>
                <a:gd name="T39" fmla="*/ 2 h 1280"/>
                <a:gd name="T40" fmla="*/ 0 w 2268"/>
                <a:gd name="T41" fmla="*/ 2 h 1280"/>
                <a:gd name="T42" fmla="*/ 0 w 2268"/>
                <a:gd name="T43" fmla="*/ 3 h 1280"/>
                <a:gd name="T44" fmla="*/ 0 w 2268"/>
                <a:gd name="T45" fmla="*/ 4 h 1280"/>
                <a:gd name="T46" fmla="*/ 0 w 2268"/>
                <a:gd name="T47" fmla="*/ 4 h 1280"/>
                <a:gd name="T48" fmla="*/ 0 w 2268"/>
                <a:gd name="T49" fmla="*/ 4 h 1280"/>
                <a:gd name="T50" fmla="*/ 0 w 2268"/>
                <a:gd name="T51" fmla="*/ 4 h 1280"/>
                <a:gd name="T52" fmla="*/ 0 w 2268"/>
                <a:gd name="T53" fmla="*/ 4 h 1280"/>
                <a:gd name="T54" fmla="*/ 0 w 2268"/>
                <a:gd name="T55" fmla="*/ 4 h 1280"/>
                <a:gd name="T56" fmla="*/ 0 w 2268"/>
                <a:gd name="T57" fmla="*/ 4 h 1280"/>
                <a:gd name="T58" fmla="*/ 0 w 2268"/>
                <a:gd name="T59" fmla="*/ 4 h 1280"/>
                <a:gd name="T60" fmla="*/ 0 w 2268"/>
                <a:gd name="T61" fmla="*/ 4 h 1280"/>
                <a:gd name="T62" fmla="*/ 0 w 2268"/>
                <a:gd name="T63" fmla="*/ 4 h 1280"/>
                <a:gd name="T64" fmla="*/ 0 w 2268"/>
                <a:gd name="T65" fmla="*/ 4 h 1280"/>
                <a:gd name="T66" fmla="*/ 0 w 2268"/>
                <a:gd name="T67" fmla="*/ 3 h 1280"/>
                <a:gd name="T68" fmla="*/ 0 w 2268"/>
                <a:gd name="T69" fmla="*/ 3 h 1280"/>
                <a:gd name="T70" fmla="*/ 0 w 2268"/>
                <a:gd name="T71" fmla="*/ 3 h 128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2268"/>
                <a:gd name="T109" fmla="*/ 0 h 1280"/>
                <a:gd name="T110" fmla="*/ 2268 w 2268"/>
                <a:gd name="T111" fmla="*/ 1280 h 1280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2268" h="1280">
                  <a:moveTo>
                    <a:pt x="2193" y="816"/>
                  </a:moveTo>
                  <a:lnTo>
                    <a:pt x="2202" y="714"/>
                  </a:lnTo>
                  <a:lnTo>
                    <a:pt x="2210" y="615"/>
                  </a:lnTo>
                  <a:lnTo>
                    <a:pt x="2220" y="514"/>
                  </a:lnTo>
                  <a:lnTo>
                    <a:pt x="2230" y="415"/>
                  </a:lnTo>
                  <a:lnTo>
                    <a:pt x="2238" y="313"/>
                  </a:lnTo>
                  <a:lnTo>
                    <a:pt x="2248" y="214"/>
                  </a:lnTo>
                  <a:lnTo>
                    <a:pt x="2258" y="114"/>
                  </a:lnTo>
                  <a:lnTo>
                    <a:pt x="2268" y="14"/>
                  </a:lnTo>
                  <a:lnTo>
                    <a:pt x="2230" y="3"/>
                  </a:lnTo>
                  <a:lnTo>
                    <a:pt x="2193" y="0"/>
                  </a:lnTo>
                  <a:lnTo>
                    <a:pt x="2154" y="1"/>
                  </a:lnTo>
                  <a:lnTo>
                    <a:pt x="2114" y="7"/>
                  </a:lnTo>
                  <a:lnTo>
                    <a:pt x="2075" y="10"/>
                  </a:lnTo>
                  <a:lnTo>
                    <a:pt x="2035" y="14"/>
                  </a:lnTo>
                  <a:lnTo>
                    <a:pt x="1997" y="13"/>
                  </a:lnTo>
                  <a:lnTo>
                    <a:pt x="1962" y="8"/>
                  </a:lnTo>
                  <a:lnTo>
                    <a:pt x="1757" y="21"/>
                  </a:lnTo>
                  <a:lnTo>
                    <a:pt x="1554" y="34"/>
                  </a:lnTo>
                  <a:lnTo>
                    <a:pt x="1349" y="47"/>
                  </a:lnTo>
                  <a:lnTo>
                    <a:pt x="1146" y="61"/>
                  </a:lnTo>
                  <a:lnTo>
                    <a:pt x="941" y="73"/>
                  </a:lnTo>
                  <a:lnTo>
                    <a:pt x="738" y="88"/>
                  </a:lnTo>
                  <a:lnTo>
                    <a:pt x="533" y="101"/>
                  </a:lnTo>
                  <a:lnTo>
                    <a:pt x="330" y="115"/>
                  </a:lnTo>
                  <a:lnTo>
                    <a:pt x="285" y="124"/>
                  </a:lnTo>
                  <a:lnTo>
                    <a:pt x="245" y="137"/>
                  </a:lnTo>
                  <a:lnTo>
                    <a:pt x="207" y="152"/>
                  </a:lnTo>
                  <a:lnTo>
                    <a:pt x="170" y="168"/>
                  </a:lnTo>
                  <a:lnTo>
                    <a:pt x="131" y="183"/>
                  </a:lnTo>
                  <a:lnTo>
                    <a:pt x="91" y="197"/>
                  </a:lnTo>
                  <a:lnTo>
                    <a:pt x="48" y="208"/>
                  </a:lnTo>
                  <a:lnTo>
                    <a:pt x="0" y="214"/>
                  </a:lnTo>
                  <a:lnTo>
                    <a:pt x="26" y="269"/>
                  </a:lnTo>
                  <a:lnTo>
                    <a:pt x="55" y="324"/>
                  </a:lnTo>
                  <a:lnTo>
                    <a:pt x="83" y="379"/>
                  </a:lnTo>
                  <a:lnTo>
                    <a:pt x="111" y="434"/>
                  </a:lnTo>
                  <a:lnTo>
                    <a:pt x="138" y="488"/>
                  </a:lnTo>
                  <a:lnTo>
                    <a:pt x="166" y="543"/>
                  </a:lnTo>
                  <a:lnTo>
                    <a:pt x="194" y="598"/>
                  </a:lnTo>
                  <a:lnTo>
                    <a:pt x="223" y="653"/>
                  </a:lnTo>
                  <a:lnTo>
                    <a:pt x="186" y="746"/>
                  </a:lnTo>
                  <a:lnTo>
                    <a:pt x="168" y="833"/>
                  </a:lnTo>
                  <a:lnTo>
                    <a:pt x="163" y="911"/>
                  </a:lnTo>
                  <a:lnTo>
                    <a:pt x="175" y="987"/>
                  </a:lnTo>
                  <a:lnTo>
                    <a:pt x="194" y="1056"/>
                  </a:lnTo>
                  <a:lnTo>
                    <a:pt x="225" y="1123"/>
                  </a:lnTo>
                  <a:lnTo>
                    <a:pt x="262" y="1186"/>
                  </a:lnTo>
                  <a:lnTo>
                    <a:pt x="304" y="1248"/>
                  </a:lnTo>
                  <a:lnTo>
                    <a:pt x="408" y="1256"/>
                  </a:lnTo>
                  <a:lnTo>
                    <a:pt x="511" y="1264"/>
                  </a:lnTo>
                  <a:lnTo>
                    <a:pt x="615" y="1270"/>
                  </a:lnTo>
                  <a:lnTo>
                    <a:pt x="721" y="1277"/>
                  </a:lnTo>
                  <a:lnTo>
                    <a:pt x="825" y="1280"/>
                  </a:lnTo>
                  <a:lnTo>
                    <a:pt x="933" y="1280"/>
                  </a:lnTo>
                  <a:lnTo>
                    <a:pt x="1040" y="1276"/>
                  </a:lnTo>
                  <a:lnTo>
                    <a:pt x="1150" y="1268"/>
                  </a:lnTo>
                  <a:lnTo>
                    <a:pt x="1324" y="1170"/>
                  </a:lnTo>
                  <a:lnTo>
                    <a:pt x="1470" y="1115"/>
                  </a:lnTo>
                  <a:lnTo>
                    <a:pt x="1593" y="1094"/>
                  </a:lnTo>
                  <a:lnTo>
                    <a:pt x="1702" y="1097"/>
                  </a:lnTo>
                  <a:lnTo>
                    <a:pt x="1796" y="1110"/>
                  </a:lnTo>
                  <a:lnTo>
                    <a:pt x="1887" y="1126"/>
                  </a:lnTo>
                  <a:lnTo>
                    <a:pt x="1976" y="1131"/>
                  </a:lnTo>
                  <a:lnTo>
                    <a:pt x="2072" y="1116"/>
                  </a:lnTo>
                  <a:lnTo>
                    <a:pt x="2084" y="1077"/>
                  </a:lnTo>
                  <a:lnTo>
                    <a:pt x="2094" y="1041"/>
                  </a:lnTo>
                  <a:lnTo>
                    <a:pt x="2104" y="1003"/>
                  </a:lnTo>
                  <a:lnTo>
                    <a:pt x="2114" y="966"/>
                  </a:lnTo>
                  <a:lnTo>
                    <a:pt x="2125" y="927"/>
                  </a:lnTo>
                  <a:lnTo>
                    <a:pt x="2142" y="891"/>
                  </a:lnTo>
                  <a:lnTo>
                    <a:pt x="2163" y="853"/>
                  </a:lnTo>
                  <a:lnTo>
                    <a:pt x="2193" y="816"/>
                  </a:lnTo>
                  <a:close/>
                </a:path>
              </a:pathLst>
            </a:custGeom>
            <a:solidFill>
              <a:srgbClr val="6E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91" name="Freeform 13"/>
            <p:cNvSpPr>
              <a:spLocks/>
            </p:cNvSpPr>
            <p:nvPr/>
          </p:nvSpPr>
          <p:spPr bwMode="auto">
            <a:xfrm>
              <a:off x="4584" y="2122"/>
              <a:ext cx="740" cy="623"/>
            </a:xfrm>
            <a:custGeom>
              <a:avLst/>
              <a:gdLst>
                <a:gd name="T0" fmla="*/ 0 w 2220"/>
                <a:gd name="T1" fmla="*/ 3 h 1244"/>
                <a:gd name="T2" fmla="*/ 0 w 2220"/>
                <a:gd name="T3" fmla="*/ 2 h 1244"/>
                <a:gd name="T4" fmla="*/ 0 w 2220"/>
                <a:gd name="T5" fmla="*/ 2 h 1244"/>
                <a:gd name="T6" fmla="*/ 0 w 2220"/>
                <a:gd name="T7" fmla="*/ 1 h 1244"/>
                <a:gd name="T8" fmla="*/ 0 w 2220"/>
                <a:gd name="T9" fmla="*/ 1 h 1244"/>
                <a:gd name="T10" fmla="*/ 0 w 2220"/>
                <a:gd name="T11" fmla="*/ 1 h 1244"/>
                <a:gd name="T12" fmla="*/ 0 w 2220"/>
                <a:gd name="T13" fmla="*/ 1 h 1244"/>
                <a:gd name="T14" fmla="*/ 0 w 2220"/>
                <a:gd name="T15" fmla="*/ 1 h 1244"/>
                <a:gd name="T16" fmla="*/ 0 w 2220"/>
                <a:gd name="T17" fmla="*/ 1 h 1244"/>
                <a:gd name="T18" fmla="*/ 0 w 2220"/>
                <a:gd name="T19" fmla="*/ 1 h 1244"/>
                <a:gd name="T20" fmla="*/ 0 w 2220"/>
                <a:gd name="T21" fmla="*/ 1 h 1244"/>
                <a:gd name="T22" fmla="*/ 0 w 2220"/>
                <a:gd name="T23" fmla="*/ 1 h 1244"/>
                <a:gd name="T24" fmla="*/ 0 w 2220"/>
                <a:gd name="T25" fmla="*/ 1 h 1244"/>
                <a:gd name="T26" fmla="*/ 0 w 2220"/>
                <a:gd name="T27" fmla="*/ 1 h 1244"/>
                <a:gd name="T28" fmla="*/ 0 w 2220"/>
                <a:gd name="T29" fmla="*/ 1 h 1244"/>
                <a:gd name="T30" fmla="*/ 0 w 2220"/>
                <a:gd name="T31" fmla="*/ 1 h 1244"/>
                <a:gd name="T32" fmla="*/ 0 w 2220"/>
                <a:gd name="T33" fmla="*/ 2 h 1244"/>
                <a:gd name="T34" fmla="*/ 0 w 2220"/>
                <a:gd name="T35" fmla="*/ 2 h 1244"/>
                <a:gd name="T36" fmla="*/ 0 w 2220"/>
                <a:gd name="T37" fmla="*/ 2 h 1244"/>
                <a:gd name="T38" fmla="*/ 0 w 2220"/>
                <a:gd name="T39" fmla="*/ 3 h 1244"/>
                <a:gd name="T40" fmla="*/ 0 w 2220"/>
                <a:gd name="T41" fmla="*/ 3 h 1244"/>
                <a:gd name="T42" fmla="*/ 0 w 2220"/>
                <a:gd name="T43" fmla="*/ 4 h 1244"/>
                <a:gd name="T44" fmla="*/ 0 w 2220"/>
                <a:gd name="T45" fmla="*/ 4 h 1244"/>
                <a:gd name="T46" fmla="*/ 0 w 2220"/>
                <a:gd name="T47" fmla="*/ 5 h 1244"/>
                <a:gd name="T48" fmla="*/ 0 w 2220"/>
                <a:gd name="T49" fmla="*/ 5 h 1244"/>
                <a:gd name="T50" fmla="*/ 0 w 2220"/>
                <a:gd name="T51" fmla="*/ 5 h 1244"/>
                <a:gd name="T52" fmla="*/ 0 w 2220"/>
                <a:gd name="T53" fmla="*/ 5 h 1244"/>
                <a:gd name="T54" fmla="*/ 0 w 2220"/>
                <a:gd name="T55" fmla="*/ 5 h 1244"/>
                <a:gd name="T56" fmla="*/ 0 w 2220"/>
                <a:gd name="T57" fmla="*/ 5 h 1244"/>
                <a:gd name="T58" fmla="*/ 0 w 2220"/>
                <a:gd name="T59" fmla="*/ 5 h 1244"/>
                <a:gd name="T60" fmla="*/ 0 w 2220"/>
                <a:gd name="T61" fmla="*/ 5 h 1244"/>
                <a:gd name="T62" fmla="*/ 0 w 2220"/>
                <a:gd name="T63" fmla="*/ 5 h 1244"/>
                <a:gd name="T64" fmla="*/ 0 w 2220"/>
                <a:gd name="T65" fmla="*/ 4 h 1244"/>
                <a:gd name="T66" fmla="*/ 0 w 2220"/>
                <a:gd name="T67" fmla="*/ 4 h 1244"/>
                <a:gd name="T68" fmla="*/ 0 w 2220"/>
                <a:gd name="T69" fmla="*/ 4 h 1244"/>
                <a:gd name="T70" fmla="*/ 0 w 2220"/>
                <a:gd name="T71" fmla="*/ 4 h 124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2220"/>
                <a:gd name="T109" fmla="*/ 0 h 1244"/>
                <a:gd name="T110" fmla="*/ 2220 w 2220"/>
                <a:gd name="T111" fmla="*/ 1244 h 1244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2220" h="1244">
                  <a:moveTo>
                    <a:pt x="2114" y="771"/>
                  </a:moveTo>
                  <a:lnTo>
                    <a:pt x="2123" y="675"/>
                  </a:lnTo>
                  <a:lnTo>
                    <a:pt x="2137" y="581"/>
                  </a:lnTo>
                  <a:lnTo>
                    <a:pt x="2151" y="487"/>
                  </a:lnTo>
                  <a:lnTo>
                    <a:pt x="2166" y="393"/>
                  </a:lnTo>
                  <a:lnTo>
                    <a:pt x="2180" y="297"/>
                  </a:lnTo>
                  <a:lnTo>
                    <a:pt x="2196" y="203"/>
                  </a:lnTo>
                  <a:lnTo>
                    <a:pt x="2209" y="108"/>
                  </a:lnTo>
                  <a:lnTo>
                    <a:pt x="2220" y="14"/>
                  </a:lnTo>
                  <a:lnTo>
                    <a:pt x="2183" y="4"/>
                  </a:lnTo>
                  <a:lnTo>
                    <a:pt x="2142" y="0"/>
                  </a:lnTo>
                  <a:lnTo>
                    <a:pt x="2100" y="1"/>
                  </a:lnTo>
                  <a:lnTo>
                    <a:pt x="2058" y="5"/>
                  </a:lnTo>
                  <a:lnTo>
                    <a:pt x="2012" y="8"/>
                  </a:lnTo>
                  <a:lnTo>
                    <a:pt x="1970" y="10"/>
                  </a:lnTo>
                  <a:lnTo>
                    <a:pt x="1931" y="9"/>
                  </a:lnTo>
                  <a:lnTo>
                    <a:pt x="1895" y="4"/>
                  </a:lnTo>
                  <a:lnTo>
                    <a:pt x="1700" y="15"/>
                  </a:lnTo>
                  <a:lnTo>
                    <a:pt x="1509" y="29"/>
                  </a:lnTo>
                  <a:lnTo>
                    <a:pt x="1314" y="42"/>
                  </a:lnTo>
                  <a:lnTo>
                    <a:pt x="1122" y="55"/>
                  </a:lnTo>
                  <a:lnTo>
                    <a:pt x="928" y="66"/>
                  </a:lnTo>
                  <a:lnTo>
                    <a:pt x="735" y="79"/>
                  </a:lnTo>
                  <a:lnTo>
                    <a:pt x="542" y="93"/>
                  </a:lnTo>
                  <a:lnTo>
                    <a:pt x="350" y="106"/>
                  </a:lnTo>
                  <a:lnTo>
                    <a:pt x="304" y="113"/>
                  </a:lnTo>
                  <a:lnTo>
                    <a:pt x="262" y="128"/>
                  </a:lnTo>
                  <a:lnTo>
                    <a:pt x="220" y="142"/>
                  </a:lnTo>
                  <a:lnTo>
                    <a:pt x="179" y="160"/>
                  </a:lnTo>
                  <a:lnTo>
                    <a:pt x="135" y="175"/>
                  </a:lnTo>
                  <a:lnTo>
                    <a:pt x="91" y="190"/>
                  </a:lnTo>
                  <a:lnTo>
                    <a:pt x="46" y="201"/>
                  </a:lnTo>
                  <a:lnTo>
                    <a:pt x="0" y="207"/>
                  </a:lnTo>
                  <a:lnTo>
                    <a:pt x="25" y="258"/>
                  </a:lnTo>
                  <a:lnTo>
                    <a:pt x="52" y="311"/>
                  </a:lnTo>
                  <a:lnTo>
                    <a:pt x="77" y="363"/>
                  </a:lnTo>
                  <a:lnTo>
                    <a:pt x="104" y="415"/>
                  </a:lnTo>
                  <a:lnTo>
                    <a:pt x="129" y="466"/>
                  </a:lnTo>
                  <a:lnTo>
                    <a:pt x="156" y="518"/>
                  </a:lnTo>
                  <a:lnTo>
                    <a:pt x="183" y="570"/>
                  </a:lnTo>
                  <a:lnTo>
                    <a:pt x="210" y="623"/>
                  </a:lnTo>
                  <a:lnTo>
                    <a:pt x="177" y="710"/>
                  </a:lnTo>
                  <a:lnTo>
                    <a:pt x="163" y="792"/>
                  </a:lnTo>
                  <a:lnTo>
                    <a:pt x="166" y="865"/>
                  </a:lnTo>
                  <a:lnTo>
                    <a:pt x="183" y="936"/>
                  </a:lnTo>
                  <a:lnTo>
                    <a:pt x="208" y="1000"/>
                  </a:lnTo>
                  <a:lnTo>
                    <a:pt x="242" y="1063"/>
                  </a:lnTo>
                  <a:lnTo>
                    <a:pt x="282" y="1121"/>
                  </a:lnTo>
                  <a:lnTo>
                    <a:pt x="324" y="1180"/>
                  </a:lnTo>
                  <a:lnTo>
                    <a:pt x="422" y="1188"/>
                  </a:lnTo>
                  <a:lnTo>
                    <a:pt x="519" y="1201"/>
                  </a:lnTo>
                  <a:lnTo>
                    <a:pt x="616" y="1214"/>
                  </a:lnTo>
                  <a:lnTo>
                    <a:pt x="715" y="1227"/>
                  </a:lnTo>
                  <a:lnTo>
                    <a:pt x="813" y="1238"/>
                  </a:lnTo>
                  <a:lnTo>
                    <a:pt x="914" y="1244"/>
                  </a:lnTo>
                  <a:lnTo>
                    <a:pt x="1016" y="1244"/>
                  </a:lnTo>
                  <a:lnTo>
                    <a:pt x="1122" y="1239"/>
                  </a:lnTo>
                  <a:lnTo>
                    <a:pt x="1285" y="1145"/>
                  </a:lnTo>
                  <a:lnTo>
                    <a:pt x="1425" y="1089"/>
                  </a:lnTo>
                  <a:lnTo>
                    <a:pt x="1544" y="1063"/>
                  </a:lnTo>
                  <a:lnTo>
                    <a:pt x="1645" y="1057"/>
                  </a:lnTo>
                  <a:lnTo>
                    <a:pt x="1736" y="1061"/>
                  </a:lnTo>
                  <a:lnTo>
                    <a:pt x="1822" y="1069"/>
                  </a:lnTo>
                  <a:lnTo>
                    <a:pt x="1907" y="1069"/>
                  </a:lnTo>
                  <a:lnTo>
                    <a:pt x="1998" y="1055"/>
                  </a:lnTo>
                  <a:lnTo>
                    <a:pt x="2010" y="1018"/>
                  </a:lnTo>
                  <a:lnTo>
                    <a:pt x="2021" y="983"/>
                  </a:lnTo>
                  <a:lnTo>
                    <a:pt x="2029" y="946"/>
                  </a:lnTo>
                  <a:lnTo>
                    <a:pt x="2039" y="911"/>
                  </a:lnTo>
                  <a:lnTo>
                    <a:pt x="2051" y="876"/>
                  </a:lnTo>
                  <a:lnTo>
                    <a:pt x="2066" y="841"/>
                  </a:lnTo>
                  <a:lnTo>
                    <a:pt x="2086" y="805"/>
                  </a:lnTo>
                  <a:lnTo>
                    <a:pt x="2114" y="771"/>
                  </a:lnTo>
                  <a:close/>
                </a:path>
              </a:pathLst>
            </a:custGeom>
            <a:solidFill>
              <a:srgbClr val="7D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92" name="Freeform 14"/>
            <p:cNvSpPr>
              <a:spLocks/>
            </p:cNvSpPr>
            <p:nvPr/>
          </p:nvSpPr>
          <p:spPr bwMode="auto">
            <a:xfrm>
              <a:off x="4592" y="2128"/>
              <a:ext cx="724" cy="607"/>
            </a:xfrm>
            <a:custGeom>
              <a:avLst/>
              <a:gdLst>
                <a:gd name="T0" fmla="*/ 0 w 2172"/>
                <a:gd name="T1" fmla="*/ 2 h 1216"/>
                <a:gd name="T2" fmla="*/ 0 w 2172"/>
                <a:gd name="T3" fmla="*/ 1 h 1216"/>
                <a:gd name="T4" fmla="*/ 0 w 2172"/>
                <a:gd name="T5" fmla="*/ 1 h 1216"/>
                <a:gd name="T6" fmla="*/ 0 w 2172"/>
                <a:gd name="T7" fmla="*/ 0 h 1216"/>
                <a:gd name="T8" fmla="*/ 0 w 2172"/>
                <a:gd name="T9" fmla="*/ 0 h 1216"/>
                <a:gd name="T10" fmla="*/ 0 w 2172"/>
                <a:gd name="T11" fmla="*/ 0 h 1216"/>
                <a:gd name="T12" fmla="*/ 0 w 2172"/>
                <a:gd name="T13" fmla="*/ 0 h 1216"/>
                <a:gd name="T14" fmla="*/ 0 w 2172"/>
                <a:gd name="T15" fmla="*/ 0 h 1216"/>
                <a:gd name="T16" fmla="*/ 0 w 2172"/>
                <a:gd name="T17" fmla="*/ 0 h 1216"/>
                <a:gd name="T18" fmla="*/ 0 w 2172"/>
                <a:gd name="T19" fmla="*/ 0 h 1216"/>
                <a:gd name="T20" fmla="*/ 0 w 2172"/>
                <a:gd name="T21" fmla="*/ 0 h 1216"/>
                <a:gd name="T22" fmla="*/ 0 w 2172"/>
                <a:gd name="T23" fmla="*/ 0 h 1216"/>
                <a:gd name="T24" fmla="*/ 0 w 2172"/>
                <a:gd name="T25" fmla="*/ 0 h 1216"/>
                <a:gd name="T26" fmla="*/ 0 w 2172"/>
                <a:gd name="T27" fmla="*/ 0 h 1216"/>
                <a:gd name="T28" fmla="*/ 0 w 2172"/>
                <a:gd name="T29" fmla="*/ 0 h 1216"/>
                <a:gd name="T30" fmla="*/ 0 w 2172"/>
                <a:gd name="T31" fmla="*/ 0 h 1216"/>
                <a:gd name="T32" fmla="*/ 0 w 2172"/>
                <a:gd name="T33" fmla="*/ 0 h 1216"/>
                <a:gd name="T34" fmla="*/ 0 w 2172"/>
                <a:gd name="T35" fmla="*/ 1 h 1216"/>
                <a:gd name="T36" fmla="*/ 0 w 2172"/>
                <a:gd name="T37" fmla="*/ 1 h 1216"/>
                <a:gd name="T38" fmla="*/ 0 w 2172"/>
                <a:gd name="T39" fmla="*/ 2 h 1216"/>
                <a:gd name="T40" fmla="*/ 0 w 2172"/>
                <a:gd name="T41" fmla="*/ 2 h 1216"/>
                <a:gd name="T42" fmla="*/ 0 w 2172"/>
                <a:gd name="T43" fmla="*/ 3 h 1216"/>
                <a:gd name="T44" fmla="*/ 0 w 2172"/>
                <a:gd name="T45" fmla="*/ 3 h 1216"/>
                <a:gd name="T46" fmla="*/ 0 w 2172"/>
                <a:gd name="T47" fmla="*/ 4 h 1216"/>
                <a:gd name="T48" fmla="*/ 0 w 2172"/>
                <a:gd name="T49" fmla="*/ 4 h 1216"/>
                <a:gd name="T50" fmla="*/ 0 w 2172"/>
                <a:gd name="T51" fmla="*/ 4 h 1216"/>
                <a:gd name="T52" fmla="*/ 0 w 2172"/>
                <a:gd name="T53" fmla="*/ 4 h 1216"/>
                <a:gd name="T54" fmla="*/ 0 w 2172"/>
                <a:gd name="T55" fmla="*/ 4 h 1216"/>
                <a:gd name="T56" fmla="*/ 0 w 2172"/>
                <a:gd name="T57" fmla="*/ 4 h 1216"/>
                <a:gd name="T58" fmla="*/ 0 w 2172"/>
                <a:gd name="T59" fmla="*/ 4 h 1216"/>
                <a:gd name="T60" fmla="*/ 0 w 2172"/>
                <a:gd name="T61" fmla="*/ 3 h 1216"/>
                <a:gd name="T62" fmla="*/ 0 w 2172"/>
                <a:gd name="T63" fmla="*/ 3 h 1216"/>
                <a:gd name="T64" fmla="*/ 0 w 2172"/>
                <a:gd name="T65" fmla="*/ 3 h 1216"/>
                <a:gd name="T66" fmla="*/ 0 w 2172"/>
                <a:gd name="T67" fmla="*/ 3 h 1216"/>
                <a:gd name="T68" fmla="*/ 0 w 2172"/>
                <a:gd name="T69" fmla="*/ 3 h 1216"/>
                <a:gd name="T70" fmla="*/ 0 w 2172"/>
                <a:gd name="T71" fmla="*/ 2 h 121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2172"/>
                <a:gd name="T109" fmla="*/ 0 h 1216"/>
                <a:gd name="T110" fmla="*/ 2172 w 2172"/>
                <a:gd name="T111" fmla="*/ 1216 h 121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2172" h="1216">
                  <a:moveTo>
                    <a:pt x="2035" y="726"/>
                  </a:moveTo>
                  <a:lnTo>
                    <a:pt x="2046" y="636"/>
                  </a:lnTo>
                  <a:lnTo>
                    <a:pt x="2062" y="547"/>
                  </a:lnTo>
                  <a:lnTo>
                    <a:pt x="2082" y="459"/>
                  </a:lnTo>
                  <a:lnTo>
                    <a:pt x="2103" y="371"/>
                  </a:lnTo>
                  <a:lnTo>
                    <a:pt x="2123" y="282"/>
                  </a:lnTo>
                  <a:lnTo>
                    <a:pt x="2144" y="195"/>
                  </a:lnTo>
                  <a:lnTo>
                    <a:pt x="2159" y="106"/>
                  </a:lnTo>
                  <a:lnTo>
                    <a:pt x="2172" y="17"/>
                  </a:lnTo>
                  <a:lnTo>
                    <a:pt x="2135" y="5"/>
                  </a:lnTo>
                  <a:lnTo>
                    <a:pt x="2094" y="2"/>
                  </a:lnTo>
                  <a:lnTo>
                    <a:pt x="2048" y="0"/>
                  </a:lnTo>
                  <a:lnTo>
                    <a:pt x="2000" y="4"/>
                  </a:lnTo>
                  <a:lnTo>
                    <a:pt x="1950" y="7"/>
                  </a:lnTo>
                  <a:lnTo>
                    <a:pt x="1905" y="9"/>
                  </a:lnTo>
                  <a:lnTo>
                    <a:pt x="1864" y="8"/>
                  </a:lnTo>
                  <a:lnTo>
                    <a:pt x="1829" y="3"/>
                  </a:lnTo>
                  <a:lnTo>
                    <a:pt x="1645" y="15"/>
                  </a:lnTo>
                  <a:lnTo>
                    <a:pt x="1462" y="26"/>
                  </a:lnTo>
                  <a:lnTo>
                    <a:pt x="1278" y="38"/>
                  </a:lnTo>
                  <a:lnTo>
                    <a:pt x="1096" y="50"/>
                  </a:lnTo>
                  <a:lnTo>
                    <a:pt x="914" y="62"/>
                  </a:lnTo>
                  <a:lnTo>
                    <a:pt x="732" y="73"/>
                  </a:lnTo>
                  <a:lnTo>
                    <a:pt x="550" y="85"/>
                  </a:lnTo>
                  <a:lnTo>
                    <a:pt x="368" y="98"/>
                  </a:lnTo>
                  <a:lnTo>
                    <a:pt x="324" y="107"/>
                  </a:lnTo>
                  <a:lnTo>
                    <a:pt x="279" y="120"/>
                  </a:lnTo>
                  <a:lnTo>
                    <a:pt x="232" y="137"/>
                  </a:lnTo>
                  <a:lnTo>
                    <a:pt x="187" y="156"/>
                  </a:lnTo>
                  <a:lnTo>
                    <a:pt x="139" y="171"/>
                  </a:lnTo>
                  <a:lnTo>
                    <a:pt x="93" y="187"/>
                  </a:lnTo>
                  <a:lnTo>
                    <a:pt x="45" y="197"/>
                  </a:lnTo>
                  <a:lnTo>
                    <a:pt x="0" y="204"/>
                  </a:lnTo>
                  <a:lnTo>
                    <a:pt x="24" y="252"/>
                  </a:lnTo>
                  <a:lnTo>
                    <a:pt x="49" y="302"/>
                  </a:lnTo>
                  <a:lnTo>
                    <a:pt x="73" y="350"/>
                  </a:lnTo>
                  <a:lnTo>
                    <a:pt x="98" y="400"/>
                  </a:lnTo>
                  <a:lnTo>
                    <a:pt x="122" y="448"/>
                  </a:lnTo>
                  <a:lnTo>
                    <a:pt x="148" y="498"/>
                  </a:lnTo>
                  <a:lnTo>
                    <a:pt x="173" y="546"/>
                  </a:lnTo>
                  <a:lnTo>
                    <a:pt x="199" y="597"/>
                  </a:lnTo>
                  <a:lnTo>
                    <a:pt x="169" y="679"/>
                  </a:lnTo>
                  <a:lnTo>
                    <a:pt x="160" y="755"/>
                  </a:lnTo>
                  <a:lnTo>
                    <a:pt x="169" y="823"/>
                  </a:lnTo>
                  <a:lnTo>
                    <a:pt x="192" y="888"/>
                  </a:lnTo>
                  <a:lnTo>
                    <a:pt x="223" y="947"/>
                  </a:lnTo>
                  <a:lnTo>
                    <a:pt x="261" y="1004"/>
                  </a:lnTo>
                  <a:lnTo>
                    <a:pt x="302" y="1059"/>
                  </a:lnTo>
                  <a:lnTo>
                    <a:pt x="343" y="1114"/>
                  </a:lnTo>
                  <a:lnTo>
                    <a:pt x="434" y="1123"/>
                  </a:lnTo>
                  <a:lnTo>
                    <a:pt x="526" y="1140"/>
                  </a:lnTo>
                  <a:lnTo>
                    <a:pt x="618" y="1160"/>
                  </a:lnTo>
                  <a:lnTo>
                    <a:pt x="711" y="1181"/>
                  </a:lnTo>
                  <a:lnTo>
                    <a:pt x="803" y="1198"/>
                  </a:lnTo>
                  <a:lnTo>
                    <a:pt x="897" y="1211"/>
                  </a:lnTo>
                  <a:lnTo>
                    <a:pt x="993" y="1216"/>
                  </a:lnTo>
                  <a:lnTo>
                    <a:pt x="1092" y="1213"/>
                  </a:lnTo>
                  <a:lnTo>
                    <a:pt x="1247" y="1122"/>
                  </a:lnTo>
                  <a:lnTo>
                    <a:pt x="1380" y="1064"/>
                  </a:lnTo>
                  <a:lnTo>
                    <a:pt x="1492" y="1032"/>
                  </a:lnTo>
                  <a:lnTo>
                    <a:pt x="1589" y="1020"/>
                  </a:lnTo>
                  <a:lnTo>
                    <a:pt x="1675" y="1016"/>
                  </a:lnTo>
                  <a:lnTo>
                    <a:pt x="1758" y="1016"/>
                  </a:lnTo>
                  <a:lnTo>
                    <a:pt x="1839" y="1012"/>
                  </a:lnTo>
                  <a:lnTo>
                    <a:pt x="1926" y="996"/>
                  </a:lnTo>
                  <a:lnTo>
                    <a:pt x="1936" y="961"/>
                  </a:lnTo>
                  <a:lnTo>
                    <a:pt x="1946" y="927"/>
                  </a:lnTo>
                  <a:lnTo>
                    <a:pt x="1953" y="893"/>
                  </a:lnTo>
                  <a:lnTo>
                    <a:pt x="1963" y="861"/>
                  </a:lnTo>
                  <a:lnTo>
                    <a:pt x="1973" y="825"/>
                  </a:lnTo>
                  <a:lnTo>
                    <a:pt x="1988" y="793"/>
                  </a:lnTo>
                  <a:lnTo>
                    <a:pt x="2008" y="759"/>
                  </a:lnTo>
                  <a:lnTo>
                    <a:pt x="2035" y="726"/>
                  </a:lnTo>
                  <a:close/>
                </a:path>
              </a:pathLst>
            </a:custGeom>
            <a:solidFill>
              <a:srgbClr val="8C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93" name="Freeform 15"/>
            <p:cNvSpPr>
              <a:spLocks/>
            </p:cNvSpPr>
            <p:nvPr/>
          </p:nvSpPr>
          <p:spPr bwMode="auto">
            <a:xfrm>
              <a:off x="4600" y="2133"/>
              <a:ext cx="708" cy="593"/>
            </a:xfrm>
            <a:custGeom>
              <a:avLst/>
              <a:gdLst>
                <a:gd name="T0" fmla="*/ 0 w 2124"/>
                <a:gd name="T1" fmla="*/ 2 h 1187"/>
                <a:gd name="T2" fmla="*/ 0 w 2124"/>
                <a:gd name="T3" fmla="*/ 1 h 1187"/>
                <a:gd name="T4" fmla="*/ 0 w 2124"/>
                <a:gd name="T5" fmla="*/ 1 h 1187"/>
                <a:gd name="T6" fmla="*/ 0 w 2124"/>
                <a:gd name="T7" fmla="*/ 0 h 1187"/>
                <a:gd name="T8" fmla="*/ 0 w 2124"/>
                <a:gd name="T9" fmla="*/ 0 h 1187"/>
                <a:gd name="T10" fmla="*/ 0 w 2124"/>
                <a:gd name="T11" fmla="*/ 0 h 1187"/>
                <a:gd name="T12" fmla="*/ 0 w 2124"/>
                <a:gd name="T13" fmla="*/ 0 h 1187"/>
                <a:gd name="T14" fmla="*/ 0 w 2124"/>
                <a:gd name="T15" fmla="*/ 0 h 1187"/>
                <a:gd name="T16" fmla="*/ 0 w 2124"/>
                <a:gd name="T17" fmla="*/ 0 h 1187"/>
                <a:gd name="T18" fmla="*/ 0 w 2124"/>
                <a:gd name="T19" fmla="*/ 0 h 1187"/>
                <a:gd name="T20" fmla="*/ 0 w 2124"/>
                <a:gd name="T21" fmla="*/ 0 h 1187"/>
                <a:gd name="T22" fmla="*/ 0 w 2124"/>
                <a:gd name="T23" fmla="*/ 0 h 1187"/>
                <a:gd name="T24" fmla="*/ 0 w 2124"/>
                <a:gd name="T25" fmla="*/ 0 h 1187"/>
                <a:gd name="T26" fmla="*/ 0 w 2124"/>
                <a:gd name="T27" fmla="*/ 0 h 1187"/>
                <a:gd name="T28" fmla="*/ 0 w 2124"/>
                <a:gd name="T29" fmla="*/ 0 h 1187"/>
                <a:gd name="T30" fmla="*/ 0 w 2124"/>
                <a:gd name="T31" fmla="*/ 0 h 1187"/>
                <a:gd name="T32" fmla="*/ 0 w 2124"/>
                <a:gd name="T33" fmla="*/ 0 h 1187"/>
                <a:gd name="T34" fmla="*/ 0 w 2124"/>
                <a:gd name="T35" fmla="*/ 1 h 1187"/>
                <a:gd name="T36" fmla="*/ 0 w 2124"/>
                <a:gd name="T37" fmla="*/ 1 h 1187"/>
                <a:gd name="T38" fmla="*/ 0 w 2124"/>
                <a:gd name="T39" fmla="*/ 2 h 1187"/>
                <a:gd name="T40" fmla="*/ 0 w 2124"/>
                <a:gd name="T41" fmla="*/ 2 h 1187"/>
                <a:gd name="T42" fmla="*/ 0 w 2124"/>
                <a:gd name="T43" fmla="*/ 3 h 1187"/>
                <a:gd name="T44" fmla="*/ 0 w 2124"/>
                <a:gd name="T45" fmla="*/ 3 h 1187"/>
                <a:gd name="T46" fmla="*/ 0 w 2124"/>
                <a:gd name="T47" fmla="*/ 3 h 1187"/>
                <a:gd name="T48" fmla="*/ 0 w 2124"/>
                <a:gd name="T49" fmla="*/ 4 h 1187"/>
                <a:gd name="T50" fmla="*/ 0 w 2124"/>
                <a:gd name="T51" fmla="*/ 4 h 1187"/>
                <a:gd name="T52" fmla="*/ 0 w 2124"/>
                <a:gd name="T53" fmla="*/ 4 h 1187"/>
                <a:gd name="T54" fmla="*/ 0 w 2124"/>
                <a:gd name="T55" fmla="*/ 4 h 1187"/>
                <a:gd name="T56" fmla="*/ 0 w 2124"/>
                <a:gd name="T57" fmla="*/ 4 h 1187"/>
                <a:gd name="T58" fmla="*/ 0 w 2124"/>
                <a:gd name="T59" fmla="*/ 3 h 1187"/>
                <a:gd name="T60" fmla="*/ 0 w 2124"/>
                <a:gd name="T61" fmla="*/ 3 h 1187"/>
                <a:gd name="T62" fmla="*/ 0 w 2124"/>
                <a:gd name="T63" fmla="*/ 3 h 1187"/>
                <a:gd name="T64" fmla="*/ 0 w 2124"/>
                <a:gd name="T65" fmla="*/ 3 h 1187"/>
                <a:gd name="T66" fmla="*/ 0 w 2124"/>
                <a:gd name="T67" fmla="*/ 3 h 1187"/>
                <a:gd name="T68" fmla="*/ 0 w 2124"/>
                <a:gd name="T69" fmla="*/ 3 h 1187"/>
                <a:gd name="T70" fmla="*/ 0 w 2124"/>
                <a:gd name="T71" fmla="*/ 2 h 1187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2124"/>
                <a:gd name="T109" fmla="*/ 0 h 1187"/>
                <a:gd name="T110" fmla="*/ 2124 w 2124"/>
                <a:gd name="T111" fmla="*/ 1187 h 1187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2124" h="1187">
                  <a:moveTo>
                    <a:pt x="1956" y="681"/>
                  </a:moveTo>
                  <a:lnTo>
                    <a:pt x="1967" y="596"/>
                  </a:lnTo>
                  <a:lnTo>
                    <a:pt x="1987" y="514"/>
                  </a:lnTo>
                  <a:lnTo>
                    <a:pt x="2011" y="432"/>
                  </a:lnTo>
                  <a:lnTo>
                    <a:pt x="2039" y="350"/>
                  </a:lnTo>
                  <a:lnTo>
                    <a:pt x="2066" y="266"/>
                  </a:lnTo>
                  <a:lnTo>
                    <a:pt x="2090" y="184"/>
                  </a:lnTo>
                  <a:lnTo>
                    <a:pt x="2110" y="100"/>
                  </a:lnTo>
                  <a:lnTo>
                    <a:pt x="2124" y="18"/>
                  </a:lnTo>
                  <a:lnTo>
                    <a:pt x="2089" y="8"/>
                  </a:lnTo>
                  <a:lnTo>
                    <a:pt x="2045" y="4"/>
                  </a:lnTo>
                  <a:lnTo>
                    <a:pt x="1995" y="2"/>
                  </a:lnTo>
                  <a:lnTo>
                    <a:pt x="1943" y="5"/>
                  </a:lnTo>
                  <a:lnTo>
                    <a:pt x="1890" y="6"/>
                  </a:lnTo>
                  <a:lnTo>
                    <a:pt x="1840" y="8"/>
                  </a:lnTo>
                  <a:lnTo>
                    <a:pt x="1796" y="5"/>
                  </a:lnTo>
                  <a:lnTo>
                    <a:pt x="1763" y="0"/>
                  </a:lnTo>
                  <a:lnTo>
                    <a:pt x="1589" y="10"/>
                  </a:lnTo>
                  <a:lnTo>
                    <a:pt x="1417" y="22"/>
                  </a:lnTo>
                  <a:lnTo>
                    <a:pt x="1245" y="32"/>
                  </a:lnTo>
                  <a:lnTo>
                    <a:pt x="1072" y="44"/>
                  </a:lnTo>
                  <a:lnTo>
                    <a:pt x="900" y="55"/>
                  </a:lnTo>
                  <a:lnTo>
                    <a:pt x="728" y="66"/>
                  </a:lnTo>
                  <a:lnTo>
                    <a:pt x="556" y="78"/>
                  </a:lnTo>
                  <a:lnTo>
                    <a:pt x="385" y="90"/>
                  </a:lnTo>
                  <a:lnTo>
                    <a:pt x="341" y="99"/>
                  </a:lnTo>
                  <a:lnTo>
                    <a:pt x="296" y="113"/>
                  </a:lnTo>
                  <a:lnTo>
                    <a:pt x="245" y="129"/>
                  </a:lnTo>
                  <a:lnTo>
                    <a:pt x="196" y="149"/>
                  </a:lnTo>
                  <a:lnTo>
                    <a:pt x="144" y="166"/>
                  </a:lnTo>
                  <a:lnTo>
                    <a:pt x="93" y="181"/>
                  </a:lnTo>
                  <a:lnTo>
                    <a:pt x="43" y="192"/>
                  </a:lnTo>
                  <a:lnTo>
                    <a:pt x="0" y="199"/>
                  </a:lnTo>
                  <a:lnTo>
                    <a:pt x="22" y="245"/>
                  </a:lnTo>
                  <a:lnTo>
                    <a:pt x="46" y="291"/>
                  </a:lnTo>
                  <a:lnTo>
                    <a:pt x="69" y="337"/>
                  </a:lnTo>
                  <a:lnTo>
                    <a:pt x="93" y="384"/>
                  </a:lnTo>
                  <a:lnTo>
                    <a:pt x="115" y="429"/>
                  </a:lnTo>
                  <a:lnTo>
                    <a:pt x="139" y="475"/>
                  </a:lnTo>
                  <a:lnTo>
                    <a:pt x="163" y="522"/>
                  </a:lnTo>
                  <a:lnTo>
                    <a:pt x="187" y="569"/>
                  </a:lnTo>
                  <a:lnTo>
                    <a:pt x="160" y="646"/>
                  </a:lnTo>
                  <a:lnTo>
                    <a:pt x="156" y="717"/>
                  </a:lnTo>
                  <a:lnTo>
                    <a:pt x="170" y="779"/>
                  </a:lnTo>
                  <a:lnTo>
                    <a:pt x="199" y="839"/>
                  </a:lnTo>
                  <a:lnTo>
                    <a:pt x="234" y="893"/>
                  </a:lnTo>
                  <a:lnTo>
                    <a:pt x="278" y="945"/>
                  </a:lnTo>
                  <a:lnTo>
                    <a:pt x="320" y="996"/>
                  </a:lnTo>
                  <a:lnTo>
                    <a:pt x="361" y="1047"/>
                  </a:lnTo>
                  <a:lnTo>
                    <a:pt x="447" y="1057"/>
                  </a:lnTo>
                  <a:lnTo>
                    <a:pt x="533" y="1078"/>
                  </a:lnTo>
                  <a:lnTo>
                    <a:pt x="619" y="1103"/>
                  </a:lnTo>
                  <a:lnTo>
                    <a:pt x="705" y="1132"/>
                  </a:lnTo>
                  <a:lnTo>
                    <a:pt x="791" y="1155"/>
                  </a:lnTo>
                  <a:lnTo>
                    <a:pt x="880" y="1176"/>
                  </a:lnTo>
                  <a:lnTo>
                    <a:pt x="969" y="1187"/>
                  </a:lnTo>
                  <a:lnTo>
                    <a:pt x="1062" y="1185"/>
                  </a:lnTo>
                  <a:lnTo>
                    <a:pt x="1209" y="1096"/>
                  </a:lnTo>
                  <a:lnTo>
                    <a:pt x="1335" y="1038"/>
                  </a:lnTo>
                  <a:lnTo>
                    <a:pt x="1441" y="1001"/>
                  </a:lnTo>
                  <a:lnTo>
                    <a:pt x="1534" y="980"/>
                  </a:lnTo>
                  <a:lnTo>
                    <a:pt x="1616" y="969"/>
                  </a:lnTo>
                  <a:lnTo>
                    <a:pt x="1693" y="962"/>
                  </a:lnTo>
                  <a:lnTo>
                    <a:pt x="1771" y="953"/>
                  </a:lnTo>
                  <a:lnTo>
                    <a:pt x="1853" y="936"/>
                  </a:lnTo>
                  <a:lnTo>
                    <a:pt x="1863" y="903"/>
                  </a:lnTo>
                  <a:lnTo>
                    <a:pt x="1873" y="872"/>
                  </a:lnTo>
                  <a:lnTo>
                    <a:pt x="1880" y="839"/>
                  </a:lnTo>
                  <a:lnTo>
                    <a:pt x="1888" y="808"/>
                  </a:lnTo>
                  <a:lnTo>
                    <a:pt x="1898" y="775"/>
                  </a:lnTo>
                  <a:lnTo>
                    <a:pt x="1912" y="744"/>
                  </a:lnTo>
                  <a:lnTo>
                    <a:pt x="1929" y="713"/>
                  </a:lnTo>
                  <a:lnTo>
                    <a:pt x="1956" y="681"/>
                  </a:lnTo>
                  <a:close/>
                </a:path>
              </a:pathLst>
            </a:custGeom>
            <a:solidFill>
              <a:srgbClr val="9E0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94" name="Freeform 16"/>
            <p:cNvSpPr>
              <a:spLocks/>
            </p:cNvSpPr>
            <p:nvPr/>
          </p:nvSpPr>
          <p:spPr bwMode="auto">
            <a:xfrm>
              <a:off x="4600" y="2199"/>
              <a:ext cx="125" cy="191"/>
            </a:xfrm>
            <a:custGeom>
              <a:avLst/>
              <a:gdLst>
                <a:gd name="T0" fmla="*/ 0 w 374"/>
                <a:gd name="T1" fmla="*/ 1 h 381"/>
                <a:gd name="T2" fmla="*/ 0 w 374"/>
                <a:gd name="T3" fmla="*/ 1 h 381"/>
                <a:gd name="T4" fmla="*/ 0 w 374"/>
                <a:gd name="T5" fmla="*/ 1 h 381"/>
                <a:gd name="T6" fmla="*/ 0 w 374"/>
                <a:gd name="T7" fmla="*/ 1 h 381"/>
                <a:gd name="T8" fmla="*/ 0 w 374"/>
                <a:gd name="T9" fmla="*/ 1 h 381"/>
                <a:gd name="T10" fmla="*/ 0 w 374"/>
                <a:gd name="T11" fmla="*/ 1 h 381"/>
                <a:gd name="T12" fmla="*/ 0 w 374"/>
                <a:gd name="T13" fmla="*/ 1 h 381"/>
                <a:gd name="T14" fmla="*/ 0 w 374"/>
                <a:gd name="T15" fmla="*/ 2 h 381"/>
                <a:gd name="T16" fmla="*/ 0 w 374"/>
                <a:gd name="T17" fmla="*/ 2 h 381"/>
                <a:gd name="T18" fmla="*/ 0 w 374"/>
                <a:gd name="T19" fmla="*/ 2 h 381"/>
                <a:gd name="T20" fmla="*/ 0 w 374"/>
                <a:gd name="T21" fmla="*/ 2 h 381"/>
                <a:gd name="T22" fmla="*/ 0 w 374"/>
                <a:gd name="T23" fmla="*/ 2 h 381"/>
                <a:gd name="T24" fmla="*/ 0 w 374"/>
                <a:gd name="T25" fmla="*/ 2 h 381"/>
                <a:gd name="T26" fmla="*/ 0 w 374"/>
                <a:gd name="T27" fmla="*/ 2 h 381"/>
                <a:gd name="T28" fmla="*/ 0 w 374"/>
                <a:gd name="T29" fmla="*/ 2 h 381"/>
                <a:gd name="T30" fmla="*/ 0 w 374"/>
                <a:gd name="T31" fmla="*/ 2 h 381"/>
                <a:gd name="T32" fmla="*/ 0 w 374"/>
                <a:gd name="T33" fmla="*/ 1 h 381"/>
                <a:gd name="T34" fmla="*/ 0 w 374"/>
                <a:gd name="T35" fmla="*/ 1 h 381"/>
                <a:gd name="T36" fmla="*/ 0 w 374"/>
                <a:gd name="T37" fmla="*/ 1 h 381"/>
                <a:gd name="T38" fmla="*/ 0 w 374"/>
                <a:gd name="T39" fmla="*/ 1 h 381"/>
                <a:gd name="T40" fmla="*/ 0 w 374"/>
                <a:gd name="T41" fmla="*/ 1 h 381"/>
                <a:gd name="T42" fmla="*/ 0 w 374"/>
                <a:gd name="T43" fmla="*/ 1 h 381"/>
                <a:gd name="T44" fmla="*/ 0 w 374"/>
                <a:gd name="T45" fmla="*/ 0 h 381"/>
                <a:gd name="T46" fmla="*/ 0 w 374"/>
                <a:gd name="T47" fmla="*/ 1 h 381"/>
                <a:gd name="T48" fmla="*/ 0 w 374"/>
                <a:gd name="T49" fmla="*/ 1 h 38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74"/>
                <a:gd name="T76" fmla="*/ 0 h 381"/>
                <a:gd name="T77" fmla="*/ 374 w 374"/>
                <a:gd name="T78" fmla="*/ 381 h 381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74" h="381">
                  <a:moveTo>
                    <a:pt x="374" y="64"/>
                  </a:moveTo>
                  <a:lnTo>
                    <a:pt x="371" y="70"/>
                  </a:lnTo>
                  <a:lnTo>
                    <a:pt x="364" y="91"/>
                  </a:lnTo>
                  <a:lnTo>
                    <a:pt x="351" y="120"/>
                  </a:lnTo>
                  <a:lnTo>
                    <a:pt x="337" y="158"/>
                  </a:lnTo>
                  <a:lnTo>
                    <a:pt x="316" y="197"/>
                  </a:lnTo>
                  <a:lnTo>
                    <a:pt x="295" y="238"/>
                  </a:lnTo>
                  <a:lnTo>
                    <a:pt x="269" y="274"/>
                  </a:lnTo>
                  <a:lnTo>
                    <a:pt x="242" y="307"/>
                  </a:lnTo>
                  <a:lnTo>
                    <a:pt x="214" y="330"/>
                  </a:lnTo>
                  <a:lnTo>
                    <a:pt x="194" y="348"/>
                  </a:lnTo>
                  <a:lnTo>
                    <a:pt x="180" y="362"/>
                  </a:lnTo>
                  <a:lnTo>
                    <a:pt x="172" y="371"/>
                  </a:lnTo>
                  <a:lnTo>
                    <a:pt x="165" y="376"/>
                  </a:lnTo>
                  <a:lnTo>
                    <a:pt x="162" y="380"/>
                  </a:lnTo>
                  <a:lnTo>
                    <a:pt x="162" y="381"/>
                  </a:lnTo>
                  <a:lnTo>
                    <a:pt x="0" y="124"/>
                  </a:lnTo>
                  <a:lnTo>
                    <a:pt x="12" y="113"/>
                  </a:lnTo>
                  <a:lnTo>
                    <a:pt x="48" y="90"/>
                  </a:lnTo>
                  <a:lnTo>
                    <a:pt x="97" y="59"/>
                  </a:lnTo>
                  <a:lnTo>
                    <a:pt x="159" y="29"/>
                  </a:lnTo>
                  <a:lnTo>
                    <a:pt x="223" y="6"/>
                  </a:lnTo>
                  <a:lnTo>
                    <a:pt x="283" y="0"/>
                  </a:lnTo>
                  <a:lnTo>
                    <a:pt x="336" y="16"/>
                  </a:lnTo>
                  <a:lnTo>
                    <a:pt x="374" y="64"/>
                  </a:lnTo>
                  <a:close/>
                </a:path>
              </a:pathLst>
            </a:custGeom>
            <a:solidFill>
              <a:srgbClr val="C9301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95" name="Freeform 17"/>
            <p:cNvSpPr>
              <a:spLocks/>
            </p:cNvSpPr>
            <p:nvPr/>
          </p:nvSpPr>
          <p:spPr bwMode="auto">
            <a:xfrm>
              <a:off x="4639" y="2329"/>
              <a:ext cx="292" cy="237"/>
            </a:xfrm>
            <a:custGeom>
              <a:avLst/>
              <a:gdLst>
                <a:gd name="T0" fmla="*/ 0 w 875"/>
                <a:gd name="T1" fmla="*/ 0 h 474"/>
                <a:gd name="T2" fmla="*/ 0 w 875"/>
                <a:gd name="T3" fmla="*/ 1 h 474"/>
                <a:gd name="T4" fmla="*/ 0 w 875"/>
                <a:gd name="T5" fmla="*/ 1 h 474"/>
                <a:gd name="T6" fmla="*/ 0 w 875"/>
                <a:gd name="T7" fmla="*/ 1 h 474"/>
                <a:gd name="T8" fmla="*/ 0 w 875"/>
                <a:gd name="T9" fmla="*/ 1 h 474"/>
                <a:gd name="T10" fmla="*/ 0 w 875"/>
                <a:gd name="T11" fmla="*/ 1 h 474"/>
                <a:gd name="T12" fmla="*/ 0 w 875"/>
                <a:gd name="T13" fmla="*/ 1 h 474"/>
                <a:gd name="T14" fmla="*/ 0 w 875"/>
                <a:gd name="T15" fmla="*/ 1 h 474"/>
                <a:gd name="T16" fmla="*/ 0 w 875"/>
                <a:gd name="T17" fmla="*/ 1 h 474"/>
                <a:gd name="T18" fmla="*/ 0 w 875"/>
                <a:gd name="T19" fmla="*/ 1 h 474"/>
                <a:gd name="T20" fmla="*/ 0 w 875"/>
                <a:gd name="T21" fmla="*/ 2 h 474"/>
                <a:gd name="T22" fmla="*/ 0 w 875"/>
                <a:gd name="T23" fmla="*/ 2 h 474"/>
                <a:gd name="T24" fmla="*/ 0 w 875"/>
                <a:gd name="T25" fmla="*/ 2 h 474"/>
                <a:gd name="T26" fmla="*/ 0 w 875"/>
                <a:gd name="T27" fmla="*/ 2 h 474"/>
                <a:gd name="T28" fmla="*/ 0 w 875"/>
                <a:gd name="T29" fmla="*/ 2 h 474"/>
                <a:gd name="T30" fmla="*/ 0 w 875"/>
                <a:gd name="T31" fmla="*/ 2 h 474"/>
                <a:gd name="T32" fmla="*/ 0 w 875"/>
                <a:gd name="T33" fmla="*/ 2 h 474"/>
                <a:gd name="T34" fmla="*/ 0 w 875"/>
                <a:gd name="T35" fmla="*/ 2 h 474"/>
                <a:gd name="T36" fmla="*/ 0 w 875"/>
                <a:gd name="T37" fmla="*/ 2 h 474"/>
                <a:gd name="T38" fmla="*/ 0 w 875"/>
                <a:gd name="T39" fmla="*/ 2 h 474"/>
                <a:gd name="T40" fmla="*/ 0 w 875"/>
                <a:gd name="T41" fmla="*/ 2 h 474"/>
                <a:gd name="T42" fmla="*/ 0 w 875"/>
                <a:gd name="T43" fmla="*/ 2 h 474"/>
                <a:gd name="T44" fmla="*/ 0 w 875"/>
                <a:gd name="T45" fmla="*/ 2 h 474"/>
                <a:gd name="T46" fmla="*/ 0 w 875"/>
                <a:gd name="T47" fmla="*/ 2 h 474"/>
                <a:gd name="T48" fmla="*/ 0 w 875"/>
                <a:gd name="T49" fmla="*/ 1 h 474"/>
                <a:gd name="T50" fmla="*/ 0 w 875"/>
                <a:gd name="T51" fmla="*/ 1 h 474"/>
                <a:gd name="T52" fmla="*/ 0 w 875"/>
                <a:gd name="T53" fmla="*/ 0 h 47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875"/>
                <a:gd name="T82" fmla="*/ 0 h 474"/>
                <a:gd name="T83" fmla="*/ 875 w 875"/>
                <a:gd name="T84" fmla="*/ 474 h 474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875" h="474">
                  <a:moveTo>
                    <a:pt x="395" y="0"/>
                  </a:moveTo>
                  <a:lnTo>
                    <a:pt x="385" y="8"/>
                  </a:lnTo>
                  <a:lnTo>
                    <a:pt x="358" y="32"/>
                  </a:lnTo>
                  <a:lnTo>
                    <a:pt x="319" y="66"/>
                  </a:lnTo>
                  <a:lnTo>
                    <a:pt x="272" y="106"/>
                  </a:lnTo>
                  <a:lnTo>
                    <a:pt x="220" y="147"/>
                  </a:lnTo>
                  <a:lnTo>
                    <a:pt x="169" y="184"/>
                  </a:lnTo>
                  <a:lnTo>
                    <a:pt x="123" y="213"/>
                  </a:lnTo>
                  <a:lnTo>
                    <a:pt x="86" y="232"/>
                  </a:lnTo>
                  <a:lnTo>
                    <a:pt x="56" y="242"/>
                  </a:lnTo>
                  <a:lnTo>
                    <a:pt x="35" y="258"/>
                  </a:lnTo>
                  <a:lnTo>
                    <a:pt x="19" y="276"/>
                  </a:lnTo>
                  <a:lnTo>
                    <a:pt x="10" y="294"/>
                  </a:lnTo>
                  <a:lnTo>
                    <a:pt x="3" y="311"/>
                  </a:lnTo>
                  <a:lnTo>
                    <a:pt x="0" y="327"/>
                  </a:lnTo>
                  <a:lnTo>
                    <a:pt x="0" y="336"/>
                  </a:lnTo>
                  <a:lnTo>
                    <a:pt x="0" y="341"/>
                  </a:lnTo>
                  <a:lnTo>
                    <a:pt x="519" y="391"/>
                  </a:lnTo>
                  <a:lnTo>
                    <a:pt x="875" y="474"/>
                  </a:lnTo>
                  <a:lnTo>
                    <a:pt x="852" y="465"/>
                  </a:lnTo>
                  <a:lnTo>
                    <a:pt x="794" y="440"/>
                  </a:lnTo>
                  <a:lnTo>
                    <a:pt x="713" y="399"/>
                  </a:lnTo>
                  <a:lnTo>
                    <a:pt x="622" y="344"/>
                  </a:lnTo>
                  <a:lnTo>
                    <a:pt x="530" y="275"/>
                  </a:lnTo>
                  <a:lnTo>
                    <a:pt x="456" y="194"/>
                  </a:lnTo>
                  <a:lnTo>
                    <a:pt x="405" y="101"/>
                  </a:lnTo>
                  <a:lnTo>
                    <a:pt x="395" y="0"/>
                  </a:lnTo>
                  <a:close/>
                </a:path>
              </a:pathLst>
            </a:custGeom>
            <a:solidFill>
              <a:srgbClr val="82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96" name="Freeform 18"/>
            <p:cNvSpPr>
              <a:spLocks/>
            </p:cNvSpPr>
            <p:nvPr/>
          </p:nvSpPr>
          <p:spPr bwMode="auto">
            <a:xfrm>
              <a:off x="5025" y="2253"/>
              <a:ext cx="235" cy="285"/>
            </a:xfrm>
            <a:custGeom>
              <a:avLst/>
              <a:gdLst>
                <a:gd name="T0" fmla="*/ 0 w 705"/>
                <a:gd name="T1" fmla="*/ 2 h 571"/>
                <a:gd name="T2" fmla="*/ 0 w 705"/>
                <a:gd name="T3" fmla="*/ 1 h 571"/>
                <a:gd name="T4" fmla="*/ 0 w 705"/>
                <a:gd name="T5" fmla="*/ 0 h 571"/>
                <a:gd name="T6" fmla="*/ 0 w 705"/>
                <a:gd name="T7" fmla="*/ 0 h 571"/>
                <a:gd name="T8" fmla="*/ 0 w 705"/>
                <a:gd name="T9" fmla="*/ 0 h 571"/>
                <a:gd name="T10" fmla="*/ 0 w 705"/>
                <a:gd name="T11" fmla="*/ 0 h 571"/>
                <a:gd name="T12" fmla="*/ 0 w 705"/>
                <a:gd name="T13" fmla="*/ 0 h 571"/>
                <a:gd name="T14" fmla="*/ 0 w 705"/>
                <a:gd name="T15" fmla="*/ 0 h 571"/>
                <a:gd name="T16" fmla="*/ 0 w 705"/>
                <a:gd name="T17" fmla="*/ 1 h 571"/>
                <a:gd name="T18" fmla="*/ 0 w 705"/>
                <a:gd name="T19" fmla="*/ 1 h 571"/>
                <a:gd name="T20" fmla="*/ 0 w 705"/>
                <a:gd name="T21" fmla="*/ 1 h 571"/>
                <a:gd name="T22" fmla="*/ 0 w 705"/>
                <a:gd name="T23" fmla="*/ 2 h 57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05"/>
                <a:gd name="T37" fmla="*/ 0 h 571"/>
                <a:gd name="T38" fmla="*/ 705 w 705"/>
                <a:gd name="T39" fmla="*/ 571 h 57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05" h="571">
                  <a:moveTo>
                    <a:pt x="0" y="571"/>
                  </a:moveTo>
                  <a:lnTo>
                    <a:pt x="705" y="261"/>
                  </a:lnTo>
                  <a:lnTo>
                    <a:pt x="673" y="0"/>
                  </a:lnTo>
                  <a:lnTo>
                    <a:pt x="330" y="10"/>
                  </a:lnTo>
                  <a:lnTo>
                    <a:pt x="325" y="27"/>
                  </a:lnTo>
                  <a:lnTo>
                    <a:pt x="309" y="77"/>
                  </a:lnTo>
                  <a:lnTo>
                    <a:pt x="282" y="149"/>
                  </a:lnTo>
                  <a:lnTo>
                    <a:pt x="247" y="238"/>
                  </a:lnTo>
                  <a:lnTo>
                    <a:pt x="199" y="330"/>
                  </a:lnTo>
                  <a:lnTo>
                    <a:pt x="143" y="423"/>
                  </a:lnTo>
                  <a:lnTo>
                    <a:pt x="75" y="505"/>
                  </a:lnTo>
                  <a:lnTo>
                    <a:pt x="0" y="571"/>
                  </a:lnTo>
                  <a:close/>
                </a:path>
              </a:pathLst>
            </a:custGeom>
            <a:solidFill>
              <a:srgbClr val="82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97" name="Freeform 19"/>
            <p:cNvSpPr>
              <a:spLocks/>
            </p:cNvSpPr>
            <p:nvPr/>
          </p:nvSpPr>
          <p:spPr bwMode="auto">
            <a:xfrm>
              <a:off x="4653" y="2481"/>
              <a:ext cx="612" cy="203"/>
            </a:xfrm>
            <a:custGeom>
              <a:avLst/>
              <a:gdLst>
                <a:gd name="T0" fmla="*/ 0 w 1835"/>
                <a:gd name="T1" fmla="*/ 1 h 407"/>
                <a:gd name="T2" fmla="*/ 0 w 1835"/>
                <a:gd name="T3" fmla="*/ 0 h 407"/>
                <a:gd name="T4" fmla="*/ 0 w 1835"/>
                <a:gd name="T5" fmla="*/ 0 h 407"/>
                <a:gd name="T6" fmla="*/ 0 w 1835"/>
                <a:gd name="T7" fmla="*/ 0 h 407"/>
                <a:gd name="T8" fmla="*/ 0 w 1835"/>
                <a:gd name="T9" fmla="*/ 0 h 407"/>
                <a:gd name="T10" fmla="*/ 0 w 1835"/>
                <a:gd name="T11" fmla="*/ 0 h 407"/>
                <a:gd name="T12" fmla="*/ 0 w 1835"/>
                <a:gd name="T13" fmla="*/ 0 h 407"/>
                <a:gd name="T14" fmla="*/ 0 w 1835"/>
                <a:gd name="T15" fmla="*/ 0 h 407"/>
                <a:gd name="T16" fmla="*/ 0 w 1835"/>
                <a:gd name="T17" fmla="*/ 0 h 407"/>
                <a:gd name="T18" fmla="*/ 0 w 1835"/>
                <a:gd name="T19" fmla="*/ 0 h 407"/>
                <a:gd name="T20" fmla="*/ 0 w 1835"/>
                <a:gd name="T21" fmla="*/ 0 h 407"/>
                <a:gd name="T22" fmla="*/ 0 w 1835"/>
                <a:gd name="T23" fmla="*/ 0 h 407"/>
                <a:gd name="T24" fmla="*/ 0 w 1835"/>
                <a:gd name="T25" fmla="*/ 0 h 407"/>
                <a:gd name="T26" fmla="*/ 0 w 1835"/>
                <a:gd name="T27" fmla="*/ 0 h 407"/>
                <a:gd name="T28" fmla="*/ 0 w 1835"/>
                <a:gd name="T29" fmla="*/ 0 h 407"/>
                <a:gd name="T30" fmla="*/ 0 w 1835"/>
                <a:gd name="T31" fmla="*/ 0 h 407"/>
                <a:gd name="T32" fmla="*/ 0 w 1835"/>
                <a:gd name="T33" fmla="*/ 0 h 407"/>
                <a:gd name="T34" fmla="*/ 0 w 1835"/>
                <a:gd name="T35" fmla="*/ 0 h 407"/>
                <a:gd name="T36" fmla="*/ 0 w 1835"/>
                <a:gd name="T37" fmla="*/ 0 h 407"/>
                <a:gd name="T38" fmla="*/ 0 w 1835"/>
                <a:gd name="T39" fmla="*/ 0 h 407"/>
                <a:gd name="T40" fmla="*/ 0 w 1835"/>
                <a:gd name="T41" fmla="*/ 0 h 407"/>
                <a:gd name="T42" fmla="*/ 0 w 1835"/>
                <a:gd name="T43" fmla="*/ 0 h 407"/>
                <a:gd name="T44" fmla="*/ 0 w 1835"/>
                <a:gd name="T45" fmla="*/ 0 h 407"/>
                <a:gd name="T46" fmla="*/ 0 w 1835"/>
                <a:gd name="T47" fmla="*/ 1 h 407"/>
                <a:gd name="T48" fmla="*/ 0 w 1835"/>
                <a:gd name="T49" fmla="*/ 1 h 407"/>
                <a:gd name="T50" fmla="*/ 0 w 1835"/>
                <a:gd name="T51" fmla="*/ 1 h 407"/>
                <a:gd name="T52" fmla="*/ 0 w 1835"/>
                <a:gd name="T53" fmla="*/ 1 h 407"/>
                <a:gd name="T54" fmla="*/ 0 w 1835"/>
                <a:gd name="T55" fmla="*/ 0 h 407"/>
                <a:gd name="T56" fmla="*/ 0 w 1835"/>
                <a:gd name="T57" fmla="*/ 0 h 407"/>
                <a:gd name="T58" fmla="*/ 0 w 1835"/>
                <a:gd name="T59" fmla="*/ 0 h 407"/>
                <a:gd name="T60" fmla="*/ 0 w 1835"/>
                <a:gd name="T61" fmla="*/ 0 h 407"/>
                <a:gd name="T62" fmla="*/ 0 w 1835"/>
                <a:gd name="T63" fmla="*/ 0 h 407"/>
                <a:gd name="T64" fmla="*/ 0 w 1835"/>
                <a:gd name="T65" fmla="*/ 0 h 407"/>
                <a:gd name="T66" fmla="*/ 0 w 1835"/>
                <a:gd name="T67" fmla="*/ 0 h 407"/>
                <a:gd name="T68" fmla="*/ 0 w 1835"/>
                <a:gd name="T69" fmla="*/ 0 h 407"/>
                <a:gd name="T70" fmla="*/ 0 w 1835"/>
                <a:gd name="T71" fmla="*/ 0 h 407"/>
                <a:gd name="T72" fmla="*/ 0 w 1835"/>
                <a:gd name="T73" fmla="*/ 0 h 407"/>
                <a:gd name="T74" fmla="*/ 0 w 1835"/>
                <a:gd name="T75" fmla="*/ 0 h 407"/>
                <a:gd name="T76" fmla="*/ 0 w 1835"/>
                <a:gd name="T77" fmla="*/ 0 h 407"/>
                <a:gd name="T78" fmla="*/ 0 w 1835"/>
                <a:gd name="T79" fmla="*/ 0 h 407"/>
                <a:gd name="T80" fmla="*/ 0 w 1835"/>
                <a:gd name="T81" fmla="*/ 1 h 407"/>
                <a:gd name="T82" fmla="*/ 0 w 1835"/>
                <a:gd name="T83" fmla="*/ 1 h 407"/>
                <a:gd name="T84" fmla="*/ 0 w 1835"/>
                <a:gd name="T85" fmla="*/ 1 h 407"/>
                <a:gd name="T86" fmla="*/ 0 w 1835"/>
                <a:gd name="T87" fmla="*/ 1 h 407"/>
                <a:gd name="T88" fmla="*/ 0 w 1835"/>
                <a:gd name="T89" fmla="*/ 1 h 407"/>
                <a:gd name="T90" fmla="*/ 0 w 1835"/>
                <a:gd name="T91" fmla="*/ 1 h 407"/>
                <a:gd name="T92" fmla="*/ 0 w 1835"/>
                <a:gd name="T93" fmla="*/ 1 h 407"/>
                <a:gd name="T94" fmla="*/ 0 w 1835"/>
                <a:gd name="T95" fmla="*/ 1 h 407"/>
                <a:gd name="T96" fmla="*/ 0 w 1835"/>
                <a:gd name="T97" fmla="*/ 1 h 407"/>
                <a:gd name="T98" fmla="*/ 0 w 1835"/>
                <a:gd name="T99" fmla="*/ 1 h 407"/>
                <a:gd name="T100" fmla="*/ 0 w 1835"/>
                <a:gd name="T101" fmla="*/ 1 h 407"/>
                <a:gd name="T102" fmla="*/ 0 w 1835"/>
                <a:gd name="T103" fmla="*/ 1 h 407"/>
                <a:gd name="T104" fmla="*/ 0 w 1835"/>
                <a:gd name="T105" fmla="*/ 1 h 407"/>
                <a:gd name="T106" fmla="*/ 0 w 1835"/>
                <a:gd name="T107" fmla="*/ 0 h 407"/>
                <a:gd name="T108" fmla="*/ 0 w 1835"/>
                <a:gd name="T109" fmla="*/ 0 h 407"/>
                <a:gd name="T110" fmla="*/ 0 w 1835"/>
                <a:gd name="T111" fmla="*/ 0 h 407"/>
                <a:gd name="T112" fmla="*/ 0 w 1835"/>
                <a:gd name="T113" fmla="*/ 1 h 40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835"/>
                <a:gd name="T172" fmla="*/ 0 h 407"/>
                <a:gd name="T173" fmla="*/ 1835 w 1835"/>
                <a:gd name="T174" fmla="*/ 407 h 407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835" h="407">
                  <a:moveTo>
                    <a:pt x="1756" y="256"/>
                  </a:moveTo>
                  <a:lnTo>
                    <a:pt x="1764" y="237"/>
                  </a:lnTo>
                  <a:lnTo>
                    <a:pt x="1774" y="220"/>
                  </a:lnTo>
                  <a:lnTo>
                    <a:pt x="1784" y="203"/>
                  </a:lnTo>
                  <a:lnTo>
                    <a:pt x="1795" y="188"/>
                  </a:lnTo>
                  <a:lnTo>
                    <a:pt x="1804" y="171"/>
                  </a:lnTo>
                  <a:lnTo>
                    <a:pt x="1813" y="154"/>
                  </a:lnTo>
                  <a:lnTo>
                    <a:pt x="1823" y="137"/>
                  </a:lnTo>
                  <a:lnTo>
                    <a:pt x="1835" y="121"/>
                  </a:lnTo>
                  <a:lnTo>
                    <a:pt x="1832" y="115"/>
                  </a:lnTo>
                  <a:lnTo>
                    <a:pt x="1823" y="100"/>
                  </a:lnTo>
                  <a:lnTo>
                    <a:pt x="1809" y="79"/>
                  </a:lnTo>
                  <a:lnTo>
                    <a:pt x="1787" y="57"/>
                  </a:lnTo>
                  <a:lnTo>
                    <a:pt x="1753" y="34"/>
                  </a:lnTo>
                  <a:lnTo>
                    <a:pt x="1712" y="14"/>
                  </a:lnTo>
                  <a:lnTo>
                    <a:pt x="1657" y="1"/>
                  </a:lnTo>
                  <a:lnTo>
                    <a:pt x="1590" y="0"/>
                  </a:lnTo>
                  <a:lnTo>
                    <a:pt x="1485" y="9"/>
                  </a:lnTo>
                  <a:lnTo>
                    <a:pt x="1380" y="34"/>
                  </a:lnTo>
                  <a:lnTo>
                    <a:pt x="1277" y="69"/>
                  </a:lnTo>
                  <a:lnTo>
                    <a:pt x="1177" y="115"/>
                  </a:lnTo>
                  <a:lnTo>
                    <a:pt x="1077" y="164"/>
                  </a:lnTo>
                  <a:lnTo>
                    <a:pt x="981" y="219"/>
                  </a:lnTo>
                  <a:lnTo>
                    <a:pt x="889" y="274"/>
                  </a:lnTo>
                  <a:lnTo>
                    <a:pt x="801" y="329"/>
                  </a:lnTo>
                  <a:lnTo>
                    <a:pt x="705" y="293"/>
                  </a:lnTo>
                  <a:lnTo>
                    <a:pt x="612" y="261"/>
                  </a:lnTo>
                  <a:lnTo>
                    <a:pt x="516" y="227"/>
                  </a:lnTo>
                  <a:lnTo>
                    <a:pt x="423" y="194"/>
                  </a:lnTo>
                  <a:lnTo>
                    <a:pt x="327" y="160"/>
                  </a:lnTo>
                  <a:lnTo>
                    <a:pt x="234" y="128"/>
                  </a:lnTo>
                  <a:lnTo>
                    <a:pt x="138" y="94"/>
                  </a:lnTo>
                  <a:lnTo>
                    <a:pt x="45" y="61"/>
                  </a:lnTo>
                  <a:lnTo>
                    <a:pt x="38" y="84"/>
                  </a:lnTo>
                  <a:lnTo>
                    <a:pt x="32" y="108"/>
                  </a:lnTo>
                  <a:lnTo>
                    <a:pt x="26" y="133"/>
                  </a:lnTo>
                  <a:lnTo>
                    <a:pt x="21" y="158"/>
                  </a:lnTo>
                  <a:lnTo>
                    <a:pt x="15" y="181"/>
                  </a:lnTo>
                  <a:lnTo>
                    <a:pt x="10" y="206"/>
                  </a:lnTo>
                  <a:lnTo>
                    <a:pt x="4" y="231"/>
                  </a:lnTo>
                  <a:lnTo>
                    <a:pt x="0" y="256"/>
                  </a:lnTo>
                  <a:lnTo>
                    <a:pt x="97" y="274"/>
                  </a:lnTo>
                  <a:lnTo>
                    <a:pt x="196" y="292"/>
                  </a:lnTo>
                  <a:lnTo>
                    <a:pt x="295" y="310"/>
                  </a:lnTo>
                  <a:lnTo>
                    <a:pt x="393" y="330"/>
                  </a:lnTo>
                  <a:lnTo>
                    <a:pt x="491" y="348"/>
                  </a:lnTo>
                  <a:lnTo>
                    <a:pt x="590" y="368"/>
                  </a:lnTo>
                  <a:lnTo>
                    <a:pt x="688" y="387"/>
                  </a:lnTo>
                  <a:lnTo>
                    <a:pt x="789" y="407"/>
                  </a:lnTo>
                  <a:lnTo>
                    <a:pt x="824" y="391"/>
                  </a:lnTo>
                  <a:lnTo>
                    <a:pt x="921" y="356"/>
                  </a:lnTo>
                  <a:lnTo>
                    <a:pt x="1060" y="308"/>
                  </a:lnTo>
                  <a:lnTo>
                    <a:pt x="1225" y="259"/>
                  </a:lnTo>
                  <a:lnTo>
                    <a:pt x="1394" y="219"/>
                  </a:lnTo>
                  <a:lnTo>
                    <a:pt x="1551" y="198"/>
                  </a:lnTo>
                  <a:lnTo>
                    <a:pt x="1678" y="206"/>
                  </a:lnTo>
                  <a:lnTo>
                    <a:pt x="1756" y="256"/>
                  </a:lnTo>
                  <a:close/>
                </a:path>
              </a:pathLst>
            </a:custGeom>
            <a:solidFill>
              <a:srgbClr val="C9301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98" name="Freeform 20"/>
            <p:cNvSpPr>
              <a:spLocks/>
            </p:cNvSpPr>
            <p:nvPr/>
          </p:nvSpPr>
          <p:spPr bwMode="auto">
            <a:xfrm>
              <a:off x="4788" y="2205"/>
              <a:ext cx="330" cy="320"/>
            </a:xfrm>
            <a:custGeom>
              <a:avLst/>
              <a:gdLst>
                <a:gd name="T0" fmla="*/ 0 w 989"/>
                <a:gd name="T1" fmla="*/ 1 h 640"/>
                <a:gd name="T2" fmla="*/ 0 w 989"/>
                <a:gd name="T3" fmla="*/ 1 h 640"/>
                <a:gd name="T4" fmla="*/ 0 w 989"/>
                <a:gd name="T5" fmla="*/ 1 h 640"/>
                <a:gd name="T6" fmla="*/ 0 w 989"/>
                <a:gd name="T7" fmla="*/ 1 h 640"/>
                <a:gd name="T8" fmla="*/ 0 w 989"/>
                <a:gd name="T9" fmla="*/ 0 h 640"/>
                <a:gd name="T10" fmla="*/ 0 w 989"/>
                <a:gd name="T11" fmla="*/ 1 h 640"/>
                <a:gd name="T12" fmla="*/ 0 w 989"/>
                <a:gd name="T13" fmla="*/ 1 h 640"/>
                <a:gd name="T14" fmla="*/ 0 w 989"/>
                <a:gd name="T15" fmla="*/ 1 h 640"/>
                <a:gd name="T16" fmla="*/ 0 w 989"/>
                <a:gd name="T17" fmla="*/ 1 h 640"/>
                <a:gd name="T18" fmla="*/ 0 w 989"/>
                <a:gd name="T19" fmla="*/ 1 h 640"/>
                <a:gd name="T20" fmla="*/ 0 w 989"/>
                <a:gd name="T21" fmla="*/ 1 h 640"/>
                <a:gd name="T22" fmla="*/ 0 w 989"/>
                <a:gd name="T23" fmla="*/ 1 h 640"/>
                <a:gd name="T24" fmla="*/ 0 w 989"/>
                <a:gd name="T25" fmla="*/ 1 h 640"/>
                <a:gd name="T26" fmla="*/ 0 w 989"/>
                <a:gd name="T27" fmla="*/ 3 h 640"/>
                <a:gd name="T28" fmla="*/ 0 w 989"/>
                <a:gd name="T29" fmla="*/ 3 h 640"/>
                <a:gd name="T30" fmla="*/ 0 w 989"/>
                <a:gd name="T31" fmla="*/ 3 h 640"/>
                <a:gd name="T32" fmla="*/ 0 w 989"/>
                <a:gd name="T33" fmla="*/ 3 h 640"/>
                <a:gd name="T34" fmla="*/ 0 w 989"/>
                <a:gd name="T35" fmla="*/ 3 h 640"/>
                <a:gd name="T36" fmla="*/ 0 w 989"/>
                <a:gd name="T37" fmla="*/ 3 h 640"/>
                <a:gd name="T38" fmla="*/ 0 w 989"/>
                <a:gd name="T39" fmla="*/ 3 h 640"/>
                <a:gd name="T40" fmla="*/ 0 w 989"/>
                <a:gd name="T41" fmla="*/ 1 h 640"/>
                <a:gd name="T42" fmla="*/ 0 w 989"/>
                <a:gd name="T43" fmla="*/ 1 h 640"/>
                <a:gd name="T44" fmla="*/ 0 w 989"/>
                <a:gd name="T45" fmla="*/ 1 h 640"/>
                <a:gd name="T46" fmla="*/ 0 w 989"/>
                <a:gd name="T47" fmla="*/ 1 h 640"/>
                <a:gd name="T48" fmla="*/ 0 w 989"/>
                <a:gd name="T49" fmla="*/ 1 h 64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989"/>
                <a:gd name="T76" fmla="*/ 0 h 640"/>
                <a:gd name="T77" fmla="*/ 989 w 989"/>
                <a:gd name="T78" fmla="*/ 640 h 64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989" h="640">
                  <a:moveTo>
                    <a:pt x="989" y="221"/>
                  </a:moveTo>
                  <a:lnTo>
                    <a:pt x="871" y="123"/>
                  </a:lnTo>
                  <a:lnTo>
                    <a:pt x="752" y="55"/>
                  </a:lnTo>
                  <a:lnTo>
                    <a:pt x="629" y="13"/>
                  </a:lnTo>
                  <a:lnTo>
                    <a:pt x="508" y="0"/>
                  </a:lnTo>
                  <a:lnTo>
                    <a:pt x="382" y="11"/>
                  </a:lnTo>
                  <a:lnTo>
                    <a:pt x="257" y="46"/>
                  </a:lnTo>
                  <a:lnTo>
                    <a:pt x="128" y="103"/>
                  </a:lnTo>
                  <a:lnTo>
                    <a:pt x="1" y="183"/>
                  </a:lnTo>
                  <a:lnTo>
                    <a:pt x="0" y="263"/>
                  </a:lnTo>
                  <a:lnTo>
                    <a:pt x="11" y="340"/>
                  </a:lnTo>
                  <a:lnTo>
                    <a:pt x="32" y="409"/>
                  </a:lnTo>
                  <a:lnTo>
                    <a:pt x="72" y="474"/>
                  </a:lnTo>
                  <a:lnTo>
                    <a:pt x="127" y="529"/>
                  </a:lnTo>
                  <a:lnTo>
                    <a:pt x="203" y="576"/>
                  </a:lnTo>
                  <a:lnTo>
                    <a:pt x="303" y="614"/>
                  </a:lnTo>
                  <a:lnTo>
                    <a:pt x="429" y="640"/>
                  </a:lnTo>
                  <a:lnTo>
                    <a:pt x="550" y="626"/>
                  </a:lnTo>
                  <a:lnTo>
                    <a:pt x="653" y="598"/>
                  </a:lnTo>
                  <a:lnTo>
                    <a:pt x="739" y="557"/>
                  </a:lnTo>
                  <a:lnTo>
                    <a:pt x="810" y="506"/>
                  </a:lnTo>
                  <a:lnTo>
                    <a:pt x="866" y="444"/>
                  </a:lnTo>
                  <a:lnTo>
                    <a:pt x="916" y="375"/>
                  </a:lnTo>
                  <a:lnTo>
                    <a:pt x="954" y="299"/>
                  </a:lnTo>
                  <a:lnTo>
                    <a:pt x="989" y="221"/>
                  </a:lnTo>
                  <a:close/>
                </a:path>
              </a:pathLst>
            </a:custGeom>
            <a:solidFill>
              <a:srgbClr val="B86961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99" name="Freeform 21"/>
            <p:cNvSpPr>
              <a:spLocks/>
            </p:cNvSpPr>
            <p:nvPr/>
          </p:nvSpPr>
          <p:spPr bwMode="auto">
            <a:xfrm>
              <a:off x="4804" y="2212"/>
              <a:ext cx="286" cy="286"/>
            </a:xfrm>
            <a:custGeom>
              <a:avLst/>
              <a:gdLst>
                <a:gd name="T0" fmla="*/ 0 w 857"/>
                <a:gd name="T1" fmla="*/ 1 h 571"/>
                <a:gd name="T2" fmla="*/ 0 w 857"/>
                <a:gd name="T3" fmla="*/ 1 h 571"/>
                <a:gd name="T4" fmla="*/ 0 w 857"/>
                <a:gd name="T5" fmla="*/ 1 h 571"/>
                <a:gd name="T6" fmla="*/ 0 w 857"/>
                <a:gd name="T7" fmla="*/ 1 h 571"/>
                <a:gd name="T8" fmla="*/ 0 w 857"/>
                <a:gd name="T9" fmla="*/ 0 h 571"/>
                <a:gd name="T10" fmla="*/ 0 w 857"/>
                <a:gd name="T11" fmla="*/ 1 h 571"/>
                <a:gd name="T12" fmla="*/ 0 w 857"/>
                <a:gd name="T13" fmla="*/ 1 h 571"/>
                <a:gd name="T14" fmla="*/ 0 w 857"/>
                <a:gd name="T15" fmla="*/ 1 h 571"/>
                <a:gd name="T16" fmla="*/ 0 w 857"/>
                <a:gd name="T17" fmla="*/ 1 h 571"/>
                <a:gd name="T18" fmla="*/ 0 w 857"/>
                <a:gd name="T19" fmla="*/ 1 h 571"/>
                <a:gd name="T20" fmla="*/ 0 w 857"/>
                <a:gd name="T21" fmla="*/ 1 h 571"/>
                <a:gd name="T22" fmla="*/ 0 w 857"/>
                <a:gd name="T23" fmla="*/ 1 h 571"/>
                <a:gd name="T24" fmla="*/ 0 w 857"/>
                <a:gd name="T25" fmla="*/ 2 h 571"/>
                <a:gd name="T26" fmla="*/ 0 w 857"/>
                <a:gd name="T27" fmla="*/ 2 h 571"/>
                <a:gd name="T28" fmla="*/ 0 w 857"/>
                <a:gd name="T29" fmla="*/ 2 h 571"/>
                <a:gd name="T30" fmla="*/ 0 w 857"/>
                <a:gd name="T31" fmla="*/ 2 h 571"/>
                <a:gd name="T32" fmla="*/ 0 w 857"/>
                <a:gd name="T33" fmla="*/ 2 h 571"/>
                <a:gd name="T34" fmla="*/ 0 w 857"/>
                <a:gd name="T35" fmla="*/ 2 h 571"/>
                <a:gd name="T36" fmla="*/ 0 w 857"/>
                <a:gd name="T37" fmla="*/ 2 h 571"/>
                <a:gd name="T38" fmla="*/ 0 w 857"/>
                <a:gd name="T39" fmla="*/ 2 h 571"/>
                <a:gd name="T40" fmla="*/ 0 w 857"/>
                <a:gd name="T41" fmla="*/ 2 h 571"/>
                <a:gd name="T42" fmla="*/ 0 w 857"/>
                <a:gd name="T43" fmla="*/ 2 h 571"/>
                <a:gd name="T44" fmla="*/ 0 w 857"/>
                <a:gd name="T45" fmla="*/ 2 h 571"/>
                <a:gd name="T46" fmla="*/ 0 w 857"/>
                <a:gd name="T47" fmla="*/ 2 h 571"/>
                <a:gd name="T48" fmla="*/ 0 w 857"/>
                <a:gd name="T49" fmla="*/ 2 h 571"/>
                <a:gd name="T50" fmla="*/ 0 w 857"/>
                <a:gd name="T51" fmla="*/ 3 h 571"/>
                <a:gd name="T52" fmla="*/ 0 w 857"/>
                <a:gd name="T53" fmla="*/ 3 h 571"/>
                <a:gd name="T54" fmla="*/ 0 w 857"/>
                <a:gd name="T55" fmla="*/ 3 h 571"/>
                <a:gd name="T56" fmla="*/ 0 w 857"/>
                <a:gd name="T57" fmla="*/ 3 h 571"/>
                <a:gd name="T58" fmla="*/ 0 w 857"/>
                <a:gd name="T59" fmla="*/ 3 h 571"/>
                <a:gd name="T60" fmla="*/ 0 w 857"/>
                <a:gd name="T61" fmla="*/ 3 h 571"/>
                <a:gd name="T62" fmla="*/ 0 w 857"/>
                <a:gd name="T63" fmla="*/ 3 h 571"/>
                <a:gd name="T64" fmla="*/ 0 w 857"/>
                <a:gd name="T65" fmla="*/ 2 h 571"/>
                <a:gd name="T66" fmla="*/ 0 w 857"/>
                <a:gd name="T67" fmla="*/ 3 h 571"/>
                <a:gd name="T68" fmla="*/ 0 w 857"/>
                <a:gd name="T69" fmla="*/ 3 h 571"/>
                <a:gd name="T70" fmla="*/ 0 w 857"/>
                <a:gd name="T71" fmla="*/ 3 h 571"/>
                <a:gd name="T72" fmla="*/ 0 w 857"/>
                <a:gd name="T73" fmla="*/ 3 h 571"/>
                <a:gd name="T74" fmla="*/ 0 w 857"/>
                <a:gd name="T75" fmla="*/ 2 h 571"/>
                <a:gd name="T76" fmla="*/ 0 w 857"/>
                <a:gd name="T77" fmla="*/ 2 h 571"/>
                <a:gd name="T78" fmla="*/ 0 w 857"/>
                <a:gd name="T79" fmla="*/ 2 h 571"/>
                <a:gd name="T80" fmla="*/ 0 w 857"/>
                <a:gd name="T81" fmla="*/ 2 h 571"/>
                <a:gd name="T82" fmla="*/ 0 w 857"/>
                <a:gd name="T83" fmla="*/ 2 h 571"/>
                <a:gd name="T84" fmla="*/ 0 w 857"/>
                <a:gd name="T85" fmla="*/ 2 h 571"/>
                <a:gd name="T86" fmla="*/ 0 w 857"/>
                <a:gd name="T87" fmla="*/ 2 h 571"/>
                <a:gd name="T88" fmla="*/ 0 w 857"/>
                <a:gd name="T89" fmla="*/ 2 h 571"/>
                <a:gd name="T90" fmla="*/ 0 w 857"/>
                <a:gd name="T91" fmla="*/ 2 h 571"/>
                <a:gd name="T92" fmla="*/ 0 w 857"/>
                <a:gd name="T93" fmla="*/ 2 h 571"/>
                <a:gd name="T94" fmla="*/ 0 w 857"/>
                <a:gd name="T95" fmla="*/ 1 h 571"/>
                <a:gd name="T96" fmla="*/ 0 w 857"/>
                <a:gd name="T97" fmla="*/ 1 h 57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857"/>
                <a:gd name="T148" fmla="*/ 0 h 571"/>
                <a:gd name="T149" fmla="*/ 857 w 857"/>
                <a:gd name="T150" fmla="*/ 571 h 571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857" h="571">
                  <a:moveTo>
                    <a:pt x="847" y="180"/>
                  </a:moveTo>
                  <a:lnTo>
                    <a:pt x="750" y="101"/>
                  </a:lnTo>
                  <a:lnTo>
                    <a:pt x="654" y="44"/>
                  </a:lnTo>
                  <a:lnTo>
                    <a:pt x="555" y="12"/>
                  </a:lnTo>
                  <a:lnTo>
                    <a:pt x="455" y="0"/>
                  </a:lnTo>
                  <a:lnTo>
                    <a:pt x="352" y="8"/>
                  </a:lnTo>
                  <a:lnTo>
                    <a:pt x="250" y="37"/>
                  </a:lnTo>
                  <a:lnTo>
                    <a:pt x="147" y="84"/>
                  </a:lnTo>
                  <a:lnTo>
                    <a:pt x="43" y="149"/>
                  </a:lnTo>
                  <a:lnTo>
                    <a:pt x="23" y="184"/>
                  </a:lnTo>
                  <a:lnTo>
                    <a:pt x="9" y="217"/>
                  </a:lnTo>
                  <a:lnTo>
                    <a:pt x="0" y="247"/>
                  </a:lnTo>
                  <a:lnTo>
                    <a:pt x="2" y="275"/>
                  </a:lnTo>
                  <a:lnTo>
                    <a:pt x="10" y="302"/>
                  </a:lnTo>
                  <a:lnTo>
                    <a:pt x="27" y="328"/>
                  </a:lnTo>
                  <a:lnTo>
                    <a:pt x="55" y="353"/>
                  </a:lnTo>
                  <a:lnTo>
                    <a:pt x="96" y="379"/>
                  </a:lnTo>
                  <a:lnTo>
                    <a:pt x="88" y="403"/>
                  </a:lnTo>
                  <a:lnTo>
                    <a:pt x="93" y="427"/>
                  </a:lnTo>
                  <a:lnTo>
                    <a:pt x="106" y="447"/>
                  </a:lnTo>
                  <a:lnTo>
                    <a:pt x="129" y="464"/>
                  </a:lnTo>
                  <a:lnTo>
                    <a:pt x="155" y="475"/>
                  </a:lnTo>
                  <a:lnTo>
                    <a:pt x="188" y="484"/>
                  </a:lnTo>
                  <a:lnTo>
                    <a:pt x="225" y="488"/>
                  </a:lnTo>
                  <a:lnTo>
                    <a:pt x="263" y="491"/>
                  </a:lnTo>
                  <a:lnTo>
                    <a:pt x="282" y="524"/>
                  </a:lnTo>
                  <a:lnTo>
                    <a:pt x="304" y="548"/>
                  </a:lnTo>
                  <a:lnTo>
                    <a:pt x="326" y="563"/>
                  </a:lnTo>
                  <a:lnTo>
                    <a:pt x="352" y="571"/>
                  </a:lnTo>
                  <a:lnTo>
                    <a:pt x="378" y="568"/>
                  </a:lnTo>
                  <a:lnTo>
                    <a:pt x="410" y="558"/>
                  </a:lnTo>
                  <a:lnTo>
                    <a:pt x="445" y="538"/>
                  </a:lnTo>
                  <a:lnTo>
                    <a:pt x="484" y="511"/>
                  </a:lnTo>
                  <a:lnTo>
                    <a:pt x="531" y="526"/>
                  </a:lnTo>
                  <a:lnTo>
                    <a:pt x="570" y="534"/>
                  </a:lnTo>
                  <a:lnTo>
                    <a:pt x="604" y="533"/>
                  </a:lnTo>
                  <a:lnTo>
                    <a:pt x="633" y="525"/>
                  </a:lnTo>
                  <a:lnTo>
                    <a:pt x="652" y="509"/>
                  </a:lnTo>
                  <a:lnTo>
                    <a:pt x="669" y="486"/>
                  </a:lnTo>
                  <a:lnTo>
                    <a:pt x="681" y="457"/>
                  </a:lnTo>
                  <a:lnTo>
                    <a:pt x="689" y="423"/>
                  </a:lnTo>
                  <a:lnTo>
                    <a:pt x="738" y="413"/>
                  </a:lnTo>
                  <a:lnTo>
                    <a:pt x="779" y="398"/>
                  </a:lnTo>
                  <a:lnTo>
                    <a:pt x="812" y="376"/>
                  </a:lnTo>
                  <a:lnTo>
                    <a:pt x="836" y="349"/>
                  </a:lnTo>
                  <a:lnTo>
                    <a:pt x="850" y="313"/>
                  </a:lnTo>
                  <a:lnTo>
                    <a:pt x="857" y="274"/>
                  </a:lnTo>
                  <a:lnTo>
                    <a:pt x="856" y="230"/>
                  </a:lnTo>
                  <a:lnTo>
                    <a:pt x="847" y="180"/>
                  </a:lnTo>
                  <a:close/>
                </a:path>
              </a:pathLst>
            </a:custGeom>
            <a:solidFill>
              <a:srgbClr val="DE8F8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00" name="Freeform 22"/>
            <p:cNvSpPr>
              <a:spLocks/>
            </p:cNvSpPr>
            <p:nvPr/>
          </p:nvSpPr>
          <p:spPr bwMode="auto">
            <a:xfrm>
              <a:off x="4824" y="2211"/>
              <a:ext cx="246" cy="247"/>
            </a:xfrm>
            <a:custGeom>
              <a:avLst/>
              <a:gdLst>
                <a:gd name="T0" fmla="*/ 0 w 740"/>
                <a:gd name="T1" fmla="*/ 1 h 494"/>
                <a:gd name="T2" fmla="*/ 0 w 740"/>
                <a:gd name="T3" fmla="*/ 1 h 494"/>
                <a:gd name="T4" fmla="*/ 0 w 740"/>
                <a:gd name="T5" fmla="*/ 1 h 494"/>
                <a:gd name="T6" fmla="*/ 0 w 740"/>
                <a:gd name="T7" fmla="*/ 1 h 494"/>
                <a:gd name="T8" fmla="*/ 0 w 740"/>
                <a:gd name="T9" fmla="*/ 0 h 494"/>
                <a:gd name="T10" fmla="*/ 0 w 740"/>
                <a:gd name="T11" fmla="*/ 1 h 494"/>
                <a:gd name="T12" fmla="*/ 0 w 740"/>
                <a:gd name="T13" fmla="*/ 1 h 494"/>
                <a:gd name="T14" fmla="*/ 0 w 740"/>
                <a:gd name="T15" fmla="*/ 1 h 494"/>
                <a:gd name="T16" fmla="*/ 0 w 740"/>
                <a:gd name="T17" fmla="*/ 1 h 494"/>
                <a:gd name="T18" fmla="*/ 0 w 740"/>
                <a:gd name="T19" fmla="*/ 1 h 494"/>
                <a:gd name="T20" fmla="*/ 0 w 740"/>
                <a:gd name="T21" fmla="*/ 1 h 494"/>
                <a:gd name="T22" fmla="*/ 0 w 740"/>
                <a:gd name="T23" fmla="*/ 1 h 494"/>
                <a:gd name="T24" fmla="*/ 0 w 740"/>
                <a:gd name="T25" fmla="*/ 1 h 494"/>
                <a:gd name="T26" fmla="*/ 0 w 740"/>
                <a:gd name="T27" fmla="*/ 2 h 494"/>
                <a:gd name="T28" fmla="*/ 0 w 740"/>
                <a:gd name="T29" fmla="*/ 2 h 494"/>
                <a:gd name="T30" fmla="*/ 0 w 740"/>
                <a:gd name="T31" fmla="*/ 2 h 494"/>
                <a:gd name="T32" fmla="*/ 0 w 740"/>
                <a:gd name="T33" fmla="*/ 2 h 494"/>
                <a:gd name="T34" fmla="*/ 0 w 740"/>
                <a:gd name="T35" fmla="*/ 2 h 494"/>
                <a:gd name="T36" fmla="*/ 0 w 740"/>
                <a:gd name="T37" fmla="*/ 2 h 494"/>
                <a:gd name="T38" fmla="*/ 0 w 740"/>
                <a:gd name="T39" fmla="*/ 2 h 494"/>
                <a:gd name="T40" fmla="*/ 0 w 740"/>
                <a:gd name="T41" fmla="*/ 2 h 494"/>
                <a:gd name="T42" fmla="*/ 0 w 740"/>
                <a:gd name="T43" fmla="*/ 2 h 494"/>
                <a:gd name="T44" fmla="*/ 0 w 740"/>
                <a:gd name="T45" fmla="*/ 2 h 494"/>
                <a:gd name="T46" fmla="*/ 0 w 740"/>
                <a:gd name="T47" fmla="*/ 2 h 494"/>
                <a:gd name="T48" fmla="*/ 0 w 740"/>
                <a:gd name="T49" fmla="*/ 2 h 494"/>
                <a:gd name="T50" fmla="*/ 0 w 740"/>
                <a:gd name="T51" fmla="*/ 2 h 494"/>
                <a:gd name="T52" fmla="*/ 0 w 740"/>
                <a:gd name="T53" fmla="*/ 2 h 494"/>
                <a:gd name="T54" fmla="*/ 0 w 740"/>
                <a:gd name="T55" fmla="*/ 2 h 494"/>
                <a:gd name="T56" fmla="*/ 0 w 740"/>
                <a:gd name="T57" fmla="*/ 2 h 494"/>
                <a:gd name="T58" fmla="*/ 0 w 740"/>
                <a:gd name="T59" fmla="*/ 2 h 494"/>
                <a:gd name="T60" fmla="*/ 0 w 740"/>
                <a:gd name="T61" fmla="*/ 2 h 494"/>
                <a:gd name="T62" fmla="*/ 0 w 740"/>
                <a:gd name="T63" fmla="*/ 2 h 494"/>
                <a:gd name="T64" fmla="*/ 0 w 740"/>
                <a:gd name="T65" fmla="*/ 2 h 494"/>
                <a:gd name="T66" fmla="*/ 0 w 740"/>
                <a:gd name="T67" fmla="*/ 2 h 494"/>
                <a:gd name="T68" fmla="*/ 0 w 740"/>
                <a:gd name="T69" fmla="*/ 2 h 494"/>
                <a:gd name="T70" fmla="*/ 0 w 740"/>
                <a:gd name="T71" fmla="*/ 2 h 494"/>
                <a:gd name="T72" fmla="*/ 0 w 740"/>
                <a:gd name="T73" fmla="*/ 2 h 494"/>
                <a:gd name="T74" fmla="*/ 0 w 740"/>
                <a:gd name="T75" fmla="*/ 2 h 494"/>
                <a:gd name="T76" fmla="*/ 0 w 740"/>
                <a:gd name="T77" fmla="*/ 2 h 494"/>
                <a:gd name="T78" fmla="*/ 0 w 740"/>
                <a:gd name="T79" fmla="*/ 2 h 494"/>
                <a:gd name="T80" fmla="*/ 0 w 740"/>
                <a:gd name="T81" fmla="*/ 2 h 494"/>
                <a:gd name="T82" fmla="*/ 0 w 740"/>
                <a:gd name="T83" fmla="*/ 2 h 494"/>
                <a:gd name="T84" fmla="*/ 0 w 740"/>
                <a:gd name="T85" fmla="*/ 2 h 494"/>
                <a:gd name="T86" fmla="*/ 0 w 740"/>
                <a:gd name="T87" fmla="*/ 2 h 494"/>
                <a:gd name="T88" fmla="*/ 0 w 740"/>
                <a:gd name="T89" fmla="*/ 2 h 494"/>
                <a:gd name="T90" fmla="*/ 0 w 740"/>
                <a:gd name="T91" fmla="*/ 2 h 494"/>
                <a:gd name="T92" fmla="*/ 0 w 740"/>
                <a:gd name="T93" fmla="*/ 1 h 494"/>
                <a:gd name="T94" fmla="*/ 0 w 740"/>
                <a:gd name="T95" fmla="*/ 1 h 494"/>
                <a:gd name="T96" fmla="*/ 0 w 740"/>
                <a:gd name="T97" fmla="*/ 1 h 49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740"/>
                <a:gd name="T148" fmla="*/ 0 h 494"/>
                <a:gd name="T149" fmla="*/ 740 w 740"/>
                <a:gd name="T150" fmla="*/ 494 h 494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740" h="494">
                  <a:moveTo>
                    <a:pt x="731" y="156"/>
                  </a:moveTo>
                  <a:lnTo>
                    <a:pt x="648" y="87"/>
                  </a:lnTo>
                  <a:lnTo>
                    <a:pt x="565" y="38"/>
                  </a:lnTo>
                  <a:lnTo>
                    <a:pt x="479" y="10"/>
                  </a:lnTo>
                  <a:lnTo>
                    <a:pt x="394" y="0"/>
                  </a:lnTo>
                  <a:lnTo>
                    <a:pt x="305" y="7"/>
                  </a:lnTo>
                  <a:lnTo>
                    <a:pt x="217" y="32"/>
                  </a:lnTo>
                  <a:lnTo>
                    <a:pt x="127" y="72"/>
                  </a:lnTo>
                  <a:lnTo>
                    <a:pt x="38" y="130"/>
                  </a:lnTo>
                  <a:lnTo>
                    <a:pt x="20" y="160"/>
                  </a:lnTo>
                  <a:lnTo>
                    <a:pt x="9" y="187"/>
                  </a:lnTo>
                  <a:lnTo>
                    <a:pt x="0" y="213"/>
                  </a:lnTo>
                  <a:lnTo>
                    <a:pt x="1" y="238"/>
                  </a:lnTo>
                  <a:lnTo>
                    <a:pt x="7" y="260"/>
                  </a:lnTo>
                  <a:lnTo>
                    <a:pt x="23" y="284"/>
                  </a:lnTo>
                  <a:lnTo>
                    <a:pt x="47" y="305"/>
                  </a:lnTo>
                  <a:lnTo>
                    <a:pt x="82" y="328"/>
                  </a:lnTo>
                  <a:lnTo>
                    <a:pt x="76" y="349"/>
                  </a:lnTo>
                  <a:lnTo>
                    <a:pt x="79" y="370"/>
                  </a:lnTo>
                  <a:lnTo>
                    <a:pt x="90" y="386"/>
                  </a:lnTo>
                  <a:lnTo>
                    <a:pt x="110" y="401"/>
                  </a:lnTo>
                  <a:lnTo>
                    <a:pt x="133" y="412"/>
                  </a:lnTo>
                  <a:lnTo>
                    <a:pt x="161" y="419"/>
                  </a:lnTo>
                  <a:lnTo>
                    <a:pt x="192" y="423"/>
                  </a:lnTo>
                  <a:lnTo>
                    <a:pt x="226" y="425"/>
                  </a:lnTo>
                  <a:lnTo>
                    <a:pt x="243" y="452"/>
                  </a:lnTo>
                  <a:lnTo>
                    <a:pt x="263" y="474"/>
                  </a:lnTo>
                  <a:lnTo>
                    <a:pt x="282" y="487"/>
                  </a:lnTo>
                  <a:lnTo>
                    <a:pt x="305" y="494"/>
                  </a:lnTo>
                  <a:lnTo>
                    <a:pt x="328" y="493"/>
                  </a:lnTo>
                  <a:lnTo>
                    <a:pt x="354" y="483"/>
                  </a:lnTo>
                  <a:lnTo>
                    <a:pt x="384" y="467"/>
                  </a:lnTo>
                  <a:lnTo>
                    <a:pt x="419" y="443"/>
                  </a:lnTo>
                  <a:lnTo>
                    <a:pt x="459" y="456"/>
                  </a:lnTo>
                  <a:lnTo>
                    <a:pt x="494" y="463"/>
                  </a:lnTo>
                  <a:lnTo>
                    <a:pt x="522" y="461"/>
                  </a:lnTo>
                  <a:lnTo>
                    <a:pt x="548" y="455"/>
                  </a:lnTo>
                  <a:lnTo>
                    <a:pt x="566" y="439"/>
                  </a:lnTo>
                  <a:lnTo>
                    <a:pt x="580" y="421"/>
                  </a:lnTo>
                  <a:lnTo>
                    <a:pt x="589" y="395"/>
                  </a:lnTo>
                  <a:lnTo>
                    <a:pt x="596" y="366"/>
                  </a:lnTo>
                  <a:lnTo>
                    <a:pt x="638" y="357"/>
                  </a:lnTo>
                  <a:lnTo>
                    <a:pt x="673" y="344"/>
                  </a:lnTo>
                  <a:lnTo>
                    <a:pt x="702" y="324"/>
                  </a:lnTo>
                  <a:lnTo>
                    <a:pt x="723" y="302"/>
                  </a:lnTo>
                  <a:lnTo>
                    <a:pt x="734" y="272"/>
                  </a:lnTo>
                  <a:lnTo>
                    <a:pt x="740" y="238"/>
                  </a:lnTo>
                  <a:lnTo>
                    <a:pt x="738" y="199"/>
                  </a:lnTo>
                  <a:lnTo>
                    <a:pt x="731" y="156"/>
                  </a:lnTo>
                  <a:close/>
                </a:path>
              </a:pathLst>
            </a:custGeom>
            <a:solidFill>
              <a:srgbClr val="C9857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01" name="Freeform 23"/>
            <p:cNvSpPr>
              <a:spLocks/>
            </p:cNvSpPr>
            <p:nvPr/>
          </p:nvSpPr>
          <p:spPr bwMode="auto">
            <a:xfrm>
              <a:off x="4843" y="2211"/>
              <a:ext cx="208" cy="207"/>
            </a:xfrm>
            <a:custGeom>
              <a:avLst/>
              <a:gdLst>
                <a:gd name="T0" fmla="*/ 0 w 624"/>
                <a:gd name="T1" fmla="*/ 0 h 415"/>
                <a:gd name="T2" fmla="*/ 0 w 624"/>
                <a:gd name="T3" fmla="*/ 0 h 415"/>
                <a:gd name="T4" fmla="*/ 0 w 624"/>
                <a:gd name="T5" fmla="*/ 0 h 415"/>
                <a:gd name="T6" fmla="*/ 0 w 624"/>
                <a:gd name="T7" fmla="*/ 0 h 415"/>
                <a:gd name="T8" fmla="*/ 0 w 624"/>
                <a:gd name="T9" fmla="*/ 0 h 415"/>
                <a:gd name="T10" fmla="*/ 0 w 624"/>
                <a:gd name="T11" fmla="*/ 0 h 415"/>
                <a:gd name="T12" fmla="*/ 0 w 624"/>
                <a:gd name="T13" fmla="*/ 0 h 415"/>
                <a:gd name="T14" fmla="*/ 0 w 624"/>
                <a:gd name="T15" fmla="*/ 0 h 415"/>
                <a:gd name="T16" fmla="*/ 0 w 624"/>
                <a:gd name="T17" fmla="*/ 0 h 415"/>
                <a:gd name="T18" fmla="*/ 0 w 624"/>
                <a:gd name="T19" fmla="*/ 0 h 415"/>
                <a:gd name="T20" fmla="*/ 0 w 624"/>
                <a:gd name="T21" fmla="*/ 0 h 415"/>
                <a:gd name="T22" fmla="*/ 0 w 624"/>
                <a:gd name="T23" fmla="*/ 0 h 415"/>
                <a:gd name="T24" fmla="*/ 0 w 624"/>
                <a:gd name="T25" fmla="*/ 0 h 415"/>
                <a:gd name="T26" fmla="*/ 0 w 624"/>
                <a:gd name="T27" fmla="*/ 0 h 415"/>
                <a:gd name="T28" fmla="*/ 0 w 624"/>
                <a:gd name="T29" fmla="*/ 0 h 415"/>
                <a:gd name="T30" fmla="*/ 0 w 624"/>
                <a:gd name="T31" fmla="*/ 1 h 415"/>
                <a:gd name="T32" fmla="*/ 0 w 624"/>
                <a:gd name="T33" fmla="*/ 1 h 415"/>
                <a:gd name="T34" fmla="*/ 0 w 624"/>
                <a:gd name="T35" fmla="*/ 1 h 415"/>
                <a:gd name="T36" fmla="*/ 0 w 624"/>
                <a:gd name="T37" fmla="*/ 1 h 415"/>
                <a:gd name="T38" fmla="*/ 0 w 624"/>
                <a:gd name="T39" fmla="*/ 1 h 415"/>
                <a:gd name="T40" fmla="*/ 0 w 624"/>
                <a:gd name="T41" fmla="*/ 1 h 415"/>
                <a:gd name="T42" fmla="*/ 0 w 624"/>
                <a:gd name="T43" fmla="*/ 1 h 415"/>
                <a:gd name="T44" fmla="*/ 0 w 624"/>
                <a:gd name="T45" fmla="*/ 1 h 415"/>
                <a:gd name="T46" fmla="*/ 0 w 624"/>
                <a:gd name="T47" fmla="*/ 1 h 415"/>
                <a:gd name="T48" fmla="*/ 0 w 624"/>
                <a:gd name="T49" fmla="*/ 1 h 415"/>
                <a:gd name="T50" fmla="*/ 0 w 624"/>
                <a:gd name="T51" fmla="*/ 1 h 415"/>
                <a:gd name="T52" fmla="*/ 0 w 624"/>
                <a:gd name="T53" fmla="*/ 1 h 415"/>
                <a:gd name="T54" fmla="*/ 0 w 624"/>
                <a:gd name="T55" fmla="*/ 1 h 415"/>
                <a:gd name="T56" fmla="*/ 0 w 624"/>
                <a:gd name="T57" fmla="*/ 1 h 415"/>
                <a:gd name="T58" fmla="*/ 0 w 624"/>
                <a:gd name="T59" fmla="*/ 1 h 415"/>
                <a:gd name="T60" fmla="*/ 0 w 624"/>
                <a:gd name="T61" fmla="*/ 1 h 415"/>
                <a:gd name="T62" fmla="*/ 0 w 624"/>
                <a:gd name="T63" fmla="*/ 1 h 415"/>
                <a:gd name="T64" fmla="*/ 0 w 624"/>
                <a:gd name="T65" fmla="*/ 1 h 415"/>
                <a:gd name="T66" fmla="*/ 0 w 624"/>
                <a:gd name="T67" fmla="*/ 1 h 415"/>
                <a:gd name="T68" fmla="*/ 0 w 624"/>
                <a:gd name="T69" fmla="*/ 1 h 415"/>
                <a:gd name="T70" fmla="*/ 0 w 624"/>
                <a:gd name="T71" fmla="*/ 1 h 415"/>
                <a:gd name="T72" fmla="*/ 0 w 624"/>
                <a:gd name="T73" fmla="*/ 1 h 415"/>
                <a:gd name="T74" fmla="*/ 0 w 624"/>
                <a:gd name="T75" fmla="*/ 1 h 415"/>
                <a:gd name="T76" fmla="*/ 0 w 624"/>
                <a:gd name="T77" fmla="*/ 1 h 415"/>
                <a:gd name="T78" fmla="*/ 0 w 624"/>
                <a:gd name="T79" fmla="*/ 1 h 415"/>
                <a:gd name="T80" fmla="*/ 0 w 624"/>
                <a:gd name="T81" fmla="*/ 1 h 415"/>
                <a:gd name="T82" fmla="*/ 0 w 624"/>
                <a:gd name="T83" fmla="*/ 1 h 415"/>
                <a:gd name="T84" fmla="*/ 0 w 624"/>
                <a:gd name="T85" fmla="*/ 1 h 415"/>
                <a:gd name="T86" fmla="*/ 0 w 624"/>
                <a:gd name="T87" fmla="*/ 1 h 415"/>
                <a:gd name="T88" fmla="*/ 0 w 624"/>
                <a:gd name="T89" fmla="*/ 0 h 415"/>
                <a:gd name="T90" fmla="*/ 0 w 624"/>
                <a:gd name="T91" fmla="*/ 0 h 415"/>
                <a:gd name="T92" fmla="*/ 0 w 624"/>
                <a:gd name="T93" fmla="*/ 0 h 415"/>
                <a:gd name="T94" fmla="*/ 0 w 624"/>
                <a:gd name="T95" fmla="*/ 0 h 415"/>
                <a:gd name="T96" fmla="*/ 0 w 624"/>
                <a:gd name="T97" fmla="*/ 0 h 415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624"/>
                <a:gd name="T148" fmla="*/ 0 h 415"/>
                <a:gd name="T149" fmla="*/ 624 w 624"/>
                <a:gd name="T150" fmla="*/ 415 h 415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624" h="415">
                  <a:moveTo>
                    <a:pt x="617" y="131"/>
                  </a:moveTo>
                  <a:lnTo>
                    <a:pt x="546" y="72"/>
                  </a:lnTo>
                  <a:lnTo>
                    <a:pt x="476" y="31"/>
                  </a:lnTo>
                  <a:lnTo>
                    <a:pt x="404" y="8"/>
                  </a:lnTo>
                  <a:lnTo>
                    <a:pt x="332" y="0"/>
                  </a:lnTo>
                  <a:lnTo>
                    <a:pt x="257" y="5"/>
                  </a:lnTo>
                  <a:lnTo>
                    <a:pt x="183" y="26"/>
                  </a:lnTo>
                  <a:lnTo>
                    <a:pt x="107" y="61"/>
                  </a:lnTo>
                  <a:lnTo>
                    <a:pt x="31" y="108"/>
                  </a:lnTo>
                  <a:lnTo>
                    <a:pt x="15" y="133"/>
                  </a:lnTo>
                  <a:lnTo>
                    <a:pt x="6" y="158"/>
                  </a:lnTo>
                  <a:lnTo>
                    <a:pt x="0" y="179"/>
                  </a:lnTo>
                  <a:lnTo>
                    <a:pt x="1" y="201"/>
                  </a:lnTo>
                  <a:lnTo>
                    <a:pt x="6" y="219"/>
                  </a:lnTo>
                  <a:lnTo>
                    <a:pt x="20" y="238"/>
                  </a:lnTo>
                  <a:lnTo>
                    <a:pt x="41" y="256"/>
                  </a:lnTo>
                  <a:lnTo>
                    <a:pt x="71" y="274"/>
                  </a:lnTo>
                  <a:lnTo>
                    <a:pt x="65" y="293"/>
                  </a:lnTo>
                  <a:lnTo>
                    <a:pt x="68" y="310"/>
                  </a:lnTo>
                  <a:lnTo>
                    <a:pt x="76" y="324"/>
                  </a:lnTo>
                  <a:lnTo>
                    <a:pt x="93" y="337"/>
                  </a:lnTo>
                  <a:lnTo>
                    <a:pt x="113" y="345"/>
                  </a:lnTo>
                  <a:lnTo>
                    <a:pt x="137" y="353"/>
                  </a:lnTo>
                  <a:lnTo>
                    <a:pt x="162" y="355"/>
                  </a:lnTo>
                  <a:lnTo>
                    <a:pt x="190" y="357"/>
                  </a:lnTo>
                  <a:lnTo>
                    <a:pt x="205" y="380"/>
                  </a:lnTo>
                  <a:lnTo>
                    <a:pt x="220" y="398"/>
                  </a:lnTo>
                  <a:lnTo>
                    <a:pt x="237" y="409"/>
                  </a:lnTo>
                  <a:lnTo>
                    <a:pt x="257" y="415"/>
                  </a:lnTo>
                  <a:lnTo>
                    <a:pt x="277" y="413"/>
                  </a:lnTo>
                  <a:lnTo>
                    <a:pt x="299" y="406"/>
                  </a:lnTo>
                  <a:lnTo>
                    <a:pt x="325" y="392"/>
                  </a:lnTo>
                  <a:lnTo>
                    <a:pt x="354" y="372"/>
                  </a:lnTo>
                  <a:lnTo>
                    <a:pt x="387" y="383"/>
                  </a:lnTo>
                  <a:lnTo>
                    <a:pt x="416" y="389"/>
                  </a:lnTo>
                  <a:lnTo>
                    <a:pt x="440" y="388"/>
                  </a:lnTo>
                  <a:lnTo>
                    <a:pt x="460" y="383"/>
                  </a:lnTo>
                  <a:lnTo>
                    <a:pt x="476" y="370"/>
                  </a:lnTo>
                  <a:lnTo>
                    <a:pt x="487" y="354"/>
                  </a:lnTo>
                  <a:lnTo>
                    <a:pt x="495" y="333"/>
                  </a:lnTo>
                  <a:lnTo>
                    <a:pt x="501" y="308"/>
                  </a:lnTo>
                  <a:lnTo>
                    <a:pt x="536" y="300"/>
                  </a:lnTo>
                  <a:lnTo>
                    <a:pt x="567" y="290"/>
                  </a:lnTo>
                  <a:lnTo>
                    <a:pt x="590" y="273"/>
                  </a:lnTo>
                  <a:lnTo>
                    <a:pt x="608" y="253"/>
                  </a:lnTo>
                  <a:lnTo>
                    <a:pt x="618" y="227"/>
                  </a:lnTo>
                  <a:lnTo>
                    <a:pt x="624" y="200"/>
                  </a:lnTo>
                  <a:lnTo>
                    <a:pt x="622" y="166"/>
                  </a:lnTo>
                  <a:lnTo>
                    <a:pt x="617" y="131"/>
                  </a:lnTo>
                  <a:close/>
                </a:path>
              </a:pathLst>
            </a:custGeom>
            <a:solidFill>
              <a:srgbClr val="B87A6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02" name="Freeform 24"/>
            <p:cNvSpPr>
              <a:spLocks/>
            </p:cNvSpPr>
            <p:nvPr/>
          </p:nvSpPr>
          <p:spPr bwMode="auto">
            <a:xfrm>
              <a:off x="4863" y="2209"/>
              <a:ext cx="168" cy="169"/>
            </a:xfrm>
            <a:custGeom>
              <a:avLst/>
              <a:gdLst>
                <a:gd name="T0" fmla="*/ 0 w 506"/>
                <a:gd name="T1" fmla="*/ 0 h 339"/>
                <a:gd name="T2" fmla="*/ 0 w 506"/>
                <a:gd name="T3" fmla="*/ 0 h 339"/>
                <a:gd name="T4" fmla="*/ 0 w 506"/>
                <a:gd name="T5" fmla="*/ 0 h 339"/>
                <a:gd name="T6" fmla="*/ 0 w 506"/>
                <a:gd name="T7" fmla="*/ 0 h 339"/>
                <a:gd name="T8" fmla="*/ 0 w 506"/>
                <a:gd name="T9" fmla="*/ 0 h 339"/>
                <a:gd name="T10" fmla="*/ 0 w 506"/>
                <a:gd name="T11" fmla="*/ 0 h 339"/>
                <a:gd name="T12" fmla="*/ 0 w 506"/>
                <a:gd name="T13" fmla="*/ 0 h 339"/>
                <a:gd name="T14" fmla="*/ 0 w 506"/>
                <a:gd name="T15" fmla="*/ 0 h 339"/>
                <a:gd name="T16" fmla="*/ 0 w 506"/>
                <a:gd name="T17" fmla="*/ 0 h 339"/>
                <a:gd name="T18" fmla="*/ 0 w 506"/>
                <a:gd name="T19" fmla="*/ 0 h 339"/>
                <a:gd name="T20" fmla="*/ 0 w 506"/>
                <a:gd name="T21" fmla="*/ 0 h 339"/>
                <a:gd name="T22" fmla="*/ 0 w 506"/>
                <a:gd name="T23" fmla="*/ 0 h 339"/>
                <a:gd name="T24" fmla="*/ 0 w 506"/>
                <a:gd name="T25" fmla="*/ 0 h 339"/>
                <a:gd name="T26" fmla="*/ 0 w 506"/>
                <a:gd name="T27" fmla="*/ 0 h 339"/>
                <a:gd name="T28" fmla="*/ 0 w 506"/>
                <a:gd name="T29" fmla="*/ 0 h 339"/>
                <a:gd name="T30" fmla="*/ 0 w 506"/>
                <a:gd name="T31" fmla="*/ 0 h 339"/>
                <a:gd name="T32" fmla="*/ 0 w 506"/>
                <a:gd name="T33" fmla="*/ 0 h 339"/>
                <a:gd name="T34" fmla="*/ 0 w 506"/>
                <a:gd name="T35" fmla="*/ 0 h 339"/>
                <a:gd name="T36" fmla="*/ 0 w 506"/>
                <a:gd name="T37" fmla="*/ 0 h 339"/>
                <a:gd name="T38" fmla="*/ 0 w 506"/>
                <a:gd name="T39" fmla="*/ 1 h 339"/>
                <a:gd name="T40" fmla="*/ 0 w 506"/>
                <a:gd name="T41" fmla="*/ 1 h 339"/>
                <a:gd name="T42" fmla="*/ 0 w 506"/>
                <a:gd name="T43" fmla="*/ 1 h 339"/>
                <a:gd name="T44" fmla="*/ 0 w 506"/>
                <a:gd name="T45" fmla="*/ 1 h 339"/>
                <a:gd name="T46" fmla="*/ 0 w 506"/>
                <a:gd name="T47" fmla="*/ 1 h 339"/>
                <a:gd name="T48" fmla="*/ 0 w 506"/>
                <a:gd name="T49" fmla="*/ 1 h 339"/>
                <a:gd name="T50" fmla="*/ 0 w 506"/>
                <a:gd name="T51" fmla="*/ 1 h 339"/>
                <a:gd name="T52" fmla="*/ 0 w 506"/>
                <a:gd name="T53" fmla="*/ 1 h 339"/>
                <a:gd name="T54" fmla="*/ 0 w 506"/>
                <a:gd name="T55" fmla="*/ 1 h 339"/>
                <a:gd name="T56" fmla="*/ 0 w 506"/>
                <a:gd name="T57" fmla="*/ 1 h 339"/>
                <a:gd name="T58" fmla="*/ 0 w 506"/>
                <a:gd name="T59" fmla="*/ 1 h 339"/>
                <a:gd name="T60" fmla="*/ 0 w 506"/>
                <a:gd name="T61" fmla="*/ 1 h 339"/>
                <a:gd name="T62" fmla="*/ 0 w 506"/>
                <a:gd name="T63" fmla="*/ 1 h 339"/>
                <a:gd name="T64" fmla="*/ 0 w 506"/>
                <a:gd name="T65" fmla="*/ 1 h 339"/>
                <a:gd name="T66" fmla="*/ 0 w 506"/>
                <a:gd name="T67" fmla="*/ 1 h 339"/>
                <a:gd name="T68" fmla="*/ 0 w 506"/>
                <a:gd name="T69" fmla="*/ 1 h 339"/>
                <a:gd name="T70" fmla="*/ 0 w 506"/>
                <a:gd name="T71" fmla="*/ 1 h 339"/>
                <a:gd name="T72" fmla="*/ 0 w 506"/>
                <a:gd name="T73" fmla="*/ 1 h 339"/>
                <a:gd name="T74" fmla="*/ 0 w 506"/>
                <a:gd name="T75" fmla="*/ 1 h 339"/>
                <a:gd name="T76" fmla="*/ 0 w 506"/>
                <a:gd name="T77" fmla="*/ 1 h 339"/>
                <a:gd name="T78" fmla="*/ 0 w 506"/>
                <a:gd name="T79" fmla="*/ 1 h 339"/>
                <a:gd name="T80" fmla="*/ 0 w 506"/>
                <a:gd name="T81" fmla="*/ 0 h 339"/>
                <a:gd name="T82" fmla="*/ 0 w 506"/>
                <a:gd name="T83" fmla="*/ 0 h 339"/>
                <a:gd name="T84" fmla="*/ 0 w 506"/>
                <a:gd name="T85" fmla="*/ 0 h 339"/>
                <a:gd name="T86" fmla="*/ 0 w 506"/>
                <a:gd name="T87" fmla="*/ 0 h 339"/>
                <a:gd name="T88" fmla="*/ 0 w 506"/>
                <a:gd name="T89" fmla="*/ 0 h 339"/>
                <a:gd name="T90" fmla="*/ 0 w 506"/>
                <a:gd name="T91" fmla="*/ 0 h 339"/>
                <a:gd name="T92" fmla="*/ 0 w 506"/>
                <a:gd name="T93" fmla="*/ 0 h 339"/>
                <a:gd name="T94" fmla="*/ 0 w 506"/>
                <a:gd name="T95" fmla="*/ 0 h 339"/>
                <a:gd name="T96" fmla="*/ 0 w 506"/>
                <a:gd name="T97" fmla="*/ 0 h 33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506"/>
                <a:gd name="T148" fmla="*/ 0 h 339"/>
                <a:gd name="T149" fmla="*/ 506 w 506"/>
                <a:gd name="T150" fmla="*/ 339 h 339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506" h="339">
                  <a:moveTo>
                    <a:pt x="501" y="108"/>
                  </a:moveTo>
                  <a:lnTo>
                    <a:pt x="443" y="59"/>
                  </a:lnTo>
                  <a:lnTo>
                    <a:pt x="387" y="27"/>
                  </a:lnTo>
                  <a:lnTo>
                    <a:pt x="328" y="7"/>
                  </a:lnTo>
                  <a:lnTo>
                    <a:pt x="270" y="0"/>
                  </a:lnTo>
                  <a:lnTo>
                    <a:pt x="209" y="6"/>
                  </a:lnTo>
                  <a:lnTo>
                    <a:pt x="148" y="23"/>
                  </a:lnTo>
                  <a:lnTo>
                    <a:pt x="86" y="50"/>
                  </a:lnTo>
                  <a:lnTo>
                    <a:pt x="26" y="89"/>
                  </a:lnTo>
                  <a:lnTo>
                    <a:pt x="13" y="109"/>
                  </a:lnTo>
                  <a:lnTo>
                    <a:pt x="4" y="130"/>
                  </a:lnTo>
                  <a:lnTo>
                    <a:pt x="0" y="147"/>
                  </a:lnTo>
                  <a:lnTo>
                    <a:pt x="0" y="164"/>
                  </a:lnTo>
                  <a:lnTo>
                    <a:pt x="4" y="178"/>
                  </a:lnTo>
                  <a:lnTo>
                    <a:pt x="14" y="194"/>
                  </a:lnTo>
                  <a:lnTo>
                    <a:pt x="31" y="209"/>
                  </a:lnTo>
                  <a:lnTo>
                    <a:pt x="55" y="225"/>
                  </a:lnTo>
                  <a:lnTo>
                    <a:pt x="50" y="239"/>
                  </a:lnTo>
                  <a:lnTo>
                    <a:pt x="54" y="254"/>
                  </a:lnTo>
                  <a:lnTo>
                    <a:pt x="61" y="266"/>
                  </a:lnTo>
                  <a:lnTo>
                    <a:pt x="75" y="276"/>
                  </a:lnTo>
                  <a:lnTo>
                    <a:pt x="91" y="282"/>
                  </a:lnTo>
                  <a:lnTo>
                    <a:pt x="110" y="288"/>
                  </a:lnTo>
                  <a:lnTo>
                    <a:pt x="131" y="292"/>
                  </a:lnTo>
                  <a:lnTo>
                    <a:pt x="155" y="293"/>
                  </a:lnTo>
                  <a:lnTo>
                    <a:pt x="167" y="311"/>
                  </a:lnTo>
                  <a:lnTo>
                    <a:pt x="179" y="326"/>
                  </a:lnTo>
                  <a:lnTo>
                    <a:pt x="192" y="333"/>
                  </a:lnTo>
                  <a:lnTo>
                    <a:pt x="208" y="339"/>
                  </a:lnTo>
                  <a:lnTo>
                    <a:pt x="223" y="337"/>
                  </a:lnTo>
                  <a:lnTo>
                    <a:pt x="243" y="331"/>
                  </a:lnTo>
                  <a:lnTo>
                    <a:pt x="263" y="318"/>
                  </a:lnTo>
                  <a:lnTo>
                    <a:pt x="287" y="302"/>
                  </a:lnTo>
                  <a:lnTo>
                    <a:pt x="314" y="311"/>
                  </a:lnTo>
                  <a:lnTo>
                    <a:pt x="338" y="316"/>
                  </a:lnTo>
                  <a:lnTo>
                    <a:pt x="356" y="315"/>
                  </a:lnTo>
                  <a:lnTo>
                    <a:pt x="373" y="311"/>
                  </a:lnTo>
                  <a:lnTo>
                    <a:pt x="386" y="301"/>
                  </a:lnTo>
                  <a:lnTo>
                    <a:pt x="395" y="289"/>
                  </a:lnTo>
                  <a:lnTo>
                    <a:pt x="401" y="271"/>
                  </a:lnTo>
                  <a:lnTo>
                    <a:pt x="407" y="251"/>
                  </a:lnTo>
                  <a:lnTo>
                    <a:pt x="435" y="245"/>
                  </a:lnTo>
                  <a:lnTo>
                    <a:pt x="460" y="237"/>
                  </a:lnTo>
                  <a:lnTo>
                    <a:pt x="479" y="222"/>
                  </a:lnTo>
                  <a:lnTo>
                    <a:pt x="494" y="207"/>
                  </a:lnTo>
                  <a:lnTo>
                    <a:pt x="501" y="187"/>
                  </a:lnTo>
                  <a:lnTo>
                    <a:pt x="506" y="164"/>
                  </a:lnTo>
                  <a:lnTo>
                    <a:pt x="506" y="136"/>
                  </a:lnTo>
                  <a:lnTo>
                    <a:pt x="501" y="108"/>
                  </a:lnTo>
                  <a:close/>
                </a:path>
              </a:pathLst>
            </a:custGeom>
            <a:solidFill>
              <a:srgbClr val="A6736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03" name="Freeform 25"/>
            <p:cNvSpPr>
              <a:spLocks/>
            </p:cNvSpPr>
            <p:nvPr/>
          </p:nvSpPr>
          <p:spPr bwMode="auto">
            <a:xfrm>
              <a:off x="4895" y="2222"/>
              <a:ext cx="108" cy="109"/>
            </a:xfrm>
            <a:custGeom>
              <a:avLst/>
              <a:gdLst>
                <a:gd name="T0" fmla="*/ 0 w 326"/>
                <a:gd name="T1" fmla="*/ 1 h 218"/>
                <a:gd name="T2" fmla="*/ 0 w 326"/>
                <a:gd name="T3" fmla="*/ 1 h 218"/>
                <a:gd name="T4" fmla="*/ 0 w 326"/>
                <a:gd name="T5" fmla="*/ 1 h 218"/>
                <a:gd name="T6" fmla="*/ 0 w 326"/>
                <a:gd name="T7" fmla="*/ 1 h 218"/>
                <a:gd name="T8" fmla="*/ 0 w 326"/>
                <a:gd name="T9" fmla="*/ 0 h 218"/>
                <a:gd name="T10" fmla="*/ 0 w 326"/>
                <a:gd name="T11" fmla="*/ 1 h 218"/>
                <a:gd name="T12" fmla="*/ 0 w 326"/>
                <a:gd name="T13" fmla="*/ 1 h 218"/>
                <a:gd name="T14" fmla="*/ 0 w 326"/>
                <a:gd name="T15" fmla="*/ 1 h 218"/>
                <a:gd name="T16" fmla="*/ 0 w 326"/>
                <a:gd name="T17" fmla="*/ 1 h 218"/>
                <a:gd name="T18" fmla="*/ 0 w 326"/>
                <a:gd name="T19" fmla="*/ 1 h 218"/>
                <a:gd name="T20" fmla="*/ 0 w 326"/>
                <a:gd name="T21" fmla="*/ 1 h 218"/>
                <a:gd name="T22" fmla="*/ 0 w 326"/>
                <a:gd name="T23" fmla="*/ 1 h 218"/>
                <a:gd name="T24" fmla="*/ 0 w 326"/>
                <a:gd name="T25" fmla="*/ 1 h 218"/>
                <a:gd name="T26" fmla="*/ 0 w 326"/>
                <a:gd name="T27" fmla="*/ 1 h 218"/>
                <a:gd name="T28" fmla="*/ 0 w 326"/>
                <a:gd name="T29" fmla="*/ 1 h 218"/>
                <a:gd name="T30" fmla="*/ 0 w 326"/>
                <a:gd name="T31" fmla="*/ 1 h 218"/>
                <a:gd name="T32" fmla="*/ 0 w 326"/>
                <a:gd name="T33" fmla="*/ 1 h 218"/>
                <a:gd name="T34" fmla="*/ 0 w 326"/>
                <a:gd name="T35" fmla="*/ 1 h 218"/>
                <a:gd name="T36" fmla="*/ 0 w 326"/>
                <a:gd name="T37" fmla="*/ 1 h 218"/>
                <a:gd name="T38" fmla="*/ 0 w 326"/>
                <a:gd name="T39" fmla="*/ 1 h 218"/>
                <a:gd name="T40" fmla="*/ 0 w 326"/>
                <a:gd name="T41" fmla="*/ 1 h 218"/>
                <a:gd name="T42" fmla="*/ 0 w 326"/>
                <a:gd name="T43" fmla="*/ 1 h 218"/>
                <a:gd name="T44" fmla="*/ 0 w 326"/>
                <a:gd name="T45" fmla="*/ 1 h 218"/>
                <a:gd name="T46" fmla="*/ 0 w 326"/>
                <a:gd name="T47" fmla="*/ 1 h 218"/>
                <a:gd name="T48" fmla="*/ 0 w 326"/>
                <a:gd name="T49" fmla="*/ 1 h 218"/>
                <a:gd name="T50" fmla="*/ 0 w 326"/>
                <a:gd name="T51" fmla="*/ 1 h 218"/>
                <a:gd name="T52" fmla="*/ 0 w 326"/>
                <a:gd name="T53" fmla="*/ 1 h 218"/>
                <a:gd name="T54" fmla="*/ 0 w 326"/>
                <a:gd name="T55" fmla="*/ 1 h 218"/>
                <a:gd name="T56" fmla="*/ 0 w 326"/>
                <a:gd name="T57" fmla="*/ 1 h 218"/>
                <a:gd name="T58" fmla="*/ 0 w 326"/>
                <a:gd name="T59" fmla="*/ 1 h 218"/>
                <a:gd name="T60" fmla="*/ 0 w 326"/>
                <a:gd name="T61" fmla="*/ 1 h 218"/>
                <a:gd name="T62" fmla="*/ 0 w 326"/>
                <a:gd name="T63" fmla="*/ 1 h 218"/>
                <a:gd name="T64" fmla="*/ 0 w 326"/>
                <a:gd name="T65" fmla="*/ 1 h 218"/>
                <a:gd name="T66" fmla="*/ 0 w 326"/>
                <a:gd name="T67" fmla="*/ 1 h 218"/>
                <a:gd name="T68" fmla="*/ 0 w 326"/>
                <a:gd name="T69" fmla="*/ 1 h 218"/>
                <a:gd name="T70" fmla="*/ 0 w 326"/>
                <a:gd name="T71" fmla="*/ 1 h 218"/>
                <a:gd name="T72" fmla="*/ 0 w 326"/>
                <a:gd name="T73" fmla="*/ 1 h 218"/>
                <a:gd name="T74" fmla="*/ 0 w 326"/>
                <a:gd name="T75" fmla="*/ 1 h 218"/>
                <a:gd name="T76" fmla="*/ 0 w 326"/>
                <a:gd name="T77" fmla="*/ 1 h 218"/>
                <a:gd name="T78" fmla="*/ 0 w 326"/>
                <a:gd name="T79" fmla="*/ 1 h 218"/>
                <a:gd name="T80" fmla="*/ 0 w 326"/>
                <a:gd name="T81" fmla="*/ 1 h 218"/>
                <a:gd name="T82" fmla="*/ 0 w 326"/>
                <a:gd name="T83" fmla="*/ 1 h 218"/>
                <a:gd name="T84" fmla="*/ 0 w 326"/>
                <a:gd name="T85" fmla="*/ 1 h 218"/>
                <a:gd name="T86" fmla="*/ 0 w 326"/>
                <a:gd name="T87" fmla="*/ 1 h 218"/>
                <a:gd name="T88" fmla="*/ 0 w 326"/>
                <a:gd name="T89" fmla="*/ 1 h 218"/>
                <a:gd name="T90" fmla="*/ 0 w 326"/>
                <a:gd name="T91" fmla="*/ 1 h 218"/>
                <a:gd name="T92" fmla="*/ 0 w 326"/>
                <a:gd name="T93" fmla="*/ 1 h 218"/>
                <a:gd name="T94" fmla="*/ 0 w 326"/>
                <a:gd name="T95" fmla="*/ 1 h 218"/>
                <a:gd name="T96" fmla="*/ 0 w 326"/>
                <a:gd name="T97" fmla="*/ 1 h 21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26"/>
                <a:gd name="T148" fmla="*/ 0 h 218"/>
                <a:gd name="T149" fmla="*/ 326 w 326"/>
                <a:gd name="T150" fmla="*/ 218 h 218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26" h="218">
                  <a:moveTo>
                    <a:pt x="323" y="69"/>
                  </a:moveTo>
                  <a:lnTo>
                    <a:pt x="285" y="37"/>
                  </a:lnTo>
                  <a:lnTo>
                    <a:pt x="249" y="17"/>
                  </a:lnTo>
                  <a:lnTo>
                    <a:pt x="211" y="3"/>
                  </a:lnTo>
                  <a:lnTo>
                    <a:pt x="174" y="0"/>
                  </a:lnTo>
                  <a:lnTo>
                    <a:pt x="134" y="2"/>
                  </a:lnTo>
                  <a:lnTo>
                    <a:pt x="95" y="14"/>
                  </a:lnTo>
                  <a:lnTo>
                    <a:pt x="55" y="31"/>
                  </a:lnTo>
                  <a:lnTo>
                    <a:pt x="16" y="57"/>
                  </a:lnTo>
                  <a:lnTo>
                    <a:pt x="7" y="69"/>
                  </a:lnTo>
                  <a:lnTo>
                    <a:pt x="3" y="82"/>
                  </a:lnTo>
                  <a:lnTo>
                    <a:pt x="0" y="94"/>
                  </a:lnTo>
                  <a:lnTo>
                    <a:pt x="2" y="105"/>
                  </a:lnTo>
                  <a:lnTo>
                    <a:pt x="3" y="114"/>
                  </a:lnTo>
                  <a:lnTo>
                    <a:pt x="11" y="125"/>
                  </a:lnTo>
                  <a:lnTo>
                    <a:pt x="21" y="134"/>
                  </a:lnTo>
                  <a:lnTo>
                    <a:pt x="38" y="144"/>
                  </a:lnTo>
                  <a:lnTo>
                    <a:pt x="34" y="152"/>
                  </a:lnTo>
                  <a:lnTo>
                    <a:pt x="34" y="161"/>
                  </a:lnTo>
                  <a:lnTo>
                    <a:pt x="38" y="169"/>
                  </a:lnTo>
                  <a:lnTo>
                    <a:pt x="48" y="176"/>
                  </a:lnTo>
                  <a:lnTo>
                    <a:pt x="58" y="180"/>
                  </a:lnTo>
                  <a:lnTo>
                    <a:pt x="71" y="184"/>
                  </a:lnTo>
                  <a:lnTo>
                    <a:pt x="85" y="185"/>
                  </a:lnTo>
                  <a:lnTo>
                    <a:pt x="100" y="186"/>
                  </a:lnTo>
                  <a:lnTo>
                    <a:pt x="107" y="198"/>
                  </a:lnTo>
                  <a:lnTo>
                    <a:pt x="116" y="208"/>
                  </a:lnTo>
                  <a:lnTo>
                    <a:pt x="124" y="214"/>
                  </a:lnTo>
                  <a:lnTo>
                    <a:pt x="134" y="218"/>
                  </a:lnTo>
                  <a:lnTo>
                    <a:pt x="143" y="216"/>
                  </a:lnTo>
                  <a:lnTo>
                    <a:pt x="155" y="212"/>
                  </a:lnTo>
                  <a:lnTo>
                    <a:pt x="168" y="205"/>
                  </a:lnTo>
                  <a:lnTo>
                    <a:pt x="185" y="195"/>
                  </a:lnTo>
                  <a:lnTo>
                    <a:pt x="202" y="201"/>
                  </a:lnTo>
                  <a:lnTo>
                    <a:pt x="218" y="203"/>
                  </a:lnTo>
                  <a:lnTo>
                    <a:pt x="229" y="202"/>
                  </a:lnTo>
                  <a:lnTo>
                    <a:pt x="240" y="199"/>
                  </a:lnTo>
                  <a:lnTo>
                    <a:pt x="247" y="192"/>
                  </a:lnTo>
                  <a:lnTo>
                    <a:pt x="254" y="184"/>
                  </a:lnTo>
                  <a:lnTo>
                    <a:pt x="259" y="172"/>
                  </a:lnTo>
                  <a:lnTo>
                    <a:pt x="263" y="160"/>
                  </a:lnTo>
                  <a:lnTo>
                    <a:pt x="280" y="156"/>
                  </a:lnTo>
                  <a:lnTo>
                    <a:pt x="297" y="150"/>
                  </a:lnTo>
                  <a:lnTo>
                    <a:pt x="308" y="142"/>
                  </a:lnTo>
                  <a:lnTo>
                    <a:pt x="318" y="131"/>
                  </a:lnTo>
                  <a:lnTo>
                    <a:pt x="322" y="118"/>
                  </a:lnTo>
                  <a:lnTo>
                    <a:pt x="326" y="104"/>
                  </a:lnTo>
                  <a:lnTo>
                    <a:pt x="325" y="87"/>
                  </a:lnTo>
                  <a:lnTo>
                    <a:pt x="323" y="69"/>
                  </a:lnTo>
                  <a:close/>
                </a:path>
              </a:pathLst>
            </a:custGeom>
            <a:solidFill>
              <a:srgbClr val="73403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04" name="Freeform 26"/>
            <p:cNvSpPr>
              <a:spLocks/>
            </p:cNvSpPr>
            <p:nvPr/>
          </p:nvSpPr>
          <p:spPr bwMode="auto">
            <a:xfrm>
              <a:off x="4692" y="1761"/>
              <a:ext cx="543" cy="569"/>
            </a:xfrm>
            <a:custGeom>
              <a:avLst/>
              <a:gdLst>
                <a:gd name="T0" fmla="*/ 0 w 1629"/>
                <a:gd name="T1" fmla="*/ 1 h 1139"/>
                <a:gd name="T2" fmla="*/ 0 w 1629"/>
                <a:gd name="T3" fmla="*/ 1 h 1139"/>
                <a:gd name="T4" fmla="*/ 0 w 1629"/>
                <a:gd name="T5" fmla="*/ 1 h 1139"/>
                <a:gd name="T6" fmla="*/ 0 w 1629"/>
                <a:gd name="T7" fmla="*/ 1 h 1139"/>
                <a:gd name="T8" fmla="*/ 0 w 1629"/>
                <a:gd name="T9" fmla="*/ 0 h 1139"/>
                <a:gd name="T10" fmla="*/ 0 w 1629"/>
                <a:gd name="T11" fmla="*/ 0 h 1139"/>
                <a:gd name="T12" fmla="*/ 0 w 1629"/>
                <a:gd name="T13" fmla="*/ 0 h 1139"/>
                <a:gd name="T14" fmla="*/ 0 w 1629"/>
                <a:gd name="T15" fmla="*/ 0 h 1139"/>
                <a:gd name="T16" fmla="*/ 0 w 1629"/>
                <a:gd name="T17" fmla="*/ 0 h 1139"/>
                <a:gd name="T18" fmla="*/ 0 w 1629"/>
                <a:gd name="T19" fmla="*/ 0 h 1139"/>
                <a:gd name="T20" fmla="*/ 0 w 1629"/>
                <a:gd name="T21" fmla="*/ 0 h 1139"/>
                <a:gd name="T22" fmla="*/ 0 w 1629"/>
                <a:gd name="T23" fmla="*/ 0 h 1139"/>
                <a:gd name="T24" fmla="*/ 0 w 1629"/>
                <a:gd name="T25" fmla="*/ 0 h 1139"/>
                <a:gd name="T26" fmla="*/ 0 w 1629"/>
                <a:gd name="T27" fmla="*/ 0 h 1139"/>
                <a:gd name="T28" fmla="*/ 0 w 1629"/>
                <a:gd name="T29" fmla="*/ 0 h 1139"/>
                <a:gd name="T30" fmla="*/ 0 w 1629"/>
                <a:gd name="T31" fmla="*/ 0 h 1139"/>
                <a:gd name="T32" fmla="*/ 0 w 1629"/>
                <a:gd name="T33" fmla="*/ 0 h 1139"/>
                <a:gd name="T34" fmla="*/ 0 w 1629"/>
                <a:gd name="T35" fmla="*/ 0 h 1139"/>
                <a:gd name="T36" fmla="*/ 0 w 1629"/>
                <a:gd name="T37" fmla="*/ 0 h 1139"/>
                <a:gd name="T38" fmla="*/ 0 w 1629"/>
                <a:gd name="T39" fmla="*/ 0 h 1139"/>
                <a:gd name="T40" fmla="*/ 0 w 1629"/>
                <a:gd name="T41" fmla="*/ 0 h 1139"/>
                <a:gd name="T42" fmla="*/ 0 w 1629"/>
                <a:gd name="T43" fmla="*/ 0 h 1139"/>
                <a:gd name="T44" fmla="*/ 0 w 1629"/>
                <a:gd name="T45" fmla="*/ 0 h 1139"/>
                <a:gd name="T46" fmla="*/ 0 w 1629"/>
                <a:gd name="T47" fmla="*/ 0 h 1139"/>
                <a:gd name="T48" fmla="*/ 0 w 1629"/>
                <a:gd name="T49" fmla="*/ 0 h 1139"/>
                <a:gd name="T50" fmla="*/ 0 w 1629"/>
                <a:gd name="T51" fmla="*/ 0 h 1139"/>
                <a:gd name="T52" fmla="*/ 0 w 1629"/>
                <a:gd name="T53" fmla="*/ 0 h 1139"/>
                <a:gd name="T54" fmla="*/ 0 w 1629"/>
                <a:gd name="T55" fmla="*/ 0 h 1139"/>
                <a:gd name="T56" fmla="*/ 0 w 1629"/>
                <a:gd name="T57" fmla="*/ 1 h 1139"/>
                <a:gd name="T58" fmla="*/ 0 w 1629"/>
                <a:gd name="T59" fmla="*/ 1 h 1139"/>
                <a:gd name="T60" fmla="*/ 0 w 1629"/>
                <a:gd name="T61" fmla="*/ 1 h 1139"/>
                <a:gd name="T62" fmla="*/ 0 w 1629"/>
                <a:gd name="T63" fmla="*/ 1 h 1139"/>
                <a:gd name="T64" fmla="*/ 0 w 1629"/>
                <a:gd name="T65" fmla="*/ 1 h 1139"/>
                <a:gd name="T66" fmla="*/ 0 w 1629"/>
                <a:gd name="T67" fmla="*/ 2 h 1139"/>
                <a:gd name="T68" fmla="*/ 0 w 1629"/>
                <a:gd name="T69" fmla="*/ 3 h 1139"/>
                <a:gd name="T70" fmla="*/ 0 w 1629"/>
                <a:gd name="T71" fmla="*/ 3 h 1139"/>
                <a:gd name="T72" fmla="*/ 0 w 1629"/>
                <a:gd name="T73" fmla="*/ 4 h 1139"/>
                <a:gd name="T74" fmla="*/ 0 w 1629"/>
                <a:gd name="T75" fmla="*/ 4 h 1139"/>
                <a:gd name="T76" fmla="*/ 0 w 1629"/>
                <a:gd name="T77" fmla="*/ 4 h 1139"/>
                <a:gd name="T78" fmla="*/ 0 w 1629"/>
                <a:gd name="T79" fmla="*/ 4 h 1139"/>
                <a:gd name="T80" fmla="*/ 0 w 1629"/>
                <a:gd name="T81" fmla="*/ 3 h 1139"/>
                <a:gd name="T82" fmla="*/ 0 w 1629"/>
                <a:gd name="T83" fmla="*/ 3 h 1139"/>
                <a:gd name="T84" fmla="*/ 0 w 1629"/>
                <a:gd name="T85" fmla="*/ 3 h 1139"/>
                <a:gd name="T86" fmla="*/ 0 w 1629"/>
                <a:gd name="T87" fmla="*/ 3 h 1139"/>
                <a:gd name="T88" fmla="*/ 0 w 1629"/>
                <a:gd name="T89" fmla="*/ 3 h 1139"/>
                <a:gd name="T90" fmla="*/ 0 w 1629"/>
                <a:gd name="T91" fmla="*/ 3 h 1139"/>
                <a:gd name="T92" fmla="*/ 0 w 1629"/>
                <a:gd name="T93" fmla="*/ 3 h 1139"/>
                <a:gd name="T94" fmla="*/ 0 w 1629"/>
                <a:gd name="T95" fmla="*/ 3 h 1139"/>
                <a:gd name="T96" fmla="*/ 0 w 1629"/>
                <a:gd name="T97" fmla="*/ 3 h 1139"/>
                <a:gd name="T98" fmla="*/ 0 w 1629"/>
                <a:gd name="T99" fmla="*/ 4 h 1139"/>
                <a:gd name="T100" fmla="*/ 0 w 1629"/>
                <a:gd name="T101" fmla="*/ 4 h 1139"/>
                <a:gd name="T102" fmla="*/ 0 w 1629"/>
                <a:gd name="T103" fmla="*/ 4 h 1139"/>
                <a:gd name="T104" fmla="*/ 0 w 1629"/>
                <a:gd name="T105" fmla="*/ 4 h 1139"/>
                <a:gd name="T106" fmla="*/ 0 w 1629"/>
                <a:gd name="T107" fmla="*/ 3 h 1139"/>
                <a:gd name="T108" fmla="*/ 0 w 1629"/>
                <a:gd name="T109" fmla="*/ 3 h 1139"/>
                <a:gd name="T110" fmla="*/ 0 w 1629"/>
                <a:gd name="T111" fmla="*/ 2 h 1139"/>
                <a:gd name="T112" fmla="*/ 0 w 1629"/>
                <a:gd name="T113" fmla="*/ 1 h 1139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629"/>
                <a:gd name="T172" fmla="*/ 0 h 1139"/>
                <a:gd name="T173" fmla="*/ 1629 w 1629"/>
                <a:gd name="T174" fmla="*/ 1139 h 1139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629" h="1139">
                  <a:moveTo>
                    <a:pt x="65" y="491"/>
                  </a:moveTo>
                  <a:lnTo>
                    <a:pt x="86" y="405"/>
                  </a:lnTo>
                  <a:lnTo>
                    <a:pt x="113" y="329"/>
                  </a:lnTo>
                  <a:lnTo>
                    <a:pt x="144" y="260"/>
                  </a:lnTo>
                  <a:lnTo>
                    <a:pt x="179" y="202"/>
                  </a:lnTo>
                  <a:lnTo>
                    <a:pt x="219" y="149"/>
                  </a:lnTo>
                  <a:lnTo>
                    <a:pt x="264" y="105"/>
                  </a:lnTo>
                  <a:lnTo>
                    <a:pt x="312" y="70"/>
                  </a:lnTo>
                  <a:lnTo>
                    <a:pt x="366" y="42"/>
                  </a:lnTo>
                  <a:lnTo>
                    <a:pt x="419" y="20"/>
                  </a:lnTo>
                  <a:lnTo>
                    <a:pt x="479" y="7"/>
                  </a:lnTo>
                  <a:lnTo>
                    <a:pt x="541" y="0"/>
                  </a:lnTo>
                  <a:lnTo>
                    <a:pt x="606" y="2"/>
                  </a:lnTo>
                  <a:lnTo>
                    <a:pt x="672" y="8"/>
                  </a:lnTo>
                  <a:lnTo>
                    <a:pt x="741" y="21"/>
                  </a:lnTo>
                  <a:lnTo>
                    <a:pt x="812" y="40"/>
                  </a:lnTo>
                  <a:lnTo>
                    <a:pt x="887" y="66"/>
                  </a:lnTo>
                  <a:lnTo>
                    <a:pt x="971" y="49"/>
                  </a:lnTo>
                  <a:lnTo>
                    <a:pt x="1057" y="37"/>
                  </a:lnTo>
                  <a:lnTo>
                    <a:pt x="1144" y="30"/>
                  </a:lnTo>
                  <a:lnTo>
                    <a:pt x="1230" y="28"/>
                  </a:lnTo>
                  <a:lnTo>
                    <a:pt x="1314" y="27"/>
                  </a:lnTo>
                  <a:lnTo>
                    <a:pt x="1400" y="30"/>
                  </a:lnTo>
                  <a:lnTo>
                    <a:pt x="1487" y="37"/>
                  </a:lnTo>
                  <a:lnTo>
                    <a:pt x="1573" y="46"/>
                  </a:lnTo>
                  <a:lnTo>
                    <a:pt x="1581" y="102"/>
                  </a:lnTo>
                  <a:lnTo>
                    <a:pt x="1590" y="158"/>
                  </a:lnTo>
                  <a:lnTo>
                    <a:pt x="1594" y="215"/>
                  </a:lnTo>
                  <a:lnTo>
                    <a:pt x="1597" y="272"/>
                  </a:lnTo>
                  <a:lnTo>
                    <a:pt x="1595" y="328"/>
                  </a:lnTo>
                  <a:lnTo>
                    <a:pt x="1594" y="386"/>
                  </a:lnTo>
                  <a:lnTo>
                    <a:pt x="1588" y="442"/>
                  </a:lnTo>
                  <a:lnTo>
                    <a:pt x="1583" y="499"/>
                  </a:lnTo>
                  <a:lnTo>
                    <a:pt x="1629" y="709"/>
                  </a:lnTo>
                  <a:lnTo>
                    <a:pt x="1614" y="880"/>
                  </a:lnTo>
                  <a:lnTo>
                    <a:pt x="1544" y="1010"/>
                  </a:lnTo>
                  <a:lnTo>
                    <a:pt x="1437" y="1097"/>
                  </a:lnTo>
                  <a:lnTo>
                    <a:pt x="1303" y="1139"/>
                  </a:lnTo>
                  <a:lnTo>
                    <a:pt x="1158" y="1135"/>
                  </a:lnTo>
                  <a:lnTo>
                    <a:pt x="1014" y="1083"/>
                  </a:lnTo>
                  <a:lnTo>
                    <a:pt x="887" y="982"/>
                  </a:lnTo>
                  <a:lnTo>
                    <a:pt x="861" y="976"/>
                  </a:lnTo>
                  <a:lnTo>
                    <a:pt x="836" y="971"/>
                  </a:lnTo>
                  <a:lnTo>
                    <a:pt x="810" y="964"/>
                  </a:lnTo>
                  <a:lnTo>
                    <a:pt x="785" y="959"/>
                  </a:lnTo>
                  <a:lnTo>
                    <a:pt x="760" y="952"/>
                  </a:lnTo>
                  <a:lnTo>
                    <a:pt x="734" y="947"/>
                  </a:lnTo>
                  <a:lnTo>
                    <a:pt x="709" y="941"/>
                  </a:lnTo>
                  <a:lnTo>
                    <a:pt x="685" y="937"/>
                  </a:lnTo>
                  <a:lnTo>
                    <a:pt x="514" y="1033"/>
                  </a:lnTo>
                  <a:lnTo>
                    <a:pt x="359" y="1085"/>
                  </a:lnTo>
                  <a:lnTo>
                    <a:pt x="223" y="1092"/>
                  </a:lnTo>
                  <a:lnTo>
                    <a:pt x="116" y="1057"/>
                  </a:lnTo>
                  <a:lnTo>
                    <a:pt x="38" y="976"/>
                  </a:lnTo>
                  <a:lnTo>
                    <a:pt x="0" y="854"/>
                  </a:lnTo>
                  <a:lnTo>
                    <a:pt x="7" y="692"/>
                  </a:lnTo>
                  <a:lnTo>
                    <a:pt x="65" y="491"/>
                  </a:lnTo>
                  <a:close/>
                </a:path>
              </a:pathLst>
            </a:custGeom>
            <a:solidFill>
              <a:srgbClr val="C29175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05" name="Freeform 27"/>
            <p:cNvSpPr>
              <a:spLocks/>
            </p:cNvSpPr>
            <p:nvPr/>
          </p:nvSpPr>
          <p:spPr bwMode="auto">
            <a:xfrm>
              <a:off x="4712" y="1784"/>
              <a:ext cx="505" cy="511"/>
            </a:xfrm>
            <a:custGeom>
              <a:avLst/>
              <a:gdLst>
                <a:gd name="T0" fmla="*/ 0 w 1513"/>
                <a:gd name="T1" fmla="*/ 1 h 1024"/>
                <a:gd name="T2" fmla="*/ 0 w 1513"/>
                <a:gd name="T3" fmla="*/ 1 h 1024"/>
                <a:gd name="T4" fmla="*/ 0 w 1513"/>
                <a:gd name="T5" fmla="*/ 1 h 1024"/>
                <a:gd name="T6" fmla="*/ 0 w 1513"/>
                <a:gd name="T7" fmla="*/ 0 h 1024"/>
                <a:gd name="T8" fmla="*/ 0 w 1513"/>
                <a:gd name="T9" fmla="*/ 0 h 1024"/>
                <a:gd name="T10" fmla="*/ 0 w 1513"/>
                <a:gd name="T11" fmla="*/ 0 h 1024"/>
                <a:gd name="T12" fmla="*/ 0 w 1513"/>
                <a:gd name="T13" fmla="*/ 0 h 1024"/>
                <a:gd name="T14" fmla="*/ 0 w 1513"/>
                <a:gd name="T15" fmla="*/ 0 h 1024"/>
                <a:gd name="T16" fmla="*/ 0 w 1513"/>
                <a:gd name="T17" fmla="*/ 0 h 1024"/>
                <a:gd name="T18" fmla="*/ 0 w 1513"/>
                <a:gd name="T19" fmla="*/ 0 h 1024"/>
                <a:gd name="T20" fmla="*/ 0 w 1513"/>
                <a:gd name="T21" fmla="*/ 0 h 1024"/>
                <a:gd name="T22" fmla="*/ 0 w 1513"/>
                <a:gd name="T23" fmla="*/ 0 h 1024"/>
                <a:gd name="T24" fmla="*/ 0 w 1513"/>
                <a:gd name="T25" fmla="*/ 0 h 1024"/>
                <a:gd name="T26" fmla="*/ 0 w 1513"/>
                <a:gd name="T27" fmla="*/ 0 h 1024"/>
                <a:gd name="T28" fmla="*/ 0 w 1513"/>
                <a:gd name="T29" fmla="*/ 0 h 1024"/>
                <a:gd name="T30" fmla="*/ 0 w 1513"/>
                <a:gd name="T31" fmla="*/ 0 h 1024"/>
                <a:gd name="T32" fmla="*/ 0 w 1513"/>
                <a:gd name="T33" fmla="*/ 0 h 1024"/>
                <a:gd name="T34" fmla="*/ 0 w 1513"/>
                <a:gd name="T35" fmla="*/ 0 h 1024"/>
                <a:gd name="T36" fmla="*/ 0 w 1513"/>
                <a:gd name="T37" fmla="*/ 0 h 1024"/>
                <a:gd name="T38" fmla="*/ 0 w 1513"/>
                <a:gd name="T39" fmla="*/ 0 h 1024"/>
                <a:gd name="T40" fmla="*/ 0 w 1513"/>
                <a:gd name="T41" fmla="*/ 0 h 1024"/>
                <a:gd name="T42" fmla="*/ 0 w 1513"/>
                <a:gd name="T43" fmla="*/ 0 h 1024"/>
                <a:gd name="T44" fmla="*/ 0 w 1513"/>
                <a:gd name="T45" fmla="*/ 0 h 1024"/>
                <a:gd name="T46" fmla="*/ 0 w 1513"/>
                <a:gd name="T47" fmla="*/ 0 h 1024"/>
                <a:gd name="T48" fmla="*/ 0 w 1513"/>
                <a:gd name="T49" fmla="*/ 0 h 1024"/>
                <a:gd name="T50" fmla="*/ 0 w 1513"/>
                <a:gd name="T51" fmla="*/ 0 h 1024"/>
                <a:gd name="T52" fmla="*/ 0 w 1513"/>
                <a:gd name="T53" fmla="*/ 0 h 1024"/>
                <a:gd name="T54" fmla="*/ 0 w 1513"/>
                <a:gd name="T55" fmla="*/ 0 h 1024"/>
                <a:gd name="T56" fmla="*/ 0 w 1513"/>
                <a:gd name="T57" fmla="*/ 0 h 1024"/>
                <a:gd name="T58" fmla="*/ 0 w 1513"/>
                <a:gd name="T59" fmla="*/ 1 h 1024"/>
                <a:gd name="T60" fmla="*/ 0 w 1513"/>
                <a:gd name="T61" fmla="*/ 1 h 1024"/>
                <a:gd name="T62" fmla="*/ 0 w 1513"/>
                <a:gd name="T63" fmla="*/ 1 h 1024"/>
                <a:gd name="T64" fmla="*/ 0 w 1513"/>
                <a:gd name="T65" fmla="*/ 1 h 1024"/>
                <a:gd name="T66" fmla="*/ 0 w 1513"/>
                <a:gd name="T67" fmla="*/ 2 h 1024"/>
                <a:gd name="T68" fmla="*/ 0 w 1513"/>
                <a:gd name="T69" fmla="*/ 3 h 1024"/>
                <a:gd name="T70" fmla="*/ 0 w 1513"/>
                <a:gd name="T71" fmla="*/ 3 h 1024"/>
                <a:gd name="T72" fmla="*/ 0 w 1513"/>
                <a:gd name="T73" fmla="*/ 3 h 1024"/>
                <a:gd name="T74" fmla="*/ 0 w 1513"/>
                <a:gd name="T75" fmla="*/ 3 h 1024"/>
                <a:gd name="T76" fmla="*/ 0 w 1513"/>
                <a:gd name="T77" fmla="*/ 3 h 1024"/>
                <a:gd name="T78" fmla="*/ 0 w 1513"/>
                <a:gd name="T79" fmla="*/ 3 h 1024"/>
                <a:gd name="T80" fmla="*/ 0 w 1513"/>
                <a:gd name="T81" fmla="*/ 3 h 1024"/>
                <a:gd name="T82" fmla="*/ 0 w 1513"/>
                <a:gd name="T83" fmla="*/ 3 h 1024"/>
                <a:gd name="T84" fmla="*/ 0 w 1513"/>
                <a:gd name="T85" fmla="*/ 3 h 1024"/>
                <a:gd name="T86" fmla="*/ 0 w 1513"/>
                <a:gd name="T87" fmla="*/ 3 h 1024"/>
                <a:gd name="T88" fmla="*/ 0 w 1513"/>
                <a:gd name="T89" fmla="*/ 3 h 1024"/>
                <a:gd name="T90" fmla="*/ 0 w 1513"/>
                <a:gd name="T91" fmla="*/ 3 h 1024"/>
                <a:gd name="T92" fmla="*/ 0 w 1513"/>
                <a:gd name="T93" fmla="*/ 3 h 1024"/>
                <a:gd name="T94" fmla="*/ 0 w 1513"/>
                <a:gd name="T95" fmla="*/ 3 h 1024"/>
                <a:gd name="T96" fmla="*/ 0 w 1513"/>
                <a:gd name="T97" fmla="*/ 3 h 1024"/>
                <a:gd name="T98" fmla="*/ 0 w 1513"/>
                <a:gd name="T99" fmla="*/ 3 h 1024"/>
                <a:gd name="T100" fmla="*/ 0 w 1513"/>
                <a:gd name="T101" fmla="*/ 3 h 1024"/>
                <a:gd name="T102" fmla="*/ 0 w 1513"/>
                <a:gd name="T103" fmla="*/ 3 h 1024"/>
                <a:gd name="T104" fmla="*/ 0 w 1513"/>
                <a:gd name="T105" fmla="*/ 3 h 1024"/>
                <a:gd name="T106" fmla="*/ 0 w 1513"/>
                <a:gd name="T107" fmla="*/ 3 h 1024"/>
                <a:gd name="T108" fmla="*/ 0 w 1513"/>
                <a:gd name="T109" fmla="*/ 2 h 1024"/>
                <a:gd name="T110" fmla="*/ 0 w 1513"/>
                <a:gd name="T111" fmla="*/ 2 h 1024"/>
                <a:gd name="T112" fmla="*/ 0 w 1513"/>
                <a:gd name="T113" fmla="*/ 1 h 1024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513"/>
                <a:gd name="T172" fmla="*/ 0 h 1024"/>
                <a:gd name="T173" fmla="*/ 1513 w 1513"/>
                <a:gd name="T174" fmla="*/ 1024 h 1024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513" h="1024">
                  <a:moveTo>
                    <a:pt x="59" y="440"/>
                  </a:moveTo>
                  <a:lnTo>
                    <a:pt x="79" y="363"/>
                  </a:lnTo>
                  <a:lnTo>
                    <a:pt x="103" y="295"/>
                  </a:lnTo>
                  <a:lnTo>
                    <a:pt x="131" y="234"/>
                  </a:lnTo>
                  <a:lnTo>
                    <a:pt x="165" y="180"/>
                  </a:lnTo>
                  <a:lnTo>
                    <a:pt x="201" y="132"/>
                  </a:lnTo>
                  <a:lnTo>
                    <a:pt x="242" y="93"/>
                  </a:lnTo>
                  <a:lnTo>
                    <a:pt x="287" y="60"/>
                  </a:lnTo>
                  <a:lnTo>
                    <a:pt x="338" y="37"/>
                  </a:lnTo>
                  <a:lnTo>
                    <a:pt x="388" y="17"/>
                  </a:lnTo>
                  <a:lnTo>
                    <a:pt x="443" y="5"/>
                  </a:lnTo>
                  <a:lnTo>
                    <a:pt x="501" y="0"/>
                  </a:lnTo>
                  <a:lnTo>
                    <a:pt x="561" y="1"/>
                  </a:lnTo>
                  <a:lnTo>
                    <a:pt x="622" y="7"/>
                  </a:lnTo>
                  <a:lnTo>
                    <a:pt x="687" y="18"/>
                  </a:lnTo>
                  <a:lnTo>
                    <a:pt x="753" y="34"/>
                  </a:lnTo>
                  <a:lnTo>
                    <a:pt x="822" y="58"/>
                  </a:lnTo>
                  <a:lnTo>
                    <a:pt x="901" y="43"/>
                  </a:lnTo>
                  <a:lnTo>
                    <a:pt x="981" y="33"/>
                  </a:lnTo>
                  <a:lnTo>
                    <a:pt x="1060" y="26"/>
                  </a:lnTo>
                  <a:lnTo>
                    <a:pt x="1140" y="24"/>
                  </a:lnTo>
                  <a:lnTo>
                    <a:pt x="1219" y="22"/>
                  </a:lnTo>
                  <a:lnTo>
                    <a:pt x="1300" y="26"/>
                  </a:lnTo>
                  <a:lnTo>
                    <a:pt x="1380" y="33"/>
                  </a:lnTo>
                  <a:lnTo>
                    <a:pt x="1460" y="42"/>
                  </a:lnTo>
                  <a:lnTo>
                    <a:pt x="1468" y="93"/>
                  </a:lnTo>
                  <a:lnTo>
                    <a:pt x="1475" y="144"/>
                  </a:lnTo>
                  <a:lnTo>
                    <a:pt x="1479" y="195"/>
                  </a:lnTo>
                  <a:lnTo>
                    <a:pt x="1482" y="246"/>
                  </a:lnTo>
                  <a:lnTo>
                    <a:pt x="1480" y="297"/>
                  </a:lnTo>
                  <a:lnTo>
                    <a:pt x="1479" y="347"/>
                  </a:lnTo>
                  <a:lnTo>
                    <a:pt x="1475" y="398"/>
                  </a:lnTo>
                  <a:lnTo>
                    <a:pt x="1469" y="449"/>
                  </a:lnTo>
                  <a:lnTo>
                    <a:pt x="1513" y="637"/>
                  </a:lnTo>
                  <a:lnTo>
                    <a:pt x="1497" y="791"/>
                  </a:lnTo>
                  <a:lnTo>
                    <a:pt x="1432" y="908"/>
                  </a:lnTo>
                  <a:lnTo>
                    <a:pt x="1333" y="986"/>
                  </a:lnTo>
                  <a:lnTo>
                    <a:pt x="1209" y="1024"/>
                  </a:lnTo>
                  <a:lnTo>
                    <a:pt x="1074" y="1020"/>
                  </a:lnTo>
                  <a:lnTo>
                    <a:pt x="941" y="973"/>
                  </a:lnTo>
                  <a:lnTo>
                    <a:pt x="822" y="883"/>
                  </a:lnTo>
                  <a:lnTo>
                    <a:pt x="798" y="876"/>
                  </a:lnTo>
                  <a:lnTo>
                    <a:pt x="776" y="872"/>
                  </a:lnTo>
                  <a:lnTo>
                    <a:pt x="752" y="866"/>
                  </a:lnTo>
                  <a:lnTo>
                    <a:pt x="729" y="862"/>
                  </a:lnTo>
                  <a:lnTo>
                    <a:pt x="705" y="855"/>
                  </a:lnTo>
                  <a:lnTo>
                    <a:pt x="683" y="850"/>
                  </a:lnTo>
                  <a:lnTo>
                    <a:pt x="659" y="845"/>
                  </a:lnTo>
                  <a:lnTo>
                    <a:pt x="636" y="841"/>
                  </a:lnTo>
                  <a:lnTo>
                    <a:pt x="477" y="927"/>
                  </a:lnTo>
                  <a:lnTo>
                    <a:pt x="333" y="975"/>
                  </a:lnTo>
                  <a:lnTo>
                    <a:pt x="206" y="981"/>
                  </a:lnTo>
                  <a:lnTo>
                    <a:pt x="105" y="949"/>
                  </a:lnTo>
                  <a:lnTo>
                    <a:pt x="33" y="876"/>
                  </a:lnTo>
                  <a:lnTo>
                    <a:pt x="0" y="768"/>
                  </a:lnTo>
                  <a:lnTo>
                    <a:pt x="5" y="622"/>
                  </a:lnTo>
                  <a:lnTo>
                    <a:pt x="59" y="440"/>
                  </a:lnTo>
                  <a:close/>
                </a:path>
              </a:pathLst>
            </a:custGeom>
            <a:solidFill>
              <a:srgbClr val="F2C2A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06" name="Freeform 28"/>
            <p:cNvSpPr>
              <a:spLocks/>
            </p:cNvSpPr>
            <p:nvPr/>
          </p:nvSpPr>
          <p:spPr bwMode="auto">
            <a:xfrm>
              <a:off x="4774" y="1793"/>
              <a:ext cx="93" cy="246"/>
            </a:xfrm>
            <a:custGeom>
              <a:avLst/>
              <a:gdLst>
                <a:gd name="T0" fmla="*/ 0 w 281"/>
                <a:gd name="T1" fmla="*/ 0 h 493"/>
                <a:gd name="T2" fmla="*/ 0 w 281"/>
                <a:gd name="T3" fmla="*/ 0 h 493"/>
                <a:gd name="T4" fmla="*/ 0 w 281"/>
                <a:gd name="T5" fmla="*/ 0 h 493"/>
                <a:gd name="T6" fmla="*/ 0 w 281"/>
                <a:gd name="T7" fmla="*/ 0 h 493"/>
                <a:gd name="T8" fmla="*/ 0 w 281"/>
                <a:gd name="T9" fmla="*/ 0 h 493"/>
                <a:gd name="T10" fmla="*/ 0 w 281"/>
                <a:gd name="T11" fmla="*/ 0 h 493"/>
                <a:gd name="T12" fmla="*/ 0 w 281"/>
                <a:gd name="T13" fmla="*/ 0 h 493"/>
                <a:gd name="T14" fmla="*/ 0 w 281"/>
                <a:gd name="T15" fmla="*/ 0 h 493"/>
                <a:gd name="T16" fmla="*/ 0 w 281"/>
                <a:gd name="T17" fmla="*/ 0 h 493"/>
                <a:gd name="T18" fmla="*/ 0 w 281"/>
                <a:gd name="T19" fmla="*/ 0 h 493"/>
                <a:gd name="T20" fmla="*/ 0 w 281"/>
                <a:gd name="T21" fmla="*/ 0 h 493"/>
                <a:gd name="T22" fmla="*/ 0 w 281"/>
                <a:gd name="T23" fmla="*/ 0 h 493"/>
                <a:gd name="T24" fmla="*/ 0 w 281"/>
                <a:gd name="T25" fmla="*/ 0 h 493"/>
                <a:gd name="T26" fmla="*/ 0 w 281"/>
                <a:gd name="T27" fmla="*/ 0 h 493"/>
                <a:gd name="T28" fmla="*/ 0 w 281"/>
                <a:gd name="T29" fmla="*/ 0 h 493"/>
                <a:gd name="T30" fmla="*/ 0 w 281"/>
                <a:gd name="T31" fmla="*/ 0 h 493"/>
                <a:gd name="T32" fmla="*/ 0 w 281"/>
                <a:gd name="T33" fmla="*/ 1 h 493"/>
                <a:gd name="T34" fmla="*/ 0 w 281"/>
                <a:gd name="T35" fmla="*/ 1 h 493"/>
                <a:gd name="T36" fmla="*/ 0 w 281"/>
                <a:gd name="T37" fmla="*/ 1 h 493"/>
                <a:gd name="T38" fmla="*/ 0 w 281"/>
                <a:gd name="T39" fmla="*/ 1 h 493"/>
                <a:gd name="T40" fmla="*/ 0 w 281"/>
                <a:gd name="T41" fmla="*/ 1 h 493"/>
                <a:gd name="T42" fmla="*/ 0 w 281"/>
                <a:gd name="T43" fmla="*/ 1 h 493"/>
                <a:gd name="T44" fmla="*/ 0 w 281"/>
                <a:gd name="T45" fmla="*/ 1 h 493"/>
                <a:gd name="T46" fmla="*/ 0 w 281"/>
                <a:gd name="T47" fmla="*/ 1 h 493"/>
                <a:gd name="T48" fmla="*/ 0 w 281"/>
                <a:gd name="T49" fmla="*/ 1 h 493"/>
                <a:gd name="T50" fmla="*/ 0 w 281"/>
                <a:gd name="T51" fmla="*/ 0 h 493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281"/>
                <a:gd name="T79" fmla="*/ 0 h 493"/>
                <a:gd name="T80" fmla="*/ 281 w 281"/>
                <a:gd name="T81" fmla="*/ 493 h 493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281" h="493">
                  <a:moveTo>
                    <a:pt x="281" y="117"/>
                  </a:moveTo>
                  <a:lnTo>
                    <a:pt x="281" y="110"/>
                  </a:lnTo>
                  <a:lnTo>
                    <a:pt x="281" y="97"/>
                  </a:lnTo>
                  <a:lnTo>
                    <a:pt x="280" y="76"/>
                  </a:lnTo>
                  <a:lnTo>
                    <a:pt x="276" y="55"/>
                  </a:lnTo>
                  <a:lnTo>
                    <a:pt x="266" y="33"/>
                  </a:lnTo>
                  <a:lnTo>
                    <a:pt x="252" y="15"/>
                  </a:lnTo>
                  <a:lnTo>
                    <a:pt x="231" y="2"/>
                  </a:lnTo>
                  <a:lnTo>
                    <a:pt x="202" y="0"/>
                  </a:lnTo>
                  <a:lnTo>
                    <a:pt x="168" y="4"/>
                  </a:lnTo>
                  <a:lnTo>
                    <a:pt x="139" y="16"/>
                  </a:lnTo>
                  <a:lnTo>
                    <a:pt x="112" y="34"/>
                  </a:lnTo>
                  <a:lnTo>
                    <a:pt x="88" y="62"/>
                  </a:lnTo>
                  <a:lnTo>
                    <a:pt x="64" y="96"/>
                  </a:lnTo>
                  <a:lnTo>
                    <a:pt x="44" y="139"/>
                  </a:lnTo>
                  <a:lnTo>
                    <a:pt x="26" y="192"/>
                  </a:lnTo>
                  <a:lnTo>
                    <a:pt x="12" y="256"/>
                  </a:lnTo>
                  <a:lnTo>
                    <a:pt x="2" y="318"/>
                  </a:lnTo>
                  <a:lnTo>
                    <a:pt x="0" y="370"/>
                  </a:lnTo>
                  <a:lnTo>
                    <a:pt x="6" y="410"/>
                  </a:lnTo>
                  <a:lnTo>
                    <a:pt x="16" y="443"/>
                  </a:lnTo>
                  <a:lnTo>
                    <a:pt x="27" y="465"/>
                  </a:lnTo>
                  <a:lnTo>
                    <a:pt x="39" y="481"/>
                  </a:lnTo>
                  <a:lnTo>
                    <a:pt x="47" y="489"/>
                  </a:lnTo>
                  <a:lnTo>
                    <a:pt x="51" y="493"/>
                  </a:lnTo>
                  <a:lnTo>
                    <a:pt x="281" y="117"/>
                  </a:lnTo>
                  <a:close/>
                </a:path>
              </a:pathLst>
            </a:custGeom>
            <a:solidFill>
              <a:srgbClr val="52210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07" name="Freeform 29"/>
            <p:cNvSpPr>
              <a:spLocks/>
            </p:cNvSpPr>
            <p:nvPr/>
          </p:nvSpPr>
          <p:spPr bwMode="auto">
            <a:xfrm>
              <a:off x="5085" y="1841"/>
              <a:ext cx="75" cy="217"/>
            </a:xfrm>
            <a:custGeom>
              <a:avLst/>
              <a:gdLst>
                <a:gd name="T0" fmla="*/ 0 w 226"/>
                <a:gd name="T1" fmla="*/ 2 h 434"/>
                <a:gd name="T2" fmla="*/ 0 w 226"/>
                <a:gd name="T3" fmla="*/ 1 h 434"/>
                <a:gd name="T4" fmla="*/ 0 w 226"/>
                <a:gd name="T5" fmla="*/ 1 h 434"/>
                <a:gd name="T6" fmla="*/ 0 w 226"/>
                <a:gd name="T7" fmla="*/ 1 h 434"/>
                <a:gd name="T8" fmla="*/ 0 w 226"/>
                <a:gd name="T9" fmla="*/ 1 h 434"/>
                <a:gd name="T10" fmla="*/ 0 w 226"/>
                <a:gd name="T11" fmla="*/ 1 h 434"/>
                <a:gd name="T12" fmla="*/ 0 w 226"/>
                <a:gd name="T13" fmla="*/ 1 h 434"/>
                <a:gd name="T14" fmla="*/ 0 w 226"/>
                <a:gd name="T15" fmla="*/ 1 h 434"/>
                <a:gd name="T16" fmla="*/ 0 w 226"/>
                <a:gd name="T17" fmla="*/ 1 h 434"/>
                <a:gd name="T18" fmla="*/ 0 w 226"/>
                <a:gd name="T19" fmla="*/ 0 h 434"/>
                <a:gd name="T20" fmla="*/ 0 w 226"/>
                <a:gd name="T21" fmla="*/ 1 h 434"/>
                <a:gd name="T22" fmla="*/ 0 w 226"/>
                <a:gd name="T23" fmla="*/ 1 h 434"/>
                <a:gd name="T24" fmla="*/ 0 w 226"/>
                <a:gd name="T25" fmla="*/ 1 h 434"/>
                <a:gd name="T26" fmla="*/ 0 w 226"/>
                <a:gd name="T27" fmla="*/ 1 h 434"/>
                <a:gd name="T28" fmla="*/ 0 w 226"/>
                <a:gd name="T29" fmla="*/ 1 h 434"/>
                <a:gd name="T30" fmla="*/ 0 w 226"/>
                <a:gd name="T31" fmla="*/ 1 h 434"/>
                <a:gd name="T32" fmla="*/ 0 w 226"/>
                <a:gd name="T33" fmla="*/ 2 h 434"/>
                <a:gd name="T34" fmla="*/ 0 w 226"/>
                <a:gd name="T35" fmla="*/ 2 h 43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26"/>
                <a:gd name="T55" fmla="*/ 0 h 434"/>
                <a:gd name="T56" fmla="*/ 226 w 226"/>
                <a:gd name="T57" fmla="*/ 434 h 43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26" h="434">
                  <a:moveTo>
                    <a:pt x="72" y="434"/>
                  </a:moveTo>
                  <a:lnTo>
                    <a:pt x="0" y="74"/>
                  </a:lnTo>
                  <a:lnTo>
                    <a:pt x="3" y="71"/>
                  </a:lnTo>
                  <a:lnTo>
                    <a:pt x="12" y="61"/>
                  </a:lnTo>
                  <a:lnTo>
                    <a:pt x="24" y="50"/>
                  </a:lnTo>
                  <a:lnTo>
                    <a:pt x="44" y="37"/>
                  </a:lnTo>
                  <a:lnTo>
                    <a:pt x="64" y="22"/>
                  </a:lnTo>
                  <a:lnTo>
                    <a:pt x="88" y="10"/>
                  </a:lnTo>
                  <a:lnTo>
                    <a:pt x="112" y="3"/>
                  </a:lnTo>
                  <a:lnTo>
                    <a:pt x="137" y="0"/>
                  </a:lnTo>
                  <a:lnTo>
                    <a:pt x="164" y="3"/>
                  </a:lnTo>
                  <a:lnTo>
                    <a:pt x="191" y="17"/>
                  </a:lnTo>
                  <a:lnTo>
                    <a:pt x="212" y="42"/>
                  </a:lnTo>
                  <a:lnTo>
                    <a:pt x="226" y="84"/>
                  </a:lnTo>
                  <a:lnTo>
                    <a:pt x="222" y="140"/>
                  </a:lnTo>
                  <a:lnTo>
                    <a:pt x="199" y="217"/>
                  </a:lnTo>
                  <a:lnTo>
                    <a:pt x="150" y="313"/>
                  </a:lnTo>
                  <a:lnTo>
                    <a:pt x="72" y="434"/>
                  </a:lnTo>
                  <a:close/>
                </a:path>
              </a:pathLst>
            </a:custGeom>
            <a:solidFill>
              <a:srgbClr val="52210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08" name="Freeform 30"/>
            <p:cNvSpPr>
              <a:spLocks/>
            </p:cNvSpPr>
            <p:nvPr/>
          </p:nvSpPr>
          <p:spPr bwMode="auto">
            <a:xfrm>
              <a:off x="4890" y="1805"/>
              <a:ext cx="227" cy="118"/>
            </a:xfrm>
            <a:custGeom>
              <a:avLst/>
              <a:gdLst>
                <a:gd name="T0" fmla="*/ 0 w 683"/>
                <a:gd name="T1" fmla="*/ 0 h 235"/>
                <a:gd name="T2" fmla="*/ 0 w 683"/>
                <a:gd name="T3" fmla="*/ 1 h 235"/>
                <a:gd name="T4" fmla="*/ 0 w 683"/>
                <a:gd name="T5" fmla="*/ 1 h 235"/>
                <a:gd name="T6" fmla="*/ 0 w 683"/>
                <a:gd name="T7" fmla="*/ 1 h 235"/>
                <a:gd name="T8" fmla="*/ 0 w 683"/>
                <a:gd name="T9" fmla="*/ 1 h 235"/>
                <a:gd name="T10" fmla="*/ 0 w 683"/>
                <a:gd name="T11" fmla="*/ 1 h 235"/>
                <a:gd name="T12" fmla="*/ 0 w 683"/>
                <a:gd name="T13" fmla="*/ 1 h 235"/>
                <a:gd name="T14" fmla="*/ 0 w 683"/>
                <a:gd name="T15" fmla="*/ 1 h 235"/>
                <a:gd name="T16" fmla="*/ 0 w 683"/>
                <a:gd name="T17" fmla="*/ 1 h 235"/>
                <a:gd name="T18" fmla="*/ 0 w 683"/>
                <a:gd name="T19" fmla="*/ 1 h 235"/>
                <a:gd name="T20" fmla="*/ 0 w 683"/>
                <a:gd name="T21" fmla="*/ 1 h 235"/>
                <a:gd name="T22" fmla="*/ 0 w 683"/>
                <a:gd name="T23" fmla="*/ 1 h 235"/>
                <a:gd name="T24" fmla="*/ 0 w 683"/>
                <a:gd name="T25" fmla="*/ 1 h 235"/>
                <a:gd name="T26" fmla="*/ 0 w 683"/>
                <a:gd name="T27" fmla="*/ 1 h 235"/>
                <a:gd name="T28" fmla="*/ 0 w 683"/>
                <a:gd name="T29" fmla="*/ 1 h 235"/>
                <a:gd name="T30" fmla="*/ 0 w 683"/>
                <a:gd name="T31" fmla="*/ 1 h 235"/>
                <a:gd name="T32" fmla="*/ 0 w 683"/>
                <a:gd name="T33" fmla="*/ 1 h 235"/>
                <a:gd name="T34" fmla="*/ 0 w 683"/>
                <a:gd name="T35" fmla="*/ 1 h 235"/>
                <a:gd name="T36" fmla="*/ 0 w 683"/>
                <a:gd name="T37" fmla="*/ 1 h 235"/>
                <a:gd name="T38" fmla="*/ 0 w 683"/>
                <a:gd name="T39" fmla="*/ 1 h 235"/>
                <a:gd name="T40" fmla="*/ 0 w 683"/>
                <a:gd name="T41" fmla="*/ 1 h 235"/>
                <a:gd name="T42" fmla="*/ 0 w 683"/>
                <a:gd name="T43" fmla="*/ 1 h 235"/>
                <a:gd name="T44" fmla="*/ 0 w 683"/>
                <a:gd name="T45" fmla="*/ 1 h 235"/>
                <a:gd name="T46" fmla="*/ 0 w 683"/>
                <a:gd name="T47" fmla="*/ 1 h 235"/>
                <a:gd name="T48" fmla="*/ 0 w 683"/>
                <a:gd name="T49" fmla="*/ 1 h 235"/>
                <a:gd name="T50" fmla="*/ 0 w 683"/>
                <a:gd name="T51" fmla="*/ 1 h 235"/>
                <a:gd name="T52" fmla="*/ 0 w 683"/>
                <a:gd name="T53" fmla="*/ 1 h 235"/>
                <a:gd name="T54" fmla="*/ 0 w 683"/>
                <a:gd name="T55" fmla="*/ 1 h 235"/>
                <a:gd name="T56" fmla="*/ 0 w 683"/>
                <a:gd name="T57" fmla="*/ 1 h 235"/>
                <a:gd name="T58" fmla="*/ 0 w 683"/>
                <a:gd name="T59" fmla="*/ 1 h 235"/>
                <a:gd name="T60" fmla="*/ 0 w 683"/>
                <a:gd name="T61" fmla="*/ 1 h 235"/>
                <a:gd name="T62" fmla="*/ 0 w 683"/>
                <a:gd name="T63" fmla="*/ 1 h 235"/>
                <a:gd name="T64" fmla="*/ 0 w 683"/>
                <a:gd name="T65" fmla="*/ 1 h 235"/>
                <a:gd name="T66" fmla="*/ 0 w 683"/>
                <a:gd name="T67" fmla="*/ 1 h 235"/>
                <a:gd name="T68" fmla="*/ 0 w 683"/>
                <a:gd name="T69" fmla="*/ 1 h 235"/>
                <a:gd name="T70" fmla="*/ 0 w 683"/>
                <a:gd name="T71" fmla="*/ 1 h 235"/>
                <a:gd name="T72" fmla="*/ 0 w 683"/>
                <a:gd name="T73" fmla="*/ 1 h 235"/>
                <a:gd name="T74" fmla="*/ 0 w 683"/>
                <a:gd name="T75" fmla="*/ 1 h 235"/>
                <a:gd name="T76" fmla="*/ 0 w 683"/>
                <a:gd name="T77" fmla="*/ 1 h 235"/>
                <a:gd name="T78" fmla="*/ 0 w 683"/>
                <a:gd name="T79" fmla="*/ 1 h 235"/>
                <a:gd name="T80" fmla="*/ 0 w 683"/>
                <a:gd name="T81" fmla="*/ 0 h 23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683"/>
                <a:gd name="T124" fmla="*/ 0 h 235"/>
                <a:gd name="T125" fmla="*/ 683 w 683"/>
                <a:gd name="T126" fmla="*/ 235 h 235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683" h="235">
                  <a:moveTo>
                    <a:pt x="0" y="0"/>
                  </a:moveTo>
                  <a:lnTo>
                    <a:pt x="0" y="5"/>
                  </a:lnTo>
                  <a:lnTo>
                    <a:pt x="0" y="21"/>
                  </a:lnTo>
                  <a:lnTo>
                    <a:pt x="2" y="43"/>
                  </a:lnTo>
                  <a:lnTo>
                    <a:pt x="10" y="72"/>
                  </a:lnTo>
                  <a:lnTo>
                    <a:pt x="18" y="101"/>
                  </a:lnTo>
                  <a:lnTo>
                    <a:pt x="32" y="129"/>
                  </a:lnTo>
                  <a:lnTo>
                    <a:pt x="52" y="154"/>
                  </a:lnTo>
                  <a:lnTo>
                    <a:pt x="79" y="177"/>
                  </a:lnTo>
                  <a:lnTo>
                    <a:pt x="108" y="191"/>
                  </a:lnTo>
                  <a:lnTo>
                    <a:pt x="144" y="207"/>
                  </a:lnTo>
                  <a:lnTo>
                    <a:pt x="180" y="220"/>
                  </a:lnTo>
                  <a:lnTo>
                    <a:pt x="218" y="230"/>
                  </a:lnTo>
                  <a:lnTo>
                    <a:pt x="257" y="235"/>
                  </a:lnTo>
                  <a:lnTo>
                    <a:pt x="295" y="235"/>
                  </a:lnTo>
                  <a:lnTo>
                    <a:pt x="331" y="229"/>
                  </a:lnTo>
                  <a:lnTo>
                    <a:pt x="368" y="214"/>
                  </a:lnTo>
                  <a:lnTo>
                    <a:pt x="406" y="190"/>
                  </a:lnTo>
                  <a:lnTo>
                    <a:pt x="454" y="162"/>
                  </a:lnTo>
                  <a:lnTo>
                    <a:pt x="506" y="132"/>
                  </a:lnTo>
                  <a:lnTo>
                    <a:pt x="559" y="103"/>
                  </a:lnTo>
                  <a:lnTo>
                    <a:pt x="607" y="77"/>
                  </a:lnTo>
                  <a:lnTo>
                    <a:pt x="646" y="56"/>
                  </a:lnTo>
                  <a:lnTo>
                    <a:pt x="673" y="41"/>
                  </a:lnTo>
                  <a:lnTo>
                    <a:pt x="683" y="37"/>
                  </a:lnTo>
                  <a:lnTo>
                    <a:pt x="670" y="37"/>
                  </a:lnTo>
                  <a:lnTo>
                    <a:pt x="638" y="37"/>
                  </a:lnTo>
                  <a:lnTo>
                    <a:pt x="590" y="37"/>
                  </a:lnTo>
                  <a:lnTo>
                    <a:pt x="530" y="39"/>
                  </a:lnTo>
                  <a:lnTo>
                    <a:pt x="464" y="41"/>
                  </a:lnTo>
                  <a:lnTo>
                    <a:pt x="399" y="46"/>
                  </a:lnTo>
                  <a:lnTo>
                    <a:pt x="336" y="52"/>
                  </a:lnTo>
                  <a:lnTo>
                    <a:pt x="282" y="62"/>
                  </a:lnTo>
                  <a:lnTo>
                    <a:pt x="234" y="69"/>
                  </a:lnTo>
                  <a:lnTo>
                    <a:pt x="193" y="77"/>
                  </a:lnTo>
                  <a:lnTo>
                    <a:pt x="155" y="81"/>
                  </a:lnTo>
                  <a:lnTo>
                    <a:pt x="122" y="82"/>
                  </a:lnTo>
                  <a:lnTo>
                    <a:pt x="90" y="75"/>
                  </a:lnTo>
                  <a:lnTo>
                    <a:pt x="60" y="60"/>
                  </a:lnTo>
                  <a:lnTo>
                    <a:pt x="29" y="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C9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09" name="Freeform 31"/>
            <p:cNvSpPr>
              <a:spLocks/>
            </p:cNvSpPr>
            <p:nvPr/>
          </p:nvSpPr>
          <p:spPr bwMode="auto">
            <a:xfrm>
              <a:off x="4898" y="1824"/>
              <a:ext cx="192" cy="99"/>
            </a:xfrm>
            <a:custGeom>
              <a:avLst/>
              <a:gdLst>
                <a:gd name="T0" fmla="*/ 0 w 574"/>
                <a:gd name="T1" fmla="*/ 0 h 197"/>
                <a:gd name="T2" fmla="*/ 0 w 574"/>
                <a:gd name="T3" fmla="*/ 1 h 197"/>
                <a:gd name="T4" fmla="*/ 0 w 574"/>
                <a:gd name="T5" fmla="*/ 1 h 197"/>
                <a:gd name="T6" fmla="*/ 0 w 574"/>
                <a:gd name="T7" fmla="*/ 1 h 197"/>
                <a:gd name="T8" fmla="*/ 0 w 574"/>
                <a:gd name="T9" fmla="*/ 1 h 197"/>
                <a:gd name="T10" fmla="*/ 0 w 574"/>
                <a:gd name="T11" fmla="*/ 1 h 197"/>
                <a:gd name="T12" fmla="*/ 0 w 574"/>
                <a:gd name="T13" fmla="*/ 1 h 197"/>
                <a:gd name="T14" fmla="*/ 0 w 574"/>
                <a:gd name="T15" fmla="*/ 1 h 197"/>
                <a:gd name="T16" fmla="*/ 0 w 574"/>
                <a:gd name="T17" fmla="*/ 1 h 197"/>
                <a:gd name="T18" fmla="*/ 0 w 574"/>
                <a:gd name="T19" fmla="*/ 1 h 197"/>
                <a:gd name="T20" fmla="*/ 0 w 574"/>
                <a:gd name="T21" fmla="*/ 1 h 197"/>
                <a:gd name="T22" fmla="*/ 0 w 574"/>
                <a:gd name="T23" fmla="*/ 1 h 197"/>
                <a:gd name="T24" fmla="*/ 0 w 574"/>
                <a:gd name="T25" fmla="*/ 1 h 197"/>
                <a:gd name="T26" fmla="*/ 0 w 574"/>
                <a:gd name="T27" fmla="*/ 1 h 197"/>
                <a:gd name="T28" fmla="*/ 0 w 574"/>
                <a:gd name="T29" fmla="*/ 1 h 197"/>
                <a:gd name="T30" fmla="*/ 0 w 574"/>
                <a:gd name="T31" fmla="*/ 1 h 197"/>
                <a:gd name="T32" fmla="*/ 0 w 574"/>
                <a:gd name="T33" fmla="*/ 1 h 197"/>
                <a:gd name="T34" fmla="*/ 0 w 574"/>
                <a:gd name="T35" fmla="*/ 1 h 197"/>
                <a:gd name="T36" fmla="*/ 0 w 574"/>
                <a:gd name="T37" fmla="*/ 1 h 197"/>
                <a:gd name="T38" fmla="*/ 0 w 574"/>
                <a:gd name="T39" fmla="*/ 1 h 197"/>
                <a:gd name="T40" fmla="*/ 0 w 574"/>
                <a:gd name="T41" fmla="*/ 1 h 197"/>
                <a:gd name="T42" fmla="*/ 0 w 574"/>
                <a:gd name="T43" fmla="*/ 1 h 197"/>
                <a:gd name="T44" fmla="*/ 0 w 574"/>
                <a:gd name="T45" fmla="*/ 1 h 197"/>
                <a:gd name="T46" fmla="*/ 0 w 574"/>
                <a:gd name="T47" fmla="*/ 1 h 197"/>
                <a:gd name="T48" fmla="*/ 0 w 574"/>
                <a:gd name="T49" fmla="*/ 1 h 197"/>
                <a:gd name="T50" fmla="*/ 0 w 574"/>
                <a:gd name="T51" fmla="*/ 1 h 197"/>
                <a:gd name="T52" fmla="*/ 0 w 574"/>
                <a:gd name="T53" fmla="*/ 1 h 197"/>
                <a:gd name="T54" fmla="*/ 0 w 574"/>
                <a:gd name="T55" fmla="*/ 1 h 197"/>
                <a:gd name="T56" fmla="*/ 0 w 574"/>
                <a:gd name="T57" fmla="*/ 1 h 197"/>
                <a:gd name="T58" fmla="*/ 0 w 574"/>
                <a:gd name="T59" fmla="*/ 1 h 197"/>
                <a:gd name="T60" fmla="*/ 0 w 574"/>
                <a:gd name="T61" fmla="*/ 1 h 197"/>
                <a:gd name="T62" fmla="*/ 0 w 574"/>
                <a:gd name="T63" fmla="*/ 1 h 197"/>
                <a:gd name="T64" fmla="*/ 0 w 574"/>
                <a:gd name="T65" fmla="*/ 1 h 197"/>
                <a:gd name="T66" fmla="*/ 0 w 574"/>
                <a:gd name="T67" fmla="*/ 1 h 197"/>
                <a:gd name="T68" fmla="*/ 0 w 574"/>
                <a:gd name="T69" fmla="*/ 1 h 197"/>
                <a:gd name="T70" fmla="*/ 0 w 574"/>
                <a:gd name="T71" fmla="*/ 1 h 197"/>
                <a:gd name="T72" fmla="*/ 0 w 574"/>
                <a:gd name="T73" fmla="*/ 1 h 197"/>
                <a:gd name="T74" fmla="*/ 0 w 574"/>
                <a:gd name="T75" fmla="*/ 1 h 197"/>
                <a:gd name="T76" fmla="*/ 0 w 574"/>
                <a:gd name="T77" fmla="*/ 1 h 197"/>
                <a:gd name="T78" fmla="*/ 0 w 574"/>
                <a:gd name="T79" fmla="*/ 1 h 197"/>
                <a:gd name="T80" fmla="*/ 0 w 574"/>
                <a:gd name="T81" fmla="*/ 0 h 19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574"/>
                <a:gd name="T124" fmla="*/ 0 h 197"/>
                <a:gd name="T125" fmla="*/ 574 w 574"/>
                <a:gd name="T126" fmla="*/ 197 h 197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574" h="197">
                  <a:moveTo>
                    <a:pt x="0" y="0"/>
                  </a:moveTo>
                  <a:lnTo>
                    <a:pt x="0" y="4"/>
                  </a:lnTo>
                  <a:lnTo>
                    <a:pt x="0" y="17"/>
                  </a:lnTo>
                  <a:lnTo>
                    <a:pt x="2" y="37"/>
                  </a:lnTo>
                  <a:lnTo>
                    <a:pt x="8" y="60"/>
                  </a:lnTo>
                  <a:lnTo>
                    <a:pt x="15" y="84"/>
                  </a:lnTo>
                  <a:lnTo>
                    <a:pt x="27" y="108"/>
                  </a:lnTo>
                  <a:lnTo>
                    <a:pt x="43" y="129"/>
                  </a:lnTo>
                  <a:lnTo>
                    <a:pt x="65" y="148"/>
                  </a:lnTo>
                  <a:lnTo>
                    <a:pt x="89" y="161"/>
                  </a:lnTo>
                  <a:lnTo>
                    <a:pt x="119" y="174"/>
                  </a:lnTo>
                  <a:lnTo>
                    <a:pt x="150" y="184"/>
                  </a:lnTo>
                  <a:lnTo>
                    <a:pt x="183" y="193"/>
                  </a:lnTo>
                  <a:lnTo>
                    <a:pt x="215" y="197"/>
                  </a:lnTo>
                  <a:lnTo>
                    <a:pt x="248" y="197"/>
                  </a:lnTo>
                  <a:lnTo>
                    <a:pt x="279" y="191"/>
                  </a:lnTo>
                  <a:lnTo>
                    <a:pt x="310" y="179"/>
                  </a:lnTo>
                  <a:lnTo>
                    <a:pt x="341" y="158"/>
                  </a:lnTo>
                  <a:lnTo>
                    <a:pt x="382" y="136"/>
                  </a:lnTo>
                  <a:lnTo>
                    <a:pt x="425" y="110"/>
                  </a:lnTo>
                  <a:lnTo>
                    <a:pt x="469" y="86"/>
                  </a:lnTo>
                  <a:lnTo>
                    <a:pt x="509" y="64"/>
                  </a:lnTo>
                  <a:lnTo>
                    <a:pt x="543" y="46"/>
                  </a:lnTo>
                  <a:lnTo>
                    <a:pt x="564" y="34"/>
                  </a:lnTo>
                  <a:lnTo>
                    <a:pt x="574" y="30"/>
                  </a:lnTo>
                  <a:lnTo>
                    <a:pt x="562" y="30"/>
                  </a:lnTo>
                  <a:lnTo>
                    <a:pt x="535" y="30"/>
                  </a:lnTo>
                  <a:lnTo>
                    <a:pt x="495" y="30"/>
                  </a:lnTo>
                  <a:lnTo>
                    <a:pt x="447" y="33"/>
                  </a:lnTo>
                  <a:lnTo>
                    <a:pt x="390" y="34"/>
                  </a:lnTo>
                  <a:lnTo>
                    <a:pt x="335" y="38"/>
                  </a:lnTo>
                  <a:lnTo>
                    <a:pt x="283" y="43"/>
                  </a:lnTo>
                  <a:lnTo>
                    <a:pt x="238" y="51"/>
                  </a:lnTo>
                  <a:lnTo>
                    <a:pt x="197" y="58"/>
                  </a:lnTo>
                  <a:lnTo>
                    <a:pt x="163" y="64"/>
                  </a:lnTo>
                  <a:lnTo>
                    <a:pt x="130" y="68"/>
                  </a:lnTo>
                  <a:lnTo>
                    <a:pt x="104" y="68"/>
                  </a:lnTo>
                  <a:lnTo>
                    <a:pt x="77" y="63"/>
                  </a:lnTo>
                  <a:lnTo>
                    <a:pt x="51" y="51"/>
                  </a:lnTo>
                  <a:lnTo>
                    <a:pt x="26" y="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7D1B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10" name="Freeform 32"/>
            <p:cNvSpPr>
              <a:spLocks/>
            </p:cNvSpPr>
            <p:nvPr/>
          </p:nvSpPr>
          <p:spPr bwMode="auto">
            <a:xfrm>
              <a:off x="4907" y="1843"/>
              <a:ext cx="155" cy="80"/>
            </a:xfrm>
            <a:custGeom>
              <a:avLst/>
              <a:gdLst>
                <a:gd name="T0" fmla="*/ 0 w 463"/>
                <a:gd name="T1" fmla="*/ 0 h 159"/>
                <a:gd name="T2" fmla="*/ 0 w 463"/>
                <a:gd name="T3" fmla="*/ 1 h 159"/>
                <a:gd name="T4" fmla="*/ 0 w 463"/>
                <a:gd name="T5" fmla="*/ 1 h 159"/>
                <a:gd name="T6" fmla="*/ 0 w 463"/>
                <a:gd name="T7" fmla="*/ 1 h 159"/>
                <a:gd name="T8" fmla="*/ 0 w 463"/>
                <a:gd name="T9" fmla="*/ 1 h 159"/>
                <a:gd name="T10" fmla="*/ 0 w 463"/>
                <a:gd name="T11" fmla="*/ 1 h 159"/>
                <a:gd name="T12" fmla="*/ 0 w 463"/>
                <a:gd name="T13" fmla="*/ 1 h 159"/>
                <a:gd name="T14" fmla="*/ 0 w 463"/>
                <a:gd name="T15" fmla="*/ 1 h 159"/>
                <a:gd name="T16" fmla="*/ 0 w 463"/>
                <a:gd name="T17" fmla="*/ 1 h 159"/>
                <a:gd name="T18" fmla="*/ 0 w 463"/>
                <a:gd name="T19" fmla="*/ 1 h 159"/>
                <a:gd name="T20" fmla="*/ 0 w 463"/>
                <a:gd name="T21" fmla="*/ 1 h 159"/>
                <a:gd name="T22" fmla="*/ 0 w 463"/>
                <a:gd name="T23" fmla="*/ 1 h 159"/>
                <a:gd name="T24" fmla="*/ 0 w 463"/>
                <a:gd name="T25" fmla="*/ 1 h 159"/>
                <a:gd name="T26" fmla="*/ 0 w 463"/>
                <a:gd name="T27" fmla="*/ 1 h 159"/>
                <a:gd name="T28" fmla="*/ 0 w 463"/>
                <a:gd name="T29" fmla="*/ 1 h 159"/>
                <a:gd name="T30" fmla="*/ 0 w 463"/>
                <a:gd name="T31" fmla="*/ 1 h 159"/>
                <a:gd name="T32" fmla="*/ 0 w 463"/>
                <a:gd name="T33" fmla="*/ 1 h 159"/>
                <a:gd name="T34" fmla="*/ 0 w 463"/>
                <a:gd name="T35" fmla="*/ 1 h 159"/>
                <a:gd name="T36" fmla="*/ 0 w 463"/>
                <a:gd name="T37" fmla="*/ 1 h 159"/>
                <a:gd name="T38" fmla="*/ 0 w 463"/>
                <a:gd name="T39" fmla="*/ 1 h 159"/>
                <a:gd name="T40" fmla="*/ 0 w 463"/>
                <a:gd name="T41" fmla="*/ 1 h 159"/>
                <a:gd name="T42" fmla="*/ 0 w 463"/>
                <a:gd name="T43" fmla="*/ 1 h 159"/>
                <a:gd name="T44" fmla="*/ 0 w 463"/>
                <a:gd name="T45" fmla="*/ 1 h 159"/>
                <a:gd name="T46" fmla="*/ 0 w 463"/>
                <a:gd name="T47" fmla="*/ 1 h 159"/>
                <a:gd name="T48" fmla="*/ 0 w 463"/>
                <a:gd name="T49" fmla="*/ 1 h 159"/>
                <a:gd name="T50" fmla="*/ 0 w 463"/>
                <a:gd name="T51" fmla="*/ 1 h 159"/>
                <a:gd name="T52" fmla="*/ 0 w 463"/>
                <a:gd name="T53" fmla="*/ 1 h 159"/>
                <a:gd name="T54" fmla="*/ 0 w 463"/>
                <a:gd name="T55" fmla="*/ 1 h 159"/>
                <a:gd name="T56" fmla="*/ 0 w 463"/>
                <a:gd name="T57" fmla="*/ 1 h 159"/>
                <a:gd name="T58" fmla="*/ 0 w 463"/>
                <a:gd name="T59" fmla="*/ 1 h 159"/>
                <a:gd name="T60" fmla="*/ 0 w 463"/>
                <a:gd name="T61" fmla="*/ 1 h 159"/>
                <a:gd name="T62" fmla="*/ 0 w 463"/>
                <a:gd name="T63" fmla="*/ 1 h 159"/>
                <a:gd name="T64" fmla="*/ 0 w 463"/>
                <a:gd name="T65" fmla="*/ 1 h 159"/>
                <a:gd name="T66" fmla="*/ 0 w 463"/>
                <a:gd name="T67" fmla="*/ 1 h 159"/>
                <a:gd name="T68" fmla="*/ 0 w 463"/>
                <a:gd name="T69" fmla="*/ 1 h 159"/>
                <a:gd name="T70" fmla="*/ 0 w 463"/>
                <a:gd name="T71" fmla="*/ 1 h 159"/>
                <a:gd name="T72" fmla="*/ 0 w 463"/>
                <a:gd name="T73" fmla="*/ 1 h 159"/>
                <a:gd name="T74" fmla="*/ 0 w 463"/>
                <a:gd name="T75" fmla="*/ 1 h 159"/>
                <a:gd name="T76" fmla="*/ 0 w 463"/>
                <a:gd name="T77" fmla="*/ 1 h 159"/>
                <a:gd name="T78" fmla="*/ 0 w 463"/>
                <a:gd name="T79" fmla="*/ 1 h 159"/>
                <a:gd name="T80" fmla="*/ 0 w 463"/>
                <a:gd name="T81" fmla="*/ 0 h 159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463"/>
                <a:gd name="T124" fmla="*/ 0 h 159"/>
                <a:gd name="T125" fmla="*/ 463 w 463"/>
                <a:gd name="T126" fmla="*/ 159 h 159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463" h="159">
                  <a:moveTo>
                    <a:pt x="0" y="0"/>
                  </a:moveTo>
                  <a:lnTo>
                    <a:pt x="0" y="3"/>
                  </a:lnTo>
                  <a:lnTo>
                    <a:pt x="0" y="14"/>
                  </a:lnTo>
                  <a:lnTo>
                    <a:pt x="2" y="29"/>
                  </a:lnTo>
                  <a:lnTo>
                    <a:pt x="6" y="48"/>
                  </a:lnTo>
                  <a:lnTo>
                    <a:pt x="12" y="68"/>
                  </a:lnTo>
                  <a:lnTo>
                    <a:pt x="21" y="87"/>
                  </a:lnTo>
                  <a:lnTo>
                    <a:pt x="34" y="106"/>
                  </a:lnTo>
                  <a:lnTo>
                    <a:pt x="53" y="120"/>
                  </a:lnTo>
                  <a:lnTo>
                    <a:pt x="72" y="129"/>
                  </a:lnTo>
                  <a:lnTo>
                    <a:pt x="96" y="140"/>
                  </a:lnTo>
                  <a:lnTo>
                    <a:pt x="122" y="148"/>
                  </a:lnTo>
                  <a:lnTo>
                    <a:pt x="147" y="155"/>
                  </a:lnTo>
                  <a:lnTo>
                    <a:pt x="173" y="159"/>
                  </a:lnTo>
                  <a:lnTo>
                    <a:pt x="199" y="159"/>
                  </a:lnTo>
                  <a:lnTo>
                    <a:pt x="225" y="154"/>
                  </a:lnTo>
                  <a:lnTo>
                    <a:pt x="250" y="145"/>
                  </a:lnTo>
                  <a:lnTo>
                    <a:pt x="276" y="128"/>
                  </a:lnTo>
                  <a:lnTo>
                    <a:pt x="308" y="110"/>
                  </a:lnTo>
                  <a:lnTo>
                    <a:pt x="343" y="89"/>
                  </a:lnTo>
                  <a:lnTo>
                    <a:pt x="380" y="70"/>
                  </a:lnTo>
                  <a:lnTo>
                    <a:pt x="411" y="52"/>
                  </a:lnTo>
                  <a:lnTo>
                    <a:pt x="438" y="38"/>
                  </a:lnTo>
                  <a:lnTo>
                    <a:pt x="456" y="27"/>
                  </a:lnTo>
                  <a:lnTo>
                    <a:pt x="463" y="25"/>
                  </a:lnTo>
                  <a:lnTo>
                    <a:pt x="453" y="25"/>
                  </a:lnTo>
                  <a:lnTo>
                    <a:pt x="432" y="25"/>
                  </a:lnTo>
                  <a:lnTo>
                    <a:pt x="400" y="25"/>
                  </a:lnTo>
                  <a:lnTo>
                    <a:pt x="360" y="26"/>
                  </a:lnTo>
                  <a:lnTo>
                    <a:pt x="315" y="27"/>
                  </a:lnTo>
                  <a:lnTo>
                    <a:pt x="270" y="31"/>
                  </a:lnTo>
                  <a:lnTo>
                    <a:pt x="226" y="34"/>
                  </a:lnTo>
                  <a:lnTo>
                    <a:pt x="191" y="40"/>
                  </a:lnTo>
                  <a:lnTo>
                    <a:pt x="158" y="46"/>
                  </a:lnTo>
                  <a:lnTo>
                    <a:pt x="130" y="51"/>
                  </a:lnTo>
                  <a:lnTo>
                    <a:pt x="103" y="53"/>
                  </a:lnTo>
                  <a:lnTo>
                    <a:pt x="82" y="55"/>
                  </a:lnTo>
                  <a:lnTo>
                    <a:pt x="60" y="50"/>
                  </a:lnTo>
                  <a:lnTo>
                    <a:pt x="40" y="40"/>
                  </a:lnTo>
                  <a:lnTo>
                    <a:pt x="20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AD9B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11" name="Freeform 33"/>
            <p:cNvSpPr>
              <a:spLocks/>
            </p:cNvSpPr>
            <p:nvPr/>
          </p:nvSpPr>
          <p:spPr bwMode="auto">
            <a:xfrm>
              <a:off x="4916" y="1862"/>
              <a:ext cx="118" cy="60"/>
            </a:xfrm>
            <a:custGeom>
              <a:avLst/>
              <a:gdLst>
                <a:gd name="T0" fmla="*/ 0 w 354"/>
                <a:gd name="T1" fmla="*/ 0 h 120"/>
                <a:gd name="T2" fmla="*/ 0 w 354"/>
                <a:gd name="T3" fmla="*/ 1 h 120"/>
                <a:gd name="T4" fmla="*/ 0 w 354"/>
                <a:gd name="T5" fmla="*/ 1 h 120"/>
                <a:gd name="T6" fmla="*/ 0 w 354"/>
                <a:gd name="T7" fmla="*/ 1 h 120"/>
                <a:gd name="T8" fmla="*/ 0 w 354"/>
                <a:gd name="T9" fmla="*/ 1 h 120"/>
                <a:gd name="T10" fmla="*/ 0 w 354"/>
                <a:gd name="T11" fmla="*/ 1 h 120"/>
                <a:gd name="T12" fmla="*/ 0 w 354"/>
                <a:gd name="T13" fmla="*/ 1 h 120"/>
                <a:gd name="T14" fmla="*/ 0 w 354"/>
                <a:gd name="T15" fmla="*/ 1 h 120"/>
                <a:gd name="T16" fmla="*/ 0 w 354"/>
                <a:gd name="T17" fmla="*/ 1 h 120"/>
                <a:gd name="T18" fmla="*/ 0 w 354"/>
                <a:gd name="T19" fmla="*/ 1 h 120"/>
                <a:gd name="T20" fmla="*/ 0 w 354"/>
                <a:gd name="T21" fmla="*/ 1 h 120"/>
                <a:gd name="T22" fmla="*/ 0 w 354"/>
                <a:gd name="T23" fmla="*/ 1 h 120"/>
                <a:gd name="T24" fmla="*/ 0 w 354"/>
                <a:gd name="T25" fmla="*/ 1 h 120"/>
                <a:gd name="T26" fmla="*/ 0 w 354"/>
                <a:gd name="T27" fmla="*/ 1 h 120"/>
                <a:gd name="T28" fmla="*/ 0 w 354"/>
                <a:gd name="T29" fmla="*/ 1 h 120"/>
                <a:gd name="T30" fmla="*/ 0 w 354"/>
                <a:gd name="T31" fmla="*/ 1 h 120"/>
                <a:gd name="T32" fmla="*/ 0 w 354"/>
                <a:gd name="T33" fmla="*/ 1 h 120"/>
                <a:gd name="T34" fmla="*/ 0 w 354"/>
                <a:gd name="T35" fmla="*/ 1 h 120"/>
                <a:gd name="T36" fmla="*/ 0 w 354"/>
                <a:gd name="T37" fmla="*/ 1 h 120"/>
                <a:gd name="T38" fmla="*/ 0 w 354"/>
                <a:gd name="T39" fmla="*/ 1 h 120"/>
                <a:gd name="T40" fmla="*/ 0 w 354"/>
                <a:gd name="T41" fmla="*/ 1 h 120"/>
                <a:gd name="T42" fmla="*/ 0 w 354"/>
                <a:gd name="T43" fmla="*/ 1 h 120"/>
                <a:gd name="T44" fmla="*/ 0 w 354"/>
                <a:gd name="T45" fmla="*/ 1 h 120"/>
                <a:gd name="T46" fmla="*/ 0 w 354"/>
                <a:gd name="T47" fmla="*/ 1 h 120"/>
                <a:gd name="T48" fmla="*/ 0 w 354"/>
                <a:gd name="T49" fmla="*/ 1 h 120"/>
                <a:gd name="T50" fmla="*/ 0 w 354"/>
                <a:gd name="T51" fmla="*/ 1 h 120"/>
                <a:gd name="T52" fmla="*/ 0 w 354"/>
                <a:gd name="T53" fmla="*/ 1 h 120"/>
                <a:gd name="T54" fmla="*/ 0 w 354"/>
                <a:gd name="T55" fmla="*/ 1 h 120"/>
                <a:gd name="T56" fmla="*/ 0 w 354"/>
                <a:gd name="T57" fmla="*/ 1 h 120"/>
                <a:gd name="T58" fmla="*/ 0 w 354"/>
                <a:gd name="T59" fmla="*/ 1 h 120"/>
                <a:gd name="T60" fmla="*/ 0 w 354"/>
                <a:gd name="T61" fmla="*/ 1 h 120"/>
                <a:gd name="T62" fmla="*/ 0 w 354"/>
                <a:gd name="T63" fmla="*/ 1 h 120"/>
                <a:gd name="T64" fmla="*/ 0 w 354"/>
                <a:gd name="T65" fmla="*/ 1 h 120"/>
                <a:gd name="T66" fmla="*/ 0 w 354"/>
                <a:gd name="T67" fmla="*/ 1 h 120"/>
                <a:gd name="T68" fmla="*/ 0 w 354"/>
                <a:gd name="T69" fmla="*/ 1 h 120"/>
                <a:gd name="T70" fmla="*/ 0 w 354"/>
                <a:gd name="T71" fmla="*/ 1 h 120"/>
                <a:gd name="T72" fmla="*/ 0 w 354"/>
                <a:gd name="T73" fmla="*/ 1 h 120"/>
                <a:gd name="T74" fmla="*/ 0 w 354"/>
                <a:gd name="T75" fmla="*/ 1 h 120"/>
                <a:gd name="T76" fmla="*/ 0 w 354"/>
                <a:gd name="T77" fmla="*/ 1 h 120"/>
                <a:gd name="T78" fmla="*/ 0 w 354"/>
                <a:gd name="T79" fmla="*/ 1 h 120"/>
                <a:gd name="T80" fmla="*/ 0 w 354"/>
                <a:gd name="T81" fmla="*/ 0 h 12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354"/>
                <a:gd name="T124" fmla="*/ 0 h 120"/>
                <a:gd name="T125" fmla="*/ 354 w 354"/>
                <a:gd name="T126" fmla="*/ 120 h 12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354" h="120">
                  <a:moveTo>
                    <a:pt x="0" y="0"/>
                  </a:moveTo>
                  <a:lnTo>
                    <a:pt x="0" y="2"/>
                  </a:lnTo>
                  <a:lnTo>
                    <a:pt x="0" y="10"/>
                  </a:lnTo>
                  <a:lnTo>
                    <a:pt x="0" y="21"/>
                  </a:lnTo>
                  <a:lnTo>
                    <a:pt x="4" y="36"/>
                  </a:lnTo>
                  <a:lnTo>
                    <a:pt x="8" y="51"/>
                  </a:lnTo>
                  <a:lnTo>
                    <a:pt x="15" y="66"/>
                  </a:lnTo>
                  <a:lnTo>
                    <a:pt x="25" y="79"/>
                  </a:lnTo>
                  <a:lnTo>
                    <a:pt x="41" y="91"/>
                  </a:lnTo>
                  <a:lnTo>
                    <a:pt x="56" y="99"/>
                  </a:lnTo>
                  <a:lnTo>
                    <a:pt x="73" y="107"/>
                  </a:lnTo>
                  <a:lnTo>
                    <a:pt x="91" y="112"/>
                  </a:lnTo>
                  <a:lnTo>
                    <a:pt x="113" y="119"/>
                  </a:lnTo>
                  <a:lnTo>
                    <a:pt x="131" y="120"/>
                  </a:lnTo>
                  <a:lnTo>
                    <a:pt x="151" y="120"/>
                  </a:lnTo>
                  <a:lnTo>
                    <a:pt x="171" y="116"/>
                  </a:lnTo>
                  <a:lnTo>
                    <a:pt x="190" y="110"/>
                  </a:lnTo>
                  <a:lnTo>
                    <a:pt x="210" y="96"/>
                  </a:lnTo>
                  <a:lnTo>
                    <a:pt x="235" y="83"/>
                  </a:lnTo>
                  <a:lnTo>
                    <a:pt x="262" y="68"/>
                  </a:lnTo>
                  <a:lnTo>
                    <a:pt x="289" y="53"/>
                  </a:lnTo>
                  <a:lnTo>
                    <a:pt x="313" y="38"/>
                  </a:lnTo>
                  <a:lnTo>
                    <a:pt x="334" y="27"/>
                  </a:lnTo>
                  <a:lnTo>
                    <a:pt x="348" y="21"/>
                  </a:lnTo>
                  <a:lnTo>
                    <a:pt x="354" y="18"/>
                  </a:lnTo>
                  <a:lnTo>
                    <a:pt x="347" y="18"/>
                  </a:lnTo>
                  <a:lnTo>
                    <a:pt x="330" y="18"/>
                  </a:lnTo>
                  <a:lnTo>
                    <a:pt x="305" y="18"/>
                  </a:lnTo>
                  <a:lnTo>
                    <a:pt x="275" y="19"/>
                  </a:lnTo>
                  <a:lnTo>
                    <a:pt x="241" y="19"/>
                  </a:lnTo>
                  <a:lnTo>
                    <a:pt x="207" y="23"/>
                  </a:lnTo>
                  <a:lnTo>
                    <a:pt x="175" y="26"/>
                  </a:lnTo>
                  <a:lnTo>
                    <a:pt x="147" y="31"/>
                  </a:lnTo>
                  <a:lnTo>
                    <a:pt x="121" y="35"/>
                  </a:lnTo>
                  <a:lnTo>
                    <a:pt x="101" y="39"/>
                  </a:lnTo>
                  <a:lnTo>
                    <a:pt x="82" y="42"/>
                  </a:lnTo>
                  <a:lnTo>
                    <a:pt x="65" y="42"/>
                  </a:lnTo>
                  <a:lnTo>
                    <a:pt x="48" y="38"/>
                  </a:lnTo>
                  <a:lnTo>
                    <a:pt x="32" y="30"/>
                  </a:lnTo>
                  <a:lnTo>
                    <a:pt x="15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E3C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12" name="Freeform 34"/>
            <p:cNvSpPr>
              <a:spLocks/>
            </p:cNvSpPr>
            <p:nvPr/>
          </p:nvSpPr>
          <p:spPr bwMode="auto">
            <a:xfrm>
              <a:off x="4912" y="2079"/>
              <a:ext cx="95" cy="160"/>
            </a:xfrm>
            <a:custGeom>
              <a:avLst/>
              <a:gdLst>
                <a:gd name="T0" fmla="*/ 0 w 286"/>
                <a:gd name="T1" fmla="*/ 0 h 322"/>
                <a:gd name="T2" fmla="*/ 0 w 286"/>
                <a:gd name="T3" fmla="*/ 0 h 322"/>
                <a:gd name="T4" fmla="*/ 0 w 286"/>
                <a:gd name="T5" fmla="*/ 0 h 322"/>
                <a:gd name="T6" fmla="*/ 0 w 286"/>
                <a:gd name="T7" fmla="*/ 0 h 322"/>
                <a:gd name="T8" fmla="*/ 0 w 286"/>
                <a:gd name="T9" fmla="*/ 0 h 322"/>
                <a:gd name="T10" fmla="*/ 0 w 286"/>
                <a:gd name="T11" fmla="*/ 0 h 322"/>
                <a:gd name="T12" fmla="*/ 0 w 286"/>
                <a:gd name="T13" fmla="*/ 0 h 322"/>
                <a:gd name="T14" fmla="*/ 0 w 286"/>
                <a:gd name="T15" fmla="*/ 0 h 322"/>
                <a:gd name="T16" fmla="*/ 0 w 286"/>
                <a:gd name="T17" fmla="*/ 0 h 322"/>
                <a:gd name="T18" fmla="*/ 0 w 286"/>
                <a:gd name="T19" fmla="*/ 0 h 322"/>
                <a:gd name="T20" fmla="*/ 0 w 286"/>
                <a:gd name="T21" fmla="*/ 0 h 322"/>
                <a:gd name="T22" fmla="*/ 0 w 286"/>
                <a:gd name="T23" fmla="*/ 0 h 322"/>
                <a:gd name="T24" fmla="*/ 0 w 286"/>
                <a:gd name="T25" fmla="*/ 0 h 322"/>
                <a:gd name="T26" fmla="*/ 0 w 286"/>
                <a:gd name="T27" fmla="*/ 0 h 322"/>
                <a:gd name="T28" fmla="*/ 0 w 286"/>
                <a:gd name="T29" fmla="*/ 0 h 322"/>
                <a:gd name="T30" fmla="*/ 0 w 286"/>
                <a:gd name="T31" fmla="*/ 0 h 322"/>
                <a:gd name="T32" fmla="*/ 0 w 286"/>
                <a:gd name="T33" fmla="*/ 0 h 322"/>
                <a:gd name="T34" fmla="*/ 0 w 286"/>
                <a:gd name="T35" fmla="*/ 1 h 322"/>
                <a:gd name="T36" fmla="*/ 0 w 286"/>
                <a:gd name="T37" fmla="*/ 1 h 322"/>
                <a:gd name="T38" fmla="*/ 0 w 286"/>
                <a:gd name="T39" fmla="*/ 1 h 322"/>
                <a:gd name="T40" fmla="*/ 0 w 286"/>
                <a:gd name="T41" fmla="*/ 1 h 322"/>
                <a:gd name="T42" fmla="*/ 0 w 286"/>
                <a:gd name="T43" fmla="*/ 0 h 322"/>
                <a:gd name="T44" fmla="*/ 0 w 286"/>
                <a:gd name="T45" fmla="*/ 0 h 322"/>
                <a:gd name="T46" fmla="*/ 0 w 286"/>
                <a:gd name="T47" fmla="*/ 0 h 322"/>
                <a:gd name="T48" fmla="*/ 0 w 286"/>
                <a:gd name="T49" fmla="*/ 0 h 322"/>
                <a:gd name="T50" fmla="*/ 0 w 286"/>
                <a:gd name="T51" fmla="*/ 0 h 322"/>
                <a:gd name="T52" fmla="*/ 0 w 286"/>
                <a:gd name="T53" fmla="*/ 0 h 322"/>
                <a:gd name="T54" fmla="*/ 0 w 286"/>
                <a:gd name="T55" fmla="*/ 0 h 322"/>
                <a:gd name="T56" fmla="*/ 0 w 286"/>
                <a:gd name="T57" fmla="*/ 0 h 32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86"/>
                <a:gd name="T88" fmla="*/ 0 h 322"/>
                <a:gd name="T89" fmla="*/ 286 w 286"/>
                <a:gd name="T90" fmla="*/ 322 h 322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86" h="322">
                  <a:moveTo>
                    <a:pt x="271" y="89"/>
                  </a:moveTo>
                  <a:lnTo>
                    <a:pt x="238" y="47"/>
                  </a:lnTo>
                  <a:lnTo>
                    <a:pt x="204" y="20"/>
                  </a:lnTo>
                  <a:lnTo>
                    <a:pt x="170" y="4"/>
                  </a:lnTo>
                  <a:lnTo>
                    <a:pt x="136" y="0"/>
                  </a:lnTo>
                  <a:lnTo>
                    <a:pt x="102" y="7"/>
                  </a:lnTo>
                  <a:lnTo>
                    <a:pt x="68" y="23"/>
                  </a:lnTo>
                  <a:lnTo>
                    <a:pt x="34" y="46"/>
                  </a:lnTo>
                  <a:lnTo>
                    <a:pt x="2" y="77"/>
                  </a:lnTo>
                  <a:lnTo>
                    <a:pt x="0" y="94"/>
                  </a:lnTo>
                  <a:lnTo>
                    <a:pt x="0" y="114"/>
                  </a:lnTo>
                  <a:lnTo>
                    <a:pt x="2" y="131"/>
                  </a:lnTo>
                  <a:lnTo>
                    <a:pt x="5" y="150"/>
                  </a:lnTo>
                  <a:lnTo>
                    <a:pt x="6" y="167"/>
                  </a:lnTo>
                  <a:lnTo>
                    <a:pt x="9" y="186"/>
                  </a:lnTo>
                  <a:lnTo>
                    <a:pt x="12" y="204"/>
                  </a:lnTo>
                  <a:lnTo>
                    <a:pt x="16" y="224"/>
                  </a:lnTo>
                  <a:lnTo>
                    <a:pt x="70" y="293"/>
                  </a:lnTo>
                  <a:lnTo>
                    <a:pt x="115" y="322"/>
                  </a:lnTo>
                  <a:lnTo>
                    <a:pt x="149" y="316"/>
                  </a:lnTo>
                  <a:lnTo>
                    <a:pt x="180" y="288"/>
                  </a:lnTo>
                  <a:lnTo>
                    <a:pt x="204" y="243"/>
                  </a:lnTo>
                  <a:lnTo>
                    <a:pt x="229" y="196"/>
                  </a:lnTo>
                  <a:lnTo>
                    <a:pt x="253" y="154"/>
                  </a:lnTo>
                  <a:lnTo>
                    <a:pt x="283" y="130"/>
                  </a:lnTo>
                  <a:lnTo>
                    <a:pt x="286" y="119"/>
                  </a:lnTo>
                  <a:lnTo>
                    <a:pt x="284" y="110"/>
                  </a:lnTo>
                  <a:lnTo>
                    <a:pt x="280" y="100"/>
                  </a:lnTo>
                  <a:lnTo>
                    <a:pt x="271" y="89"/>
                  </a:lnTo>
                  <a:close/>
                </a:path>
              </a:pathLst>
            </a:custGeom>
            <a:solidFill>
              <a:srgbClr val="59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13" name="Freeform 35"/>
            <p:cNvSpPr>
              <a:spLocks/>
            </p:cNvSpPr>
            <p:nvPr/>
          </p:nvSpPr>
          <p:spPr bwMode="auto">
            <a:xfrm>
              <a:off x="4941" y="2135"/>
              <a:ext cx="49" cy="81"/>
            </a:xfrm>
            <a:custGeom>
              <a:avLst/>
              <a:gdLst>
                <a:gd name="T0" fmla="*/ 0 w 146"/>
                <a:gd name="T1" fmla="*/ 0 h 163"/>
                <a:gd name="T2" fmla="*/ 0 w 146"/>
                <a:gd name="T3" fmla="*/ 0 h 163"/>
                <a:gd name="T4" fmla="*/ 0 w 146"/>
                <a:gd name="T5" fmla="*/ 0 h 163"/>
                <a:gd name="T6" fmla="*/ 0 w 146"/>
                <a:gd name="T7" fmla="*/ 0 h 163"/>
                <a:gd name="T8" fmla="*/ 0 w 146"/>
                <a:gd name="T9" fmla="*/ 0 h 163"/>
                <a:gd name="T10" fmla="*/ 0 w 146"/>
                <a:gd name="T11" fmla="*/ 0 h 163"/>
                <a:gd name="T12" fmla="*/ 0 w 146"/>
                <a:gd name="T13" fmla="*/ 0 h 163"/>
                <a:gd name="T14" fmla="*/ 0 w 146"/>
                <a:gd name="T15" fmla="*/ 0 h 163"/>
                <a:gd name="T16" fmla="*/ 0 w 146"/>
                <a:gd name="T17" fmla="*/ 0 h 163"/>
                <a:gd name="T18" fmla="*/ 0 w 146"/>
                <a:gd name="T19" fmla="*/ 0 h 163"/>
                <a:gd name="T20" fmla="*/ 0 w 146"/>
                <a:gd name="T21" fmla="*/ 0 h 163"/>
                <a:gd name="T22" fmla="*/ 0 w 146"/>
                <a:gd name="T23" fmla="*/ 0 h 163"/>
                <a:gd name="T24" fmla="*/ 0 w 146"/>
                <a:gd name="T25" fmla="*/ 0 h 163"/>
                <a:gd name="T26" fmla="*/ 0 w 146"/>
                <a:gd name="T27" fmla="*/ 0 h 163"/>
                <a:gd name="T28" fmla="*/ 0 w 146"/>
                <a:gd name="T29" fmla="*/ 0 h 163"/>
                <a:gd name="T30" fmla="*/ 0 w 146"/>
                <a:gd name="T31" fmla="*/ 0 h 163"/>
                <a:gd name="T32" fmla="*/ 0 w 146"/>
                <a:gd name="T33" fmla="*/ 0 h 163"/>
                <a:gd name="T34" fmla="*/ 0 w 146"/>
                <a:gd name="T35" fmla="*/ 0 h 163"/>
                <a:gd name="T36" fmla="*/ 0 w 146"/>
                <a:gd name="T37" fmla="*/ 0 h 163"/>
                <a:gd name="T38" fmla="*/ 0 w 146"/>
                <a:gd name="T39" fmla="*/ 0 h 163"/>
                <a:gd name="T40" fmla="*/ 0 w 146"/>
                <a:gd name="T41" fmla="*/ 0 h 163"/>
                <a:gd name="T42" fmla="*/ 0 w 146"/>
                <a:gd name="T43" fmla="*/ 0 h 163"/>
                <a:gd name="T44" fmla="*/ 0 w 146"/>
                <a:gd name="T45" fmla="*/ 0 h 163"/>
                <a:gd name="T46" fmla="*/ 0 w 146"/>
                <a:gd name="T47" fmla="*/ 0 h 163"/>
                <a:gd name="T48" fmla="*/ 0 w 146"/>
                <a:gd name="T49" fmla="*/ 0 h 163"/>
                <a:gd name="T50" fmla="*/ 0 w 146"/>
                <a:gd name="T51" fmla="*/ 0 h 163"/>
                <a:gd name="T52" fmla="*/ 0 w 146"/>
                <a:gd name="T53" fmla="*/ 0 h 163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46"/>
                <a:gd name="T82" fmla="*/ 0 h 163"/>
                <a:gd name="T83" fmla="*/ 146 w 146"/>
                <a:gd name="T84" fmla="*/ 163 h 163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46" h="163">
                  <a:moveTo>
                    <a:pt x="141" y="45"/>
                  </a:moveTo>
                  <a:lnTo>
                    <a:pt x="122" y="23"/>
                  </a:lnTo>
                  <a:lnTo>
                    <a:pt x="104" y="10"/>
                  </a:lnTo>
                  <a:lnTo>
                    <a:pt x="87" y="1"/>
                  </a:lnTo>
                  <a:lnTo>
                    <a:pt x="70" y="0"/>
                  </a:lnTo>
                  <a:lnTo>
                    <a:pt x="52" y="2"/>
                  </a:lnTo>
                  <a:lnTo>
                    <a:pt x="33" y="10"/>
                  </a:lnTo>
                  <a:lnTo>
                    <a:pt x="16" y="23"/>
                  </a:lnTo>
                  <a:lnTo>
                    <a:pt x="0" y="40"/>
                  </a:lnTo>
                  <a:lnTo>
                    <a:pt x="0" y="48"/>
                  </a:lnTo>
                  <a:lnTo>
                    <a:pt x="0" y="58"/>
                  </a:lnTo>
                  <a:lnTo>
                    <a:pt x="0" y="66"/>
                  </a:lnTo>
                  <a:lnTo>
                    <a:pt x="2" y="77"/>
                  </a:lnTo>
                  <a:lnTo>
                    <a:pt x="2" y="84"/>
                  </a:lnTo>
                  <a:lnTo>
                    <a:pt x="5" y="95"/>
                  </a:lnTo>
                  <a:lnTo>
                    <a:pt x="7" y="103"/>
                  </a:lnTo>
                  <a:lnTo>
                    <a:pt x="9" y="113"/>
                  </a:lnTo>
                  <a:lnTo>
                    <a:pt x="36" y="148"/>
                  </a:lnTo>
                  <a:lnTo>
                    <a:pt x="59" y="163"/>
                  </a:lnTo>
                  <a:lnTo>
                    <a:pt x="76" y="160"/>
                  </a:lnTo>
                  <a:lnTo>
                    <a:pt x="91" y="146"/>
                  </a:lnTo>
                  <a:lnTo>
                    <a:pt x="103" y="124"/>
                  </a:lnTo>
                  <a:lnTo>
                    <a:pt x="115" y="100"/>
                  </a:lnTo>
                  <a:lnTo>
                    <a:pt x="128" y="79"/>
                  </a:lnTo>
                  <a:lnTo>
                    <a:pt x="143" y="66"/>
                  </a:lnTo>
                  <a:lnTo>
                    <a:pt x="146" y="56"/>
                  </a:lnTo>
                  <a:lnTo>
                    <a:pt x="141" y="45"/>
                  </a:lnTo>
                  <a:close/>
                </a:path>
              </a:pathLst>
            </a:custGeom>
            <a:solidFill>
              <a:srgbClr val="DE001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14" name="Freeform 36"/>
            <p:cNvSpPr>
              <a:spLocks/>
            </p:cNvSpPr>
            <p:nvPr/>
          </p:nvSpPr>
          <p:spPr bwMode="auto">
            <a:xfrm>
              <a:off x="4697" y="1611"/>
              <a:ext cx="131" cy="318"/>
            </a:xfrm>
            <a:custGeom>
              <a:avLst/>
              <a:gdLst>
                <a:gd name="T0" fmla="*/ 0 w 395"/>
                <a:gd name="T1" fmla="*/ 1 h 636"/>
                <a:gd name="T2" fmla="*/ 0 w 395"/>
                <a:gd name="T3" fmla="*/ 1 h 636"/>
                <a:gd name="T4" fmla="*/ 0 w 395"/>
                <a:gd name="T5" fmla="*/ 1 h 636"/>
                <a:gd name="T6" fmla="*/ 0 w 395"/>
                <a:gd name="T7" fmla="*/ 1 h 636"/>
                <a:gd name="T8" fmla="*/ 0 w 395"/>
                <a:gd name="T9" fmla="*/ 1 h 636"/>
                <a:gd name="T10" fmla="*/ 0 w 395"/>
                <a:gd name="T11" fmla="*/ 1 h 636"/>
                <a:gd name="T12" fmla="*/ 0 w 395"/>
                <a:gd name="T13" fmla="*/ 2 h 636"/>
                <a:gd name="T14" fmla="*/ 0 w 395"/>
                <a:gd name="T15" fmla="*/ 2 h 636"/>
                <a:gd name="T16" fmla="*/ 0 w 395"/>
                <a:gd name="T17" fmla="*/ 2 h 636"/>
                <a:gd name="T18" fmla="*/ 0 w 395"/>
                <a:gd name="T19" fmla="*/ 2 h 636"/>
                <a:gd name="T20" fmla="*/ 0 w 395"/>
                <a:gd name="T21" fmla="*/ 2 h 636"/>
                <a:gd name="T22" fmla="*/ 0 w 395"/>
                <a:gd name="T23" fmla="*/ 1 h 636"/>
                <a:gd name="T24" fmla="*/ 0 w 395"/>
                <a:gd name="T25" fmla="*/ 1 h 636"/>
                <a:gd name="T26" fmla="*/ 0 w 395"/>
                <a:gd name="T27" fmla="*/ 1 h 636"/>
                <a:gd name="T28" fmla="*/ 0 w 395"/>
                <a:gd name="T29" fmla="*/ 1 h 636"/>
                <a:gd name="T30" fmla="*/ 0 w 395"/>
                <a:gd name="T31" fmla="*/ 1 h 636"/>
                <a:gd name="T32" fmla="*/ 0 w 395"/>
                <a:gd name="T33" fmla="*/ 0 h 636"/>
                <a:gd name="T34" fmla="*/ 0 w 395"/>
                <a:gd name="T35" fmla="*/ 1 h 636"/>
                <a:gd name="T36" fmla="*/ 0 w 395"/>
                <a:gd name="T37" fmla="*/ 1 h 636"/>
                <a:gd name="T38" fmla="*/ 0 w 395"/>
                <a:gd name="T39" fmla="*/ 1 h 636"/>
                <a:gd name="T40" fmla="*/ 0 w 395"/>
                <a:gd name="T41" fmla="*/ 1 h 636"/>
                <a:gd name="T42" fmla="*/ 0 w 395"/>
                <a:gd name="T43" fmla="*/ 1 h 636"/>
                <a:gd name="T44" fmla="*/ 0 w 395"/>
                <a:gd name="T45" fmla="*/ 1 h 636"/>
                <a:gd name="T46" fmla="*/ 0 w 395"/>
                <a:gd name="T47" fmla="*/ 1 h 636"/>
                <a:gd name="T48" fmla="*/ 0 w 395"/>
                <a:gd name="T49" fmla="*/ 1 h 6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95"/>
                <a:gd name="T76" fmla="*/ 0 h 636"/>
                <a:gd name="T77" fmla="*/ 395 w 395"/>
                <a:gd name="T78" fmla="*/ 636 h 6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95" h="636">
                  <a:moveTo>
                    <a:pt x="395" y="320"/>
                  </a:moveTo>
                  <a:lnTo>
                    <a:pt x="347" y="350"/>
                  </a:lnTo>
                  <a:lnTo>
                    <a:pt x="303" y="384"/>
                  </a:lnTo>
                  <a:lnTo>
                    <a:pt x="261" y="418"/>
                  </a:lnTo>
                  <a:lnTo>
                    <a:pt x="222" y="457"/>
                  </a:lnTo>
                  <a:lnTo>
                    <a:pt x="183" y="497"/>
                  </a:lnTo>
                  <a:lnTo>
                    <a:pt x="151" y="541"/>
                  </a:lnTo>
                  <a:lnTo>
                    <a:pt x="120" y="587"/>
                  </a:lnTo>
                  <a:lnTo>
                    <a:pt x="93" y="636"/>
                  </a:lnTo>
                  <a:lnTo>
                    <a:pt x="44" y="585"/>
                  </a:lnTo>
                  <a:lnTo>
                    <a:pt x="14" y="524"/>
                  </a:lnTo>
                  <a:lnTo>
                    <a:pt x="0" y="452"/>
                  </a:lnTo>
                  <a:lnTo>
                    <a:pt x="1" y="374"/>
                  </a:lnTo>
                  <a:lnTo>
                    <a:pt x="13" y="286"/>
                  </a:lnTo>
                  <a:lnTo>
                    <a:pt x="35" y="195"/>
                  </a:lnTo>
                  <a:lnTo>
                    <a:pt x="63" y="98"/>
                  </a:lnTo>
                  <a:lnTo>
                    <a:pt x="99" y="0"/>
                  </a:lnTo>
                  <a:lnTo>
                    <a:pt x="97" y="80"/>
                  </a:lnTo>
                  <a:lnTo>
                    <a:pt x="111" y="144"/>
                  </a:lnTo>
                  <a:lnTo>
                    <a:pt x="137" y="196"/>
                  </a:lnTo>
                  <a:lnTo>
                    <a:pt x="175" y="237"/>
                  </a:lnTo>
                  <a:lnTo>
                    <a:pt x="219" y="267"/>
                  </a:lnTo>
                  <a:lnTo>
                    <a:pt x="272" y="290"/>
                  </a:lnTo>
                  <a:lnTo>
                    <a:pt x="332" y="307"/>
                  </a:lnTo>
                  <a:lnTo>
                    <a:pt x="395" y="320"/>
                  </a:lnTo>
                  <a:close/>
                </a:path>
              </a:pathLst>
            </a:custGeom>
            <a:solidFill>
              <a:srgbClr val="99694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15" name="Freeform 37"/>
            <p:cNvSpPr>
              <a:spLocks/>
            </p:cNvSpPr>
            <p:nvPr/>
          </p:nvSpPr>
          <p:spPr bwMode="auto">
            <a:xfrm>
              <a:off x="4717" y="1674"/>
              <a:ext cx="102" cy="210"/>
            </a:xfrm>
            <a:custGeom>
              <a:avLst/>
              <a:gdLst>
                <a:gd name="T0" fmla="*/ 0 w 305"/>
                <a:gd name="T1" fmla="*/ 1 h 420"/>
                <a:gd name="T2" fmla="*/ 0 w 305"/>
                <a:gd name="T3" fmla="*/ 1 h 420"/>
                <a:gd name="T4" fmla="*/ 0 w 305"/>
                <a:gd name="T5" fmla="*/ 2 h 420"/>
                <a:gd name="T6" fmla="*/ 0 w 305"/>
                <a:gd name="T7" fmla="*/ 2 h 420"/>
                <a:gd name="T8" fmla="*/ 0 w 305"/>
                <a:gd name="T9" fmla="*/ 2 h 420"/>
                <a:gd name="T10" fmla="*/ 0 w 305"/>
                <a:gd name="T11" fmla="*/ 2 h 420"/>
                <a:gd name="T12" fmla="*/ 0 w 305"/>
                <a:gd name="T13" fmla="*/ 2 h 420"/>
                <a:gd name="T14" fmla="*/ 0 w 305"/>
                <a:gd name="T15" fmla="*/ 2 h 420"/>
                <a:gd name="T16" fmla="*/ 0 w 305"/>
                <a:gd name="T17" fmla="*/ 2 h 420"/>
                <a:gd name="T18" fmla="*/ 0 w 305"/>
                <a:gd name="T19" fmla="*/ 2 h 420"/>
                <a:gd name="T20" fmla="*/ 0 w 305"/>
                <a:gd name="T21" fmla="*/ 2 h 420"/>
                <a:gd name="T22" fmla="*/ 0 w 305"/>
                <a:gd name="T23" fmla="*/ 2 h 420"/>
                <a:gd name="T24" fmla="*/ 0 w 305"/>
                <a:gd name="T25" fmla="*/ 1 h 420"/>
                <a:gd name="T26" fmla="*/ 0 w 305"/>
                <a:gd name="T27" fmla="*/ 1 h 420"/>
                <a:gd name="T28" fmla="*/ 0 w 305"/>
                <a:gd name="T29" fmla="*/ 1 h 420"/>
                <a:gd name="T30" fmla="*/ 0 w 305"/>
                <a:gd name="T31" fmla="*/ 1 h 420"/>
                <a:gd name="T32" fmla="*/ 0 w 305"/>
                <a:gd name="T33" fmla="*/ 0 h 420"/>
                <a:gd name="T34" fmla="*/ 0 w 305"/>
                <a:gd name="T35" fmla="*/ 1 h 420"/>
                <a:gd name="T36" fmla="*/ 0 w 305"/>
                <a:gd name="T37" fmla="*/ 1 h 420"/>
                <a:gd name="T38" fmla="*/ 0 w 305"/>
                <a:gd name="T39" fmla="*/ 1 h 420"/>
                <a:gd name="T40" fmla="*/ 0 w 305"/>
                <a:gd name="T41" fmla="*/ 1 h 420"/>
                <a:gd name="T42" fmla="*/ 0 w 305"/>
                <a:gd name="T43" fmla="*/ 1 h 420"/>
                <a:gd name="T44" fmla="*/ 0 w 305"/>
                <a:gd name="T45" fmla="*/ 1 h 420"/>
                <a:gd name="T46" fmla="*/ 0 w 305"/>
                <a:gd name="T47" fmla="*/ 1 h 420"/>
                <a:gd name="T48" fmla="*/ 0 w 305"/>
                <a:gd name="T49" fmla="*/ 1 h 42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05"/>
                <a:gd name="T76" fmla="*/ 0 h 420"/>
                <a:gd name="T77" fmla="*/ 305 w 305"/>
                <a:gd name="T78" fmla="*/ 420 h 42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05" h="420">
                  <a:moveTo>
                    <a:pt x="305" y="218"/>
                  </a:moveTo>
                  <a:lnTo>
                    <a:pt x="271" y="239"/>
                  </a:lnTo>
                  <a:lnTo>
                    <a:pt x="240" y="260"/>
                  </a:lnTo>
                  <a:lnTo>
                    <a:pt x="209" y="281"/>
                  </a:lnTo>
                  <a:lnTo>
                    <a:pt x="182" y="305"/>
                  </a:lnTo>
                  <a:lnTo>
                    <a:pt x="155" y="329"/>
                  </a:lnTo>
                  <a:lnTo>
                    <a:pt x="133" y="356"/>
                  </a:lnTo>
                  <a:lnTo>
                    <a:pt x="110" y="386"/>
                  </a:lnTo>
                  <a:lnTo>
                    <a:pt x="92" y="420"/>
                  </a:lnTo>
                  <a:lnTo>
                    <a:pt x="55" y="385"/>
                  </a:lnTo>
                  <a:lnTo>
                    <a:pt x="30" y="346"/>
                  </a:lnTo>
                  <a:lnTo>
                    <a:pt x="11" y="299"/>
                  </a:lnTo>
                  <a:lnTo>
                    <a:pt x="1" y="249"/>
                  </a:lnTo>
                  <a:lnTo>
                    <a:pt x="0" y="192"/>
                  </a:lnTo>
                  <a:lnTo>
                    <a:pt x="7" y="132"/>
                  </a:lnTo>
                  <a:lnTo>
                    <a:pt x="21" y="68"/>
                  </a:lnTo>
                  <a:lnTo>
                    <a:pt x="44" y="0"/>
                  </a:lnTo>
                  <a:lnTo>
                    <a:pt x="45" y="55"/>
                  </a:lnTo>
                  <a:lnTo>
                    <a:pt x="61" y="99"/>
                  </a:lnTo>
                  <a:lnTo>
                    <a:pt x="88" y="134"/>
                  </a:lnTo>
                  <a:lnTo>
                    <a:pt x="123" y="162"/>
                  </a:lnTo>
                  <a:lnTo>
                    <a:pt x="164" y="181"/>
                  </a:lnTo>
                  <a:lnTo>
                    <a:pt x="210" y="197"/>
                  </a:lnTo>
                  <a:lnTo>
                    <a:pt x="257" y="209"/>
                  </a:lnTo>
                  <a:lnTo>
                    <a:pt x="305" y="218"/>
                  </a:lnTo>
                  <a:close/>
                </a:path>
              </a:pathLst>
            </a:custGeom>
            <a:solidFill>
              <a:srgbClr val="52210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16" name="Freeform 38"/>
            <p:cNvSpPr>
              <a:spLocks/>
            </p:cNvSpPr>
            <p:nvPr/>
          </p:nvSpPr>
          <p:spPr bwMode="auto">
            <a:xfrm>
              <a:off x="4728" y="1695"/>
              <a:ext cx="85" cy="177"/>
            </a:xfrm>
            <a:custGeom>
              <a:avLst/>
              <a:gdLst>
                <a:gd name="T0" fmla="*/ 0 w 255"/>
                <a:gd name="T1" fmla="*/ 1 h 353"/>
                <a:gd name="T2" fmla="*/ 0 w 255"/>
                <a:gd name="T3" fmla="*/ 1 h 353"/>
                <a:gd name="T4" fmla="*/ 0 w 255"/>
                <a:gd name="T5" fmla="*/ 1 h 353"/>
                <a:gd name="T6" fmla="*/ 0 w 255"/>
                <a:gd name="T7" fmla="*/ 1 h 353"/>
                <a:gd name="T8" fmla="*/ 0 w 255"/>
                <a:gd name="T9" fmla="*/ 1 h 353"/>
                <a:gd name="T10" fmla="*/ 0 w 255"/>
                <a:gd name="T11" fmla="*/ 2 h 353"/>
                <a:gd name="T12" fmla="*/ 0 w 255"/>
                <a:gd name="T13" fmla="*/ 2 h 353"/>
                <a:gd name="T14" fmla="*/ 0 w 255"/>
                <a:gd name="T15" fmla="*/ 2 h 353"/>
                <a:gd name="T16" fmla="*/ 0 w 255"/>
                <a:gd name="T17" fmla="*/ 2 h 353"/>
                <a:gd name="T18" fmla="*/ 0 w 255"/>
                <a:gd name="T19" fmla="*/ 2 h 353"/>
                <a:gd name="T20" fmla="*/ 0 w 255"/>
                <a:gd name="T21" fmla="*/ 2 h 353"/>
                <a:gd name="T22" fmla="*/ 0 w 255"/>
                <a:gd name="T23" fmla="*/ 1 h 353"/>
                <a:gd name="T24" fmla="*/ 0 w 255"/>
                <a:gd name="T25" fmla="*/ 1 h 353"/>
                <a:gd name="T26" fmla="*/ 0 w 255"/>
                <a:gd name="T27" fmla="*/ 1 h 353"/>
                <a:gd name="T28" fmla="*/ 0 w 255"/>
                <a:gd name="T29" fmla="*/ 1 h 353"/>
                <a:gd name="T30" fmla="*/ 0 w 255"/>
                <a:gd name="T31" fmla="*/ 1 h 353"/>
                <a:gd name="T32" fmla="*/ 0 w 255"/>
                <a:gd name="T33" fmla="*/ 0 h 353"/>
                <a:gd name="T34" fmla="*/ 0 w 255"/>
                <a:gd name="T35" fmla="*/ 1 h 353"/>
                <a:gd name="T36" fmla="*/ 0 w 255"/>
                <a:gd name="T37" fmla="*/ 1 h 353"/>
                <a:gd name="T38" fmla="*/ 0 w 255"/>
                <a:gd name="T39" fmla="*/ 1 h 353"/>
                <a:gd name="T40" fmla="*/ 0 w 255"/>
                <a:gd name="T41" fmla="*/ 1 h 353"/>
                <a:gd name="T42" fmla="*/ 0 w 255"/>
                <a:gd name="T43" fmla="*/ 1 h 353"/>
                <a:gd name="T44" fmla="*/ 0 w 255"/>
                <a:gd name="T45" fmla="*/ 1 h 353"/>
                <a:gd name="T46" fmla="*/ 0 w 255"/>
                <a:gd name="T47" fmla="*/ 1 h 353"/>
                <a:gd name="T48" fmla="*/ 0 w 255"/>
                <a:gd name="T49" fmla="*/ 1 h 35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55"/>
                <a:gd name="T76" fmla="*/ 0 h 353"/>
                <a:gd name="T77" fmla="*/ 255 w 255"/>
                <a:gd name="T78" fmla="*/ 353 h 353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55" h="353">
                  <a:moveTo>
                    <a:pt x="255" y="182"/>
                  </a:moveTo>
                  <a:lnTo>
                    <a:pt x="225" y="199"/>
                  </a:lnTo>
                  <a:lnTo>
                    <a:pt x="200" y="218"/>
                  </a:lnTo>
                  <a:lnTo>
                    <a:pt x="175" y="236"/>
                  </a:lnTo>
                  <a:lnTo>
                    <a:pt x="152" y="255"/>
                  </a:lnTo>
                  <a:lnTo>
                    <a:pt x="129" y="275"/>
                  </a:lnTo>
                  <a:lnTo>
                    <a:pt x="110" y="299"/>
                  </a:lnTo>
                  <a:lnTo>
                    <a:pt x="91" y="323"/>
                  </a:lnTo>
                  <a:lnTo>
                    <a:pt x="77" y="353"/>
                  </a:lnTo>
                  <a:lnTo>
                    <a:pt x="46" y="323"/>
                  </a:lnTo>
                  <a:lnTo>
                    <a:pt x="24" y="291"/>
                  </a:lnTo>
                  <a:lnTo>
                    <a:pt x="8" y="252"/>
                  </a:lnTo>
                  <a:lnTo>
                    <a:pt x="1" y="210"/>
                  </a:lnTo>
                  <a:lnTo>
                    <a:pt x="0" y="161"/>
                  </a:lnTo>
                  <a:lnTo>
                    <a:pt x="5" y="111"/>
                  </a:lnTo>
                  <a:lnTo>
                    <a:pt x="16" y="56"/>
                  </a:lnTo>
                  <a:lnTo>
                    <a:pt x="36" y="0"/>
                  </a:lnTo>
                  <a:lnTo>
                    <a:pt x="36" y="45"/>
                  </a:lnTo>
                  <a:lnTo>
                    <a:pt x="50" y="83"/>
                  </a:lnTo>
                  <a:lnTo>
                    <a:pt x="71" y="112"/>
                  </a:lnTo>
                  <a:lnTo>
                    <a:pt x="103" y="135"/>
                  </a:lnTo>
                  <a:lnTo>
                    <a:pt x="136" y="152"/>
                  </a:lnTo>
                  <a:lnTo>
                    <a:pt x="176" y="165"/>
                  </a:lnTo>
                  <a:lnTo>
                    <a:pt x="215" y="173"/>
                  </a:lnTo>
                  <a:lnTo>
                    <a:pt x="255" y="182"/>
                  </a:lnTo>
                  <a:close/>
                </a:path>
              </a:pathLst>
            </a:custGeom>
            <a:solidFill>
              <a:srgbClr val="400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17" name="Freeform 39"/>
            <p:cNvSpPr>
              <a:spLocks/>
            </p:cNvSpPr>
            <p:nvPr/>
          </p:nvSpPr>
          <p:spPr bwMode="auto">
            <a:xfrm>
              <a:off x="4738" y="1716"/>
              <a:ext cx="69" cy="143"/>
            </a:xfrm>
            <a:custGeom>
              <a:avLst/>
              <a:gdLst>
                <a:gd name="T0" fmla="*/ 0 w 208"/>
                <a:gd name="T1" fmla="*/ 1 h 286"/>
                <a:gd name="T2" fmla="*/ 0 w 208"/>
                <a:gd name="T3" fmla="*/ 1 h 286"/>
                <a:gd name="T4" fmla="*/ 0 w 208"/>
                <a:gd name="T5" fmla="*/ 1 h 286"/>
                <a:gd name="T6" fmla="*/ 0 w 208"/>
                <a:gd name="T7" fmla="*/ 1 h 286"/>
                <a:gd name="T8" fmla="*/ 0 w 208"/>
                <a:gd name="T9" fmla="*/ 1 h 286"/>
                <a:gd name="T10" fmla="*/ 0 w 208"/>
                <a:gd name="T11" fmla="*/ 1 h 286"/>
                <a:gd name="T12" fmla="*/ 0 w 208"/>
                <a:gd name="T13" fmla="*/ 1 h 286"/>
                <a:gd name="T14" fmla="*/ 0 w 208"/>
                <a:gd name="T15" fmla="*/ 1 h 286"/>
                <a:gd name="T16" fmla="*/ 0 w 208"/>
                <a:gd name="T17" fmla="*/ 1 h 286"/>
                <a:gd name="T18" fmla="*/ 0 w 208"/>
                <a:gd name="T19" fmla="*/ 1 h 286"/>
                <a:gd name="T20" fmla="*/ 0 w 208"/>
                <a:gd name="T21" fmla="*/ 1 h 286"/>
                <a:gd name="T22" fmla="*/ 0 w 208"/>
                <a:gd name="T23" fmla="*/ 1 h 286"/>
                <a:gd name="T24" fmla="*/ 0 w 208"/>
                <a:gd name="T25" fmla="*/ 1 h 286"/>
                <a:gd name="T26" fmla="*/ 0 w 208"/>
                <a:gd name="T27" fmla="*/ 1 h 286"/>
                <a:gd name="T28" fmla="*/ 0 w 208"/>
                <a:gd name="T29" fmla="*/ 1 h 286"/>
                <a:gd name="T30" fmla="*/ 0 w 208"/>
                <a:gd name="T31" fmla="*/ 1 h 286"/>
                <a:gd name="T32" fmla="*/ 0 w 208"/>
                <a:gd name="T33" fmla="*/ 0 h 286"/>
                <a:gd name="T34" fmla="*/ 0 w 208"/>
                <a:gd name="T35" fmla="*/ 1 h 286"/>
                <a:gd name="T36" fmla="*/ 0 w 208"/>
                <a:gd name="T37" fmla="*/ 1 h 286"/>
                <a:gd name="T38" fmla="*/ 0 w 208"/>
                <a:gd name="T39" fmla="*/ 1 h 286"/>
                <a:gd name="T40" fmla="*/ 0 w 208"/>
                <a:gd name="T41" fmla="*/ 1 h 286"/>
                <a:gd name="T42" fmla="*/ 0 w 208"/>
                <a:gd name="T43" fmla="*/ 1 h 286"/>
                <a:gd name="T44" fmla="*/ 0 w 208"/>
                <a:gd name="T45" fmla="*/ 1 h 286"/>
                <a:gd name="T46" fmla="*/ 0 w 208"/>
                <a:gd name="T47" fmla="*/ 1 h 286"/>
                <a:gd name="T48" fmla="*/ 0 w 208"/>
                <a:gd name="T49" fmla="*/ 1 h 28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08"/>
                <a:gd name="T76" fmla="*/ 0 h 286"/>
                <a:gd name="T77" fmla="*/ 208 w 208"/>
                <a:gd name="T78" fmla="*/ 286 h 28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08" h="286">
                  <a:moveTo>
                    <a:pt x="208" y="149"/>
                  </a:moveTo>
                  <a:lnTo>
                    <a:pt x="184" y="162"/>
                  </a:lnTo>
                  <a:lnTo>
                    <a:pt x="162" y="177"/>
                  </a:lnTo>
                  <a:lnTo>
                    <a:pt x="141" y="191"/>
                  </a:lnTo>
                  <a:lnTo>
                    <a:pt x="124" y="208"/>
                  </a:lnTo>
                  <a:lnTo>
                    <a:pt x="106" y="224"/>
                  </a:lnTo>
                  <a:lnTo>
                    <a:pt x="90" y="242"/>
                  </a:lnTo>
                  <a:lnTo>
                    <a:pt x="75" y="261"/>
                  </a:lnTo>
                  <a:lnTo>
                    <a:pt x="64" y="286"/>
                  </a:lnTo>
                  <a:lnTo>
                    <a:pt x="38" y="263"/>
                  </a:lnTo>
                  <a:lnTo>
                    <a:pt x="20" y="235"/>
                  </a:lnTo>
                  <a:lnTo>
                    <a:pt x="7" y="204"/>
                  </a:lnTo>
                  <a:lnTo>
                    <a:pt x="3" y="170"/>
                  </a:lnTo>
                  <a:lnTo>
                    <a:pt x="0" y="131"/>
                  </a:lnTo>
                  <a:lnTo>
                    <a:pt x="6" y="90"/>
                  </a:lnTo>
                  <a:lnTo>
                    <a:pt x="14" y="46"/>
                  </a:lnTo>
                  <a:lnTo>
                    <a:pt x="30" y="0"/>
                  </a:lnTo>
                  <a:lnTo>
                    <a:pt x="31" y="37"/>
                  </a:lnTo>
                  <a:lnTo>
                    <a:pt x="42" y="67"/>
                  </a:lnTo>
                  <a:lnTo>
                    <a:pt x="59" y="90"/>
                  </a:lnTo>
                  <a:lnTo>
                    <a:pt x="85" y="110"/>
                  </a:lnTo>
                  <a:lnTo>
                    <a:pt x="112" y="123"/>
                  </a:lnTo>
                  <a:lnTo>
                    <a:pt x="144" y="135"/>
                  </a:lnTo>
                  <a:lnTo>
                    <a:pt x="175" y="141"/>
                  </a:lnTo>
                  <a:lnTo>
                    <a:pt x="208" y="149"/>
                  </a:lnTo>
                  <a:close/>
                </a:path>
              </a:pathLst>
            </a:custGeom>
            <a:solidFill>
              <a:srgbClr val="3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18" name="Freeform 40"/>
            <p:cNvSpPr>
              <a:spLocks/>
            </p:cNvSpPr>
            <p:nvPr/>
          </p:nvSpPr>
          <p:spPr bwMode="auto">
            <a:xfrm>
              <a:off x="4748" y="1736"/>
              <a:ext cx="53" cy="110"/>
            </a:xfrm>
            <a:custGeom>
              <a:avLst/>
              <a:gdLst>
                <a:gd name="T0" fmla="*/ 0 w 158"/>
                <a:gd name="T1" fmla="*/ 1 h 220"/>
                <a:gd name="T2" fmla="*/ 0 w 158"/>
                <a:gd name="T3" fmla="*/ 1 h 220"/>
                <a:gd name="T4" fmla="*/ 0 w 158"/>
                <a:gd name="T5" fmla="*/ 1 h 220"/>
                <a:gd name="T6" fmla="*/ 0 w 158"/>
                <a:gd name="T7" fmla="*/ 1 h 220"/>
                <a:gd name="T8" fmla="*/ 0 w 158"/>
                <a:gd name="T9" fmla="*/ 1 h 220"/>
                <a:gd name="T10" fmla="*/ 0 w 158"/>
                <a:gd name="T11" fmla="*/ 1 h 220"/>
                <a:gd name="T12" fmla="*/ 0 w 158"/>
                <a:gd name="T13" fmla="*/ 1 h 220"/>
                <a:gd name="T14" fmla="*/ 0 w 158"/>
                <a:gd name="T15" fmla="*/ 1 h 220"/>
                <a:gd name="T16" fmla="*/ 0 w 158"/>
                <a:gd name="T17" fmla="*/ 1 h 220"/>
                <a:gd name="T18" fmla="*/ 0 w 158"/>
                <a:gd name="T19" fmla="*/ 1 h 220"/>
                <a:gd name="T20" fmla="*/ 0 w 158"/>
                <a:gd name="T21" fmla="*/ 1 h 220"/>
                <a:gd name="T22" fmla="*/ 0 w 158"/>
                <a:gd name="T23" fmla="*/ 1 h 220"/>
                <a:gd name="T24" fmla="*/ 0 w 158"/>
                <a:gd name="T25" fmla="*/ 1 h 220"/>
                <a:gd name="T26" fmla="*/ 0 w 158"/>
                <a:gd name="T27" fmla="*/ 1 h 220"/>
                <a:gd name="T28" fmla="*/ 0 w 158"/>
                <a:gd name="T29" fmla="*/ 1 h 220"/>
                <a:gd name="T30" fmla="*/ 0 w 158"/>
                <a:gd name="T31" fmla="*/ 1 h 220"/>
                <a:gd name="T32" fmla="*/ 0 w 158"/>
                <a:gd name="T33" fmla="*/ 0 h 220"/>
                <a:gd name="T34" fmla="*/ 0 w 158"/>
                <a:gd name="T35" fmla="*/ 1 h 220"/>
                <a:gd name="T36" fmla="*/ 0 w 158"/>
                <a:gd name="T37" fmla="*/ 1 h 220"/>
                <a:gd name="T38" fmla="*/ 0 w 158"/>
                <a:gd name="T39" fmla="*/ 1 h 220"/>
                <a:gd name="T40" fmla="*/ 0 w 158"/>
                <a:gd name="T41" fmla="*/ 1 h 220"/>
                <a:gd name="T42" fmla="*/ 0 w 158"/>
                <a:gd name="T43" fmla="*/ 1 h 220"/>
                <a:gd name="T44" fmla="*/ 0 w 158"/>
                <a:gd name="T45" fmla="*/ 1 h 220"/>
                <a:gd name="T46" fmla="*/ 0 w 158"/>
                <a:gd name="T47" fmla="*/ 1 h 220"/>
                <a:gd name="T48" fmla="*/ 0 w 158"/>
                <a:gd name="T49" fmla="*/ 1 h 22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58"/>
                <a:gd name="T76" fmla="*/ 0 h 220"/>
                <a:gd name="T77" fmla="*/ 158 w 158"/>
                <a:gd name="T78" fmla="*/ 220 h 22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58" h="220">
                  <a:moveTo>
                    <a:pt x="158" y="115"/>
                  </a:moveTo>
                  <a:lnTo>
                    <a:pt x="141" y="125"/>
                  </a:lnTo>
                  <a:lnTo>
                    <a:pt x="124" y="136"/>
                  </a:lnTo>
                  <a:lnTo>
                    <a:pt x="109" y="147"/>
                  </a:lnTo>
                  <a:lnTo>
                    <a:pt x="95" y="159"/>
                  </a:lnTo>
                  <a:lnTo>
                    <a:pt x="81" y="171"/>
                  </a:lnTo>
                  <a:lnTo>
                    <a:pt x="69" y="187"/>
                  </a:lnTo>
                  <a:lnTo>
                    <a:pt x="57" y="202"/>
                  </a:lnTo>
                  <a:lnTo>
                    <a:pt x="48" y="220"/>
                  </a:lnTo>
                  <a:lnTo>
                    <a:pt x="28" y="201"/>
                  </a:lnTo>
                  <a:lnTo>
                    <a:pt x="14" y="181"/>
                  </a:lnTo>
                  <a:lnTo>
                    <a:pt x="6" y="157"/>
                  </a:lnTo>
                  <a:lnTo>
                    <a:pt x="2" y="130"/>
                  </a:lnTo>
                  <a:lnTo>
                    <a:pt x="0" y="100"/>
                  </a:lnTo>
                  <a:lnTo>
                    <a:pt x="4" y="69"/>
                  </a:lnTo>
                  <a:lnTo>
                    <a:pt x="11" y="35"/>
                  </a:lnTo>
                  <a:lnTo>
                    <a:pt x="24" y="0"/>
                  </a:lnTo>
                  <a:lnTo>
                    <a:pt x="24" y="27"/>
                  </a:lnTo>
                  <a:lnTo>
                    <a:pt x="33" y="52"/>
                  </a:lnTo>
                  <a:lnTo>
                    <a:pt x="45" y="70"/>
                  </a:lnTo>
                  <a:lnTo>
                    <a:pt x="65" y="86"/>
                  </a:lnTo>
                  <a:lnTo>
                    <a:pt x="85" y="95"/>
                  </a:lnTo>
                  <a:lnTo>
                    <a:pt x="109" y="104"/>
                  </a:lnTo>
                  <a:lnTo>
                    <a:pt x="133" y="110"/>
                  </a:lnTo>
                  <a:lnTo>
                    <a:pt x="158" y="115"/>
                  </a:lnTo>
                  <a:close/>
                </a:path>
              </a:pathLst>
            </a:custGeom>
            <a:solidFill>
              <a:srgbClr val="21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19" name="Freeform 41"/>
            <p:cNvSpPr>
              <a:spLocks/>
            </p:cNvSpPr>
            <p:nvPr/>
          </p:nvSpPr>
          <p:spPr bwMode="auto">
            <a:xfrm>
              <a:off x="4726" y="1614"/>
              <a:ext cx="104" cy="181"/>
            </a:xfrm>
            <a:custGeom>
              <a:avLst/>
              <a:gdLst>
                <a:gd name="T0" fmla="*/ 0 w 312"/>
                <a:gd name="T1" fmla="*/ 2 h 361"/>
                <a:gd name="T2" fmla="*/ 0 w 312"/>
                <a:gd name="T3" fmla="*/ 2 h 361"/>
                <a:gd name="T4" fmla="*/ 0 w 312"/>
                <a:gd name="T5" fmla="*/ 2 h 361"/>
                <a:gd name="T6" fmla="*/ 0 w 312"/>
                <a:gd name="T7" fmla="*/ 1 h 361"/>
                <a:gd name="T8" fmla="*/ 0 w 312"/>
                <a:gd name="T9" fmla="*/ 1 h 361"/>
                <a:gd name="T10" fmla="*/ 0 w 312"/>
                <a:gd name="T11" fmla="*/ 1 h 361"/>
                <a:gd name="T12" fmla="*/ 0 w 312"/>
                <a:gd name="T13" fmla="*/ 1 h 361"/>
                <a:gd name="T14" fmla="*/ 0 w 312"/>
                <a:gd name="T15" fmla="*/ 1 h 361"/>
                <a:gd name="T16" fmla="*/ 0 w 312"/>
                <a:gd name="T17" fmla="*/ 0 h 361"/>
                <a:gd name="T18" fmla="*/ 0 w 312"/>
                <a:gd name="T19" fmla="*/ 1 h 361"/>
                <a:gd name="T20" fmla="*/ 0 w 312"/>
                <a:gd name="T21" fmla="*/ 1 h 361"/>
                <a:gd name="T22" fmla="*/ 0 w 312"/>
                <a:gd name="T23" fmla="*/ 1 h 361"/>
                <a:gd name="T24" fmla="*/ 0 w 312"/>
                <a:gd name="T25" fmla="*/ 1 h 361"/>
                <a:gd name="T26" fmla="*/ 0 w 312"/>
                <a:gd name="T27" fmla="*/ 2 h 361"/>
                <a:gd name="T28" fmla="*/ 0 w 312"/>
                <a:gd name="T29" fmla="*/ 2 h 361"/>
                <a:gd name="T30" fmla="*/ 0 w 312"/>
                <a:gd name="T31" fmla="*/ 2 h 361"/>
                <a:gd name="T32" fmla="*/ 0 w 312"/>
                <a:gd name="T33" fmla="*/ 2 h 361"/>
                <a:gd name="T34" fmla="*/ 0 w 312"/>
                <a:gd name="T35" fmla="*/ 2 h 361"/>
                <a:gd name="T36" fmla="*/ 0 w 312"/>
                <a:gd name="T37" fmla="*/ 2 h 361"/>
                <a:gd name="T38" fmla="*/ 0 w 312"/>
                <a:gd name="T39" fmla="*/ 2 h 361"/>
                <a:gd name="T40" fmla="*/ 0 w 312"/>
                <a:gd name="T41" fmla="*/ 2 h 361"/>
                <a:gd name="T42" fmla="*/ 0 w 312"/>
                <a:gd name="T43" fmla="*/ 2 h 361"/>
                <a:gd name="T44" fmla="*/ 0 w 312"/>
                <a:gd name="T45" fmla="*/ 2 h 361"/>
                <a:gd name="T46" fmla="*/ 0 w 312"/>
                <a:gd name="T47" fmla="*/ 2 h 361"/>
                <a:gd name="T48" fmla="*/ 0 w 312"/>
                <a:gd name="T49" fmla="*/ 2 h 36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12"/>
                <a:gd name="T76" fmla="*/ 0 h 361"/>
                <a:gd name="T77" fmla="*/ 312 w 312"/>
                <a:gd name="T78" fmla="*/ 361 h 361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12" h="361">
                  <a:moveTo>
                    <a:pt x="312" y="314"/>
                  </a:moveTo>
                  <a:lnTo>
                    <a:pt x="244" y="301"/>
                  </a:lnTo>
                  <a:lnTo>
                    <a:pt x="185" y="282"/>
                  </a:lnTo>
                  <a:lnTo>
                    <a:pt x="133" y="256"/>
                  </a:lnTo>
                  <a:lnTo>
                    <a:pt x="90" y="222"/>
                  </a:lnTo>
                  <a:lnTo>
                    <a:pt x="55" y="179"/>
                  </a:lnTo>
                  <a:lnTo>
                    <a:pt x="30" y="128"/>
                  </a:lnTo>
                  <a:lnTo>
                    <a:pt x="13" y="68"/>
                  </a:lnTo>
                  <a:lnTo>
                    <a:pt x="8" y="0"/>
                  </a:lnTo>
                  <a:lnTo>
                    <a:pt x="0" y="65"/>
                  </a:lnTo>
                  <a:lnTo>
                    <a:pt x="1" y="126"/>
                  </a:lnTo>
                  <a:lnTo>
                    <a:pt x="14" y="181"/>
                  </a:lnTo>
                  <a:lnTo>
                    <a:pt x="37" y="231"/>
                  </a:lnTo>
                  <a:lnTo>
                    <a:pt x="69" y="273"/>
                  </a:lnTo>
                  <a:lnTo>
                    <a:pt x="113" y="308"/>
                  </a:lnTo>
                  <a:lnTo>
                    <a:pt x="168" y="338"/>
                  </a:lnTo>
                  <a:lnTo>
                    <a:pt x="236" y="361"/>
                  </a:lnTo>
                  <a:lnTo>
                    <a:pt x="251" y="359"/>
                  </a:lnTo>
                  <a:lnTo>
                    <a:pt x="267" y="356"/>
                  </a:lnTo>
                  <a:lnTo>
                    <a:pt x="279" y="351"/>
                  </a:lnTo>
                  <a:lnTo>
                    <a:pt x="291" y="347"/>
                  </a:lnTo>
                  <a:lnTo>
                    <a:pt x="298" y="339"/>
                  </a:lnTo>
                  <a:lnTo>
                    <a:pt x="305" y="333"/>
                  </a:lnTo>
                  <a:lnTo>
                    <a:pt x="309" y="323"/>
                  </a:lnTo>
                  <a:lnTo>
                    <a:pt x="312" y="314"/>
                  </a:lnTo>
                  <a:close/>
                </a:path>
              </a:pathLst>
            </a:custGeom>
            <a:solidFill>
              <a:srgbClr val="E0B094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20" name="Freeform 42"/>
            <p:cNvSpPr>
              <a:spLocks/>
            </p:cNvSpPr>
            <p:nvPr/>
          </p:nvSpPr>
          <p:spPr bwMode="auto">
            <a:xfrm>
              <a:off x="4783" y="1837"/>
              <a:ext cx="116" cy="265"/>
            </a:xfrm>
            <a:custGeom>
              <a:avLst/>
              <a:gdLst>
                <a:gd name="T0" fmla="*/ 0 w 349"/>
                <a:gd name="T1" fmla="*/ 1 h 529"/>
                <a:gd name="T2" fmla="*/ 0 w 349"/>
                <a:gd name="T3" fmla="*/ 1 h 529"/>
                <a:gd name="T4" fmla="*/ 0 w 349"/>
                <a:gd name="T5" fmla="*/ 1 h 529"/>
                <a:gd name="T6" fmla="*/ 0 w 349"/>
                <a:gd name="T7" fmla="*/ 1 h 529"/>
                <a:gd name="T8" fmla="*/ 0 w 349"/>
                <a:gd name="T9" fmla="*/ 1 h 529"/>
                <a:gd name="T10" fmla="*/ 0 w 349"/>
                <a:gd name="T11" fmla="*/ 1 h 529"/>
                <a:gd name="T12" fmla="*/ 0 w 349"/>
                <a:gd name="T13" fmla="*/ 1 h 529"/>
                <a:gd name="T14" fmla="*/ 0 w 349"/>
                <a:gd name="T15" fmla="*/ 1 h 529"/>
                <a:gd name="T16" fmla="*/ 0 w 349"/>
                <a:gd name="T17" fmla="*/ 0 h 529"/>
                <a:gd name="T18" fmla="*/ 0 w 349"/>
                <a:gd name="T19" fmla="*/ 1 h 529"/>
                <a:gd name="T20" fmla="*/ 0 w 349"/>
                <a:gd name="T21" fmla="*/ 1 h 529"/>
                <a:gd name="T22" fmla="*/ 0 w 349"/>
                <a:gd name="T23" fmla="*/ 1 h 529"/>
                <a:gd name="T24" fmla="*/ 0 w 349"/>
                <a:gd name="T25" fmla="*/ 1 h 529"/>
                <a:gd name="T26" fmla="*/ 0 w 349"/>
                <a:gd name="T27" fmla="*/ 2 h 529"/>
                <a:gd name="T28" fmla="*/ 0 w 349"/>
                <a:gd name="T29" fmla="*/ 2 h 529"/>
                <a:gd name="T30" fmla="*/ 0 w 349"/>
                <a:gd name="T31" fmla="*/ 2 h 529"/>
                <a:gd name="T32" fmla="*/ 0 w 349"/>
                <a:gd name="T33" fmla="*/ 3 h 529"/>
                <a:gd name="T34" fmla="*/ 0 w 349"/>
                <a:gd name="T35" fmla="*/ 3 h 529"/>
                <a:gd name="T36" fmla="*/ 0 w 349"/>
                <a:gd name="T37" fmla="*/ 2 h 529"/>
                <a:gd name="T38" fmla="*/ 0 w 349"/>
                <a:gd name="T39" fmla="*/ 2 h 529"/>
                <a:gd name="T40" fmla="*/ 0 w 349"/>
                <a:gd name="T41" fmla="*/ 2 h 529"/>
                <a:gd name="T42" fmla="*/ 0 w 349"/>
                <a:gd name="T43" fmla="*/ 2 h 529"/>
                <a:gd name="T44" fmla="*/ 0 w 349"/>
                <a:gd name="T45" fmla="*/ 2 h 529"/>
                <a:gd name="T46" fmla="*/ 0 w 349"/>
                <a:gd name="T47" fmla="*/ 1 h 529"/>
                <a:gd name="T48" fmla="*/ 0 w 349"/>
                <a:gd name="T49" fmla="*/ 1 h 52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49"/>
                <a:gd name="T76" fmla="*/ 0 h 529"/>
                <a:gd name="T77" fmla="*/ 349 w 349"/>
                <a:gd name="T78" fmla="*/ 529 h 529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49" h="529">
                  <a:moveTo>
                    <a:pt x="349" y="160"/>
                  </a:moveTo>
                  <a:lnTo>
                    <a:pt x="332" y="139"/>
                  </a:lnTo>
                  <a:lnTo>
                    <a:pt x="318" y="119"/>
                  </a:lnTo>
                  <a:lnTo>
                    <a:pt x="301" y="99"/>
                  </a:lnTo>
                  <a:lnTo>
                    <a:pt x="287" y="80"/>
                  </a:lnTo>
                  <a:lnTo>
                    <a:pt x="271" y="59"/>
                  </a:lnTo>
                  <a:lnTo>
                    <a:pt x="256" y="39"/>
                  </a:lnTo>
                  <a:lnTo>
                    <a:pt x="240" y="20"/>
                  </a:lnTo>
                  <a:lnTo>
                    <a:pt x="226" y="0"/>
                  </a:lnTo>
                  <a:lnTo>
                    <a:pt x="151" y="21"/>
                  </a:lnTo>
                  <a:lnTo>
                    <a:pt x="88" y="69"/>
                  </a:lnTo>
                  <a:lnTo>
                    <a:pt x="38" y="136"/>
                  </a:lnTo>
                  <a:lnTo>
                    <a:pt x="9" y="217"/>
                  </a:lnTo>
                  <a:lnTo>
                    <a:pt x="0" y="302"/>
                  </a:lnTo>
                  <a:lnTo>
                    <a:pt x="20" y="388"/>
                  </a:lnTo>
                  <a:lnTo>
                    <a:pt x="72" y="465"/>
                  </a:lnTo>
                  <a:lnTo>
                    <a:pt x="161" y="529"/>
                  </a:lnTo>
                  <a:lnTo>
                    <a:pt x="243" y="529"/>
                  </a:lnTo>
                  <a:lnTo>
                    <a:pt x="295" y="506"/>
                  </a:lnTo>
                  <a:lnTo>
                    <a:pt x="322" y="461"/>
                  </a:lnTo>
                  <a:lnTo>
                    <a:pt x="333" y="405"/>
                  </a:lnTo>
                  <a:lnTo>
                    <a:pt x="332" y="340"/>
                  </a:lnTo>
                  <a:lnTo>
                    <a:pt x="331" y="274"/>
                  </a:lnTo>
                  <a:lnTo>
                    <a:pt x="333" y="210"/>
                  </a:lnTo>
                  <a:lnTo>
                    <a:pt x="349" y="160"/>
                  </a:lnTo>
                  <a:close/>
                </a:path>
              </a:pathLst>
            </a:custGeom>
            <a:solidFill>
              <a:srgbClr val="8F8FF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21" name="Freeform 43"/>
            <p:cNvSpPr>
              <a:spLocks/>
            </p:cNvSpPr>
            <p:nvPr/>
          </p:nvSpPr>
          <p:spPr bwMode="auto">
            <a:xfrm>
              <a:off x="4795" y="1844"/>
              <a:ext cx="103" cy="235"/>
            </a:xfrm>
            <a:custGeom>
              <a:avLst/>
              <a:gdLst>
                <a:gd name="T0" fmla="*/ 0 w 309"/>
                <a:gd name="T1" fmla="*/ 1 h 470"/>
                <a:gd name="T2" fmla="*/ 0 w 309"/>
                <a:gd name="T3" fmla="*/ 1 h 470"/>
                <a:gd name="T4" fmla="*/ 0 w 309"/>
                <a:gd name="T5" fmla="*/ 1 h 470"/>
                <a:gd name="T6" fmla="*/ 0 w 309"/>
                <a:gd name="T7" fmla="*/ 1 h 470"/>
                <a:gd name="T8" fmla="*/ 0 w 309"/>
                <a:gd name="T9" fmla="*/ 1 h 470"/>
                <a:gd name="T10" fmla="*/ 0 w 309"/>
                <a:gd name="T11" fmla="*/ 1 h 470"/>
                <a:gd name="T12" fmla="*/ 0 w 309"/>
                <a:gd name="T13" fmla="*/ 1 h 470"/>
                <a:gd name="T14" fmla="*/ 0 w 309"/>
                <a:gd name="T15" fmla="*/ 1 h 470"/>
                <a:gd name="T16" fmla="*/ 0 w 309"/>
                <a:gd name="T17" fmla="*/ 0 h 470"/>
                <a:gd name="T18" fmla="*/ 0 w 309"/>
                <a:gd name="T19" fmla="*/ 1 h 470"/>
                <a:gd name="T20" fmla="*/ 0 w 309"/>
                <a:gd name="T21" fmla="*/ 1 h 470"/>
                <a:gd name="T22" fmla="*/ 0 w 309"/>
                <a:gd name="T23" fmla="*/ 1 h 470"/>
                <a:gd name="T24" fmla="*/ 0 w 309"/>
                <a:gd name="T25" fmla="*/ 1 h 470"/>
                <a:gd name="T26" fmla="*/ 0 w 309"/>
                <a:gd name="T27" fmla="*/ 2 h 470"/>
                <a:gd name="T28" fmla="*/ 0 w 309"/>
                <a:gd name="T29" fmla="*/ 2 h 470"/>
                <a:gd name="T30" fmla="*/ 0 w 309"/>
                <a:gd name="T31" fmla="*/ 2 h 470"/>
                <a:gd name="T32" fmla="*/ 0 w 309"/>
                <a:gd name="T33" fmla="*/ 2 h 470"/>
                <a:gd name="T34" fmla="*/ 0 w 309"/>
                <a:gd name="T35" fmla="*/ 2 h 470"/>
                <a:gd name="T36" fmla="*/ 0 w 309"/>
                <a:gd name="T37" fmla="*/ 2 h 470"/>
                <a:gd name="T38" fmla="*/ 0 w 309"/>
                <a:gd name="T39" fmla="*/ 2 h 470"/>
                <a:gd name="T40" fmla="*/ 0 w 309"/>
                <a:gd name="T41" fmla="*/ 2 h 470"/>
                <a:gd name="T42" fmla="*/ 0 w 309"/>
                <a:gd name="T43" fmla="*/ 2 h 470"/>
                <a:gd name="T44" fmla="*/ 0 w 309"/>
                <a:gd name="T45" fmla="*/ 1 h 470"/>
                <a:gd name="T46" fmla="*/ 0 w 309"/>
                <a:gd name="T47" fmla="*/ 1 h 470"/>
                <a:gd name="T48" fmla="*/ 0 w 309"/>
                <a:gd name="T49" fmla="*/ 1 h 47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09"/>
                <a:gd name="T76" fmla="*/ 0 h 470"/>
                <a:gd name="T77" fmla="*/ 309 w 309"/>
                <a:gd name="T78" fmla="*/ 470 h 47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09" h="470">
                  <a:moveTo>
                    <a:pt x="309" y="144"/>
                  </a:moveTo>
                  <a:lnTo>
                    <a:pt x="295" y="124"/>
                  </a:lnTo>
                  <a:lnTo>
                    <a:pt x="280" y="107"/>
                  </a:lnTo>
                  <a:lnTo>
                    <a:pt x="266" y="89"/>
                  </a:lnTo>
                  <a:lnTo>
                    <a:pt x="254" y="72"/>
                  </a:lnTo>
                  <a:lnTo>
                    <a:pt x="239" y="52"/>
                  </a:lnTo>
                  <a:lnTo>
                    <a:pt x="225" y="36"/>
                  </a:lnTo>
                  <a:lnTo>
                    <a:pt x="211" y="17"/>
                  </a:lnTo>
                  <a:lnTo>
                    <a:pt x="199" y="0"/>
                  </a:lnTo>
                  <a:lnTo>
                    <a:pt x="134" y="19"/>
                  </a:lnTo>
                  <a:lnTo>
                    <a:pt x="77" y="60"/>
                  </a:lnTo>
                  <a:lnTo>
                    <a:pt x="33" y="120"/>
                  </a:lnTo>
                  <a:lnTo>
                    <a:pt x="7" y="192"/>
                  </a:lnTo>
                  <a:lnTo>
                    <a:pt x="0" y="268"/>
                  </a:lnTo>
                  <a:lnTo>
                    <a:pt x="18" y="345"/>
                  </a:lnTo>
                  <a:lnTo>
                    <a:pt x="63" y="413"/>
                  </a:lnTo>
                  <a:lnTo>
                    <a:pt x="142" y="470"/>
                  </a:lnTo>
                  <a:lnTo>
                    <a:pt x="214" y="470"/>
                  </a:lnTo>
                  <a:lnTo>
                    <a:pt x="261" y="449"/>
                  </a:lnTo>
                  <a:lnTo>
                    <a:pt x="285" y="410"/>
                  </a:lnTo>
                  <a:lnTo>
                    <a:pt x="295" y="361"/>
                  </a:lnTo>
                  <a:lnTo>
                    <a:pt x="293" y="303"/>
                  </a:lnTo>
                  <a:lnTo>
                    <a:pt x="292" y="244"/>
                  </a:lnTo>
                  <a:lnTo>
                    <a:pt x="295" y="190"/>
                  </a:lnTo>
                  <a:lnTo>
                    <a:pt x="309" y="144"/>
                  </a:lnTo>
                  <a:close/>
                </a:path>
              </a:pathLst>
            </a:custGeom>
            <a:solidFill>
              <a:srgbClr val="A8A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22" name="Freeform 44"/>
            <p:cNvSpPr>
              <a:spLocks/>
            </p:cNvSpPr>
            <p:nvPr/>
          </p:nvSpPr>
          <p:spPr bwMode="auto">
            <a:xfrm>
              <a:off x="4807" y="1851"/>
              <a:ext cx="90" cy="205"/>
            </a:xfrm>
            <a:custGeom>
              <a:avLst/>
              <a:gdLst>
                <a:gd name="T0" fmla="*/ 0 w 270"/>
                <a:gd name="T1" fmla="*/ 1 h 410"/>
                <a:gd name="T2" fmla="*/ 0 w 270"/>
                <a:gd name="T3" fmla="*/ 1 h 410"/>
                <a:gd name="T4" fmla="*/ 0 w 270"/>
                <a:gd name="T5" fmla="*/ 1 h 410"/>
                <a:gd name="T6" fmla="*/ 0 w 270"/>
                <a:gd name="T7" fmla="*/ 1 h 410"/>
                <a:gd name="T8" fmla="*/ 0 w 270"/>
                <a:gd name="T9" fmla="*/ 1 h 410"/>
                <a:gd name="T10" fmla="*/ 0 w 270"/>
                <a:gd name="T11" fmla="*/ 1 h 410"/>
                <a:gd name="T12" fmla="*/ 0 w 270"/>
                <a:gd name="T13" fmla="*/ 1 h 410"/>
                <a:gd name="T14" fmla="*/ 0 w 270"/>
                <a:gd name="T15" fmla="*/ 1 h 410"/>
                <a:gd name="T16" fmla="*/ 0 w 270"/>
                <a:gd name="T17" fmla="*/ 0 h 410"/>
                <a:gd name="T18" fmla="*/ 0 w 270"/>
                <a:gd name="T19" fmla="*/ 1 h 410"/>
                <a:gd name="T20" fmla="*/ 0 w 270"/>
                <a:gd name="T21" fmla="*/ 1 h 410"/>
                <a:gd name="T22" fmla="*/ 0 w 270"/>
                <a:gd name="T23" fmla="*/ 1 h 410"/>
                <a:gd name="T24" fmla="*/ 0 w 270"/>
                <a:gd name="T25" fmla="*/ 1 h 410"/>
                <a:gd name="T26" fmla="*/ 0 w 270"/>
                <a:gd name="T27" fmla="*/ 1 h 410"/>
                <a:gd name="T28" fmla="*/ 0 w 270"/>
                <a:gd name="T29" fmla="*/ 2 h 410"/>
                <a:gd name="T30" fmla="*/ 0 w 270"/>
                <a:gd name="T31" fmla="*/ 2 h 410"/>
                <a:gd name="T32" fmla="*/ 0 w 270"/>
                <a:gd name="T33" fmla="*/ 2 h 410"/>
                <a:gd name="T34" fmla="*/ 0 w 270"/>
                <a:gd name="T35" fmla="*/ 2 h 410"/>
                <a:gd name="T36" fmla="*/ 0 w 270"/>
                <a:gd name="T37" fmla="*/ 2 h 410"/>
                <a:gd name="T38" fmla="*/ 0 w 270"/>
                <a:gd name="T39" fmla="*/ 2 h 410"/>
                <a:gd name="T40" fmla="*/ 0 w 270"/>
                <a:gd name="T41" fmla="*/ 2 h 410"/>
                <a:gd name="T42" fmla="*/ 0 w 270"/>
                <a:gd name="T43" fmla="*/ 2 h 410"/>
                <a:gd name="T44" fmla="*/ 0 w 270"/>
                <a:gd name="T45" fmla="*/ 1 h 410"/>
                <a:gd name="T46" fmla="*/ 0 w 270"/>
                <a:gd name="T47" fmla="*/ 1 h 410"/>
                <a:gd name="T48" fmla="*/ 0 w 270"/>
                <a:gd name="T49" fmla="*/ 1 h 41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70"/>
                <a:gd name="T76" fmla="*/ 0 h 410"/>
                <a:gd name="T77" fmla="*/ 270 w 270"/>
                <a:gd name="T78" fmla="*/ 410 h 41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70" h="410">
                  <a:moveTo>
                    <a:pt x="270" y="124"/>
                  </a:moveTo>
                  <a:lnTo>
                    <a:pt x="257" y="108"/>
                  </a:lnTo>
                  <a:lnTo>
                    <a:pt x="244" y="92"/>
                  </a:lnTo>
                  <a:lnTo>
                    <a:pt x="233" y="77"/>
                  </a:lnTo>
                  <a:lnTo>
                    <a:pt x="222" y="61"/>
                  </a:lnTo>
                  <a:lnTo>
                    <a:pt x="209" y="45"/>
                  </a:lnTo>
                  <a:lnTo>
                    <a:pt x="196" y="30"/>
                  </a:lnTo>
                  <a:lnTo>
                    <a:pt x="185" y="14"/>
                  </a:lnTo>
                  <a:lnTo>
                    <a:pt x="174" y="0"/>
                  </a:lnTo>
                  <a:lnTo>
                    <a:pt x="116" y="15"/>
                  </a:lnTo>
                  <a:lnTo>
                    <a:pt x="68" y="52"/>
                  </a:lnTo>
                  <a:lnTo>
                    <a:pt x="28" y="103"/>
                  </a:lnTo>
                  <a:lnTo>
                    <a:pt x="6" y="167"/>
                  </a:lnTo>
                  <a:lnTo>
                    <a:pt x="0" y="233"/>
                  </a:lnTo>
                  <a:lnTo>
                    <a:pt x="16" y="300"/>
                  </a:lnTo>
                  <a:lnTo>
                    <a:pt x="55" y="359"/>
                  </a:lnTo>
                  <a:lnTo>
                    <a:pt x="124" y="410"/>
                  </a:lnTo>
                  <a:lnTo>
                    <a:pt x="188" y="410"/>
                  </a:lnTo>
                  <a:lnTo>
                    <a:pt x="227" y="390"/>
                  </a:lnTo>
                  <a:lnTo>
                    <a:pt x="249" y="356"/>
                  </a:lnTo>
                  <a:lnTo>
                    <a:pt x="257" y="313"/>
                  </a:lnTo>
                  <a:lnTo>
                    <a:pt x="256" y="262"/>
                  </a:lnTo>
                  <a:lnTo>
                    <a:pt x="256" y="212"/>
                  </a:lnTo>
                  <a:lnTo>
                    <a:pt x="257" y="164"/>
                  </a:lnTo>
                  <a:lnTo>
                    <a:pt x="270" y="124"/>
                  </a:lnTo>
                  <a:close/>
                </a:path>
              </a:pathLst>
            </a:custGeom>
            <a:solidFill>
              <a:srgbClr val="C2C2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23" name="Freeform 45"/>
            <p:cNvSpPr>
              <a:spLocks/>
            </p:cNvSpPr>
            <p:nvPr/>
          </p:nvSpPr>
          <p:spPr bwMode="auto">
            <a:xfrm>
              <a:off x="4818" y="1858"/>
              <a:ext cx="77" cy="174"/>
            </a:xfrm>
            <a:custGeom>
              <a:avLst/>
              <a:gdLst>
                <a:gd name="T0" fmla="*/ 0 w 232"/>
                <a:gd name="T1" fmla="*/ 1 h 347"/>
                <a:gd name="T2" fmla="*/ 0 w 232"/>
                <a:gd name="T3" fmla="*/ 1 h 347"/>
                <a:gd name="T4" fmla="*/ 0 w 232"/>
                <a:gd name="T5" fmla="*/ 1 h 347"/>
                <a:gd name="T6" fmla="*/ 0 w 232"/>
                <a:gd name="T7" fmla="*/ 1 h 347"/>
                <a:gd name="T8" fmla="*/ 0 w 232"/>
                <a:gd name="T9" fmla="*/ 1 h 347"/>
                <a:gd name="T10" fmla="*/ 0 w 232"/>
                <a:gd name="T11" fmla="*/ 1 h 347"/>
                <a:gd name="T12" fmla="*/ 0 w 232"/>
                <a:gd name="T13" fmla="*/ 1 h 347"/>
                <a:gd name="T14" fmla="*/ 0 w 232"/>
                <a:gd name="T15" fmla="*/ 1 h 347"/>
                <a:gd name="T16" fmla="*/ 0 w 232"/>
                <a:gd name="T17" fmla="*/ 0 h 347"/>
                <a:gd name="T18" fmla="*/ 0 w 232"/>
                <a:gd name="T19" fmla="*/ 1 h 347"/>
                <a:gd name="T20" fmla="*/ 0 w 232"/>
                <a:gd name="T21" fmla="*/ 1 h 347"/>
                <a:gd name="T22" fmla="*/ 0 w 232"/>
                <a:gd name="T23" fmla="*/ 1 h 347"/>
                <a:gd name="T24" fmla="*/ 0 w 232"/>
                <a:gd name="T25" fmla="*/ 1 h 347"/>
                <a:gd name="T26" fmla="*/ 0 w 232"/>
                <a:gd name="T27" fmla="*/ 1 h 347"/>
                <a:gd name="T28" fmla="*/ 0 w 232"/>
                <a:gd name="T29" fmla="*/ 1 h 347"/>
                <a:gd name="T30" fmla="*/ 0 w 232"/>
                <a:gd name="T31" fmla="*/ 2 h 347"/>
                <a:gd name="T32" fmla="*/ 0 w 232"/>
                <a:gd name="T33" fmla="*/ 2 h 347"/>
                <a:gd name="T34" fmla="*/ 0 w 232"/>
                <a:gd name="T35" fmla="*/ 2 h 347"/>
                <a:gd name="T36" fmla="*/ 0 w 232"/>
                <a:gd name="T37" fmla="*/ 2 h 347"/>
                <a:gd name="T38" fmla="*/ 0 w 232"/>
                <a:gd name="T39" fmla="*/ 2 h 347"/>
                <a:gd name="T40" fmla="*/ 0 w 232"/>
                <a:gd name="T41" fmla="*/ 2 h 347"/>
                <a:gd name="T42" fmla="*/ 0 w 232"/>
                <a:gd name="T43" fmla="*/ 1 h 347"/>
                <a:gd name="T44" fmla="*/ 0 w 232"/>
                <a:gd name="T45" fmla="*/ 1 h 347"/>
                <a:gd name="T46" fmla="*/ 0 w 232"/>
                <a:gd name="T47" fmla="*/ 1 h 347"/>
                <a:gd name="T48" fmla="*/ 0 w 232"/>
                <a:gd name="T49" fmla="*/ 1 h 34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32"/>
                <a:gd name="T76" fmla="*/ 0 h 347"/>
                <a:gd name="T77" fmla="*/ 232 w 232"/>
                <a:gd name="T78" fmla="*/ 347 h 347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32" h="347">
                  <a:moveTo>
                    <a:pt x="232" y="104"/>
                  </a:moveTo>
                  <a:lnTo>
                    <a:pt x="220" y="90"/>
                  </a:lnTo>
                  <a:lnTo>
                    <a:pt x="210" y="77"/>
                  </a:lnTo>
                  <a:lnTo>
                    <a:pt x="199" y="63"/>
                  </a:lnTo>
                  <a:lnTo>
                    <a:pt x="189" y="51"/>
                  </a:lnTo>
                  <a:lnTo>
                    <a:pt x="179" y="38"/>
                  </a:lnTo>
                  <a:lnTo>
                    <a:pt x="169" y="25"/>
                  </a:lnTo>
                  <a:lnTo>
                    <a:pt x="160" y="12"/>
                  </a:lnTo>
                  <a:lnTo>
                    <a:pt x="151" y="0"/>
                  </a:lnTo>
                  <a:lnTo>
                    <a:pt x="102" y="12"/>
                  </a:lnTo>
                  <a:lnTo>
                    <a:pt x="59" y="44"/>
                  </a:lnTo>
                  <a:lnTo>
                    <a:pt x="27" y="87"/>
                  </a:lnTo>
                  <a:lnTo>
                    <a:pt x="7" y="141"/>
                  </a:lnTo>
                  <a:lnTo>
                    <a:pt x="0" y="197"/>
                  </a:lnTo>
                  <a:lnTo>
                    <a:pt x="14" y="253"/>
                  </a:lnTo>
                  <a:lnTo>
                    <a:pt x="48" y="304"/>
                  </a:lnTo>
                  <a:lnTo>
                    <a:pt x="107" y="347"/>
                  </a:lnTo>
                  <a:lnTo>
                    <a:pt x="161" y="347"/>
                  </a:lnTo>
                  <a:lnTo>
                    <a:pt x="195" y="332"/>
                  </a:lnTo>
                  <a:lnTo>
                    <a:pt x="213" y="303"/>
                  </a:lnTo>
                  <a:lnTo>
                    <a:pt x="220" y="266"/>
                  </a:lnTo>
                  <a:lnTo>
                    <a:pt x="219" y="223"/>
                  </a:lnTo>
                  <a:lnTo>
                    <a:pt x="219" y="180"/>
                  </a:lnTo>
                  <a:lnTo>
                    <a:pt x="220" y="138"/>
                  </a:lnTo>
                  <a:lnTo>
                    <a:pt x="232" y="104"/>
                  </a:lnTo>
                  <a:close/>
                </a:path>
              </a:pathLst>
            </a:custGeom>
            <a:solidFill>
              <a:srgbClr val="DEDE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24" name="Freeform 46"/>
            <p:cNvSpPr>
              <a:spLocks/>
            </p:cNvSpPr>
            <p:nvPr/>
          </p:nvSpPr>
          <p:spPr bwMode="auto">
            <a:xfrm>
              <a:off x="4858" y="1887"/>
              <a:ext cx="41" cy="90"/>
            </a:xfrm>
            <a:custGeom>
              <a:avLst/>
              <a:gdLst>
                <a:gd name="T0" fmla="*/ 0 w 123"/>
                <a:gd name="T1" fmla="*/ 1 h 179"/>
                <a:gd name="T2" fmla="*/ 0 w 123"/>
                <a:gd name="T3" fmla="*/ 1 h 179"/>
                <a:gd name="T4" fmla="*/ 0 w 123"/>
                <a:gd name="T5" fmla="*/ 1 h 179"/>
                <a:gd name="T6" fmla="*/ 0 w 123"/>
                <a:gd name="T7" fmla="*/ 1 h 179"/>
                <a:gd name="T8" fmla="*/ 0 w 123"/>
                <a:gd name="T9" fmla="*/ 1 h 179"/>
                <a:gd name="T10" fmla="*/ 0 w 123"/>
                <a:gd name="T11" fmla="*/ 1 h 179"/>
                <a:gd name="T12" fmla="*/ 0 w 123"/>
                <a:gd name="T13" fmla="*/ 1 h 179"/>
                <a:gd name="T14" fmla="*/ 0 w 123"/>
                <a:gd name="T15" fmla="*/ 1 h 179"/>
                <a:gd name="T16" fmla="*/ 0 w 123"/>
                <a:gd name="T17" fmla="*/ 0 h 179"/>
                <a:gd name="T18" fmla="*/ 0 w 123"/>
                <a:gd name="T19" fmla="*/ 1 h 179"/>
                <a:gd name="T20" fmla="*/ 0 w 123"/>
                <a:gd name="T21" fmla="*/ 1 h 179"/>
                <a:gd name="T22" fmla="*/ 0 w 123"/>
                <a:gd name="T23" fmla="*/ 1 h 179"/>
                <a:gd name="T24" fmla="*/ 0 w 123"/>
                <a:gd name="T25" fmla="*/ 1 h 179"/>
                <a:gd name="T26" fmla="*/ 0 w 123"/>
                <a:gd name="T27" fmla="*/ 1 h 179"/>
                <a:gd name="T28" fmla="*/ 0 w 123"/>
                <a:gd name="T29" fmla="*/ 1 h 179"/>
                <a:gd name="T30" fmla="*/ 0 w 123"/>
                <a:gd name="T31" fmla="*/ 1 h 179"/>
                <a:gd name="T32" fmla="*/ 0 w 123"/>
                <a:gd name="T33" fmla="*/ 1 h 179"/>
                <a:gd name="T34" fmla="*/ 0 w 123"/>
                <a:gd name="T35" fmla="*/ 1 h 179"/>
                <a:gd name="T36" fmla="*/ 0 w 123"/>
                <a:gd name="T37" fmla="*/ 1 h 179"/>
                <a:gd name="T38" fmla="*/ 0 w 123"/>
                <a:gd name="T39" fmla="*/ 1 h 179"/>
                <a:gd name="T40" fmla="*/ 0 w 123"/>
                <a:gd name="T41" fmla="*/ 1 h 179"/>
                <a:gd name="T42" fmla="*/ 0 w 123"/>
                <a:gd name="T43" fmla="*/ 1 h 179"/>
                <a:gd name="T44" fmla="*/ 0 w 123"/>
                <a:gd name="T45" fmla="*/ 1 h 179"/>
                <a:gd name="T46" fmla="*/ 0 w 123"/>
                <a:gd name="T47" fmla="*/ 1 h 179"/>
                <a:gd name="T48" fmla="*/ 0 w 123"/>
                <a:gd name="T49" fmla="*/ 1 h 17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23"/>
                <a:gd name="T76" fmla="*/ 0 h 179"/>
                <a:gd name="T77" fmla="*/ 123 w 123"/>
                <a:gd name="T78" fmla="*/ 179 h 179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23" h="179">
                  <a:moveTo>
                    <a:pt x="123" y="64"/>
                  </a:moveTo>
                  <a:lnTo>
                    <a:pt x="114" y="55"/>
                  </a:lnTo>
                  <a:lnTo>
                    <a:pt x="107" y="47"/>
                  </a:lnTo>
                  <a:lnTo>
                    <a:pt x="99" y="39"/>
                  </a:lnTo>
                  <a:lnTo>
                    <a:pt x="92" y="31"/>
                  </a:lnTo>
                  <a:lnTo>
                    <a:pt x="83" y="23"/>
                  </a:lnTo>
                  <a:lnTo>
                    <a:pt x="76" y="15"/>
                  </a:lnTo>
                  <a:lnTo>
                    <a:pt x="68" y="8"/>
                  </a:lnTo>
                  <a:lnTo>
                    <a:pt x="61" y="0"/>
                  </a:lnTo>
                  <a:lnTo>
                    <a:pt x="40" y="9"/>
                  </a:lnTo>
                  <a:lnTo>
                    <a:pt x="24" y="22"/>
                  </a:lnTo>
                  <a:lnTo>
                    <a:pt x="11" y="39"/>
                  </a:lnTo>
                  <a:lnTo>
                    <a:pt x="4" y="60"/>
                  </a:lnTo>
                  <a:lnTo>
                    <a:pt x="0" y="83"/>
                  </a:lnTo>
                  <a:lnTo>
                    <a:pt x="0" y="111"/>
                  </a:lnTo>
                  <a:lnTo>
                    <a:pt x="4" y="142"/>
                  </a:lnTo>
                  <a:lnTo>
                    <a:pt x="14" y="179"/>
                  </a:lnTo>
                  <a:lnTo>
                    <a:pt x="37" y="175"/>
                  </a:lnTo>
                  <a:lnTo>
                    <a:pt x="57" y="166"/>
                  </a:lnTo>
                  <a:lnTo>
                    <a:pt x="71" y="151"/>
                  </a:lnTo>
                  <a:lnTo>
                    <a:pt x="83" y="136"/>
                  </a:lnTo>
                  <a:lnTo>
                    <a:pt x="92" y="116"/>
                  </a:lnTo>
                  <a:lnTo>
                    <a:pt x="100" y="96"/>
                  </a:lnTo>
                  <a:lnTo>
                    <a:pt x="109" y="78"/>
                  </a:lnTo>
                  <a:lnTo>
                    <a:pt x="123" y="64"/>
                  </a:lnTo>
                  <a:close/>
                </a:path>
              </a:pathLst>
            </a:custGeom>
            <a:solidFill>
              <a:srgbClr val="0000B3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25" name="Freeform 47"/>
            <p:cNvSpPr>
              <a:spLocks/>
            </p:cNvSpPr>
            <p:nvPr/>
          </p:nvSpPr>
          <p:spPr bwMode="auto">
            <a:xfrm>
              <a:off x="4852" y="1796"/>
              <a:ext cx="108" cy="142"/>
            </a:xfrm>
            <a:custGeom>
              <a:avLst/>
              <a:gdLst>
                <a:gd name="T0" fmla="*/ 0 w 322"/>
                <a:gd name="T1" fmla="*/ 2 h 283"/>
                <a:gd name="T2" fmla="*/ 0 w 322"/>
                <a:gd name="T3" fmla="*/ 2 h 283"/>
                <a:gd name="T4" fmla="*/ 0 w 322"/>
                <a:gd name="T5" fmla="*/ 1 h 283"/>
                <a:gd name="T6" fmla="*/ 0 w 322"/>
                <a:gd name="T7" fmla="*/ 1 h 283"/>
                <a:gd name="T8" fmla="*/ 0 w 322"/>
                <a:gd name="T9" fmla="*/ 1 h 283"/>
                <a:gd name="T10" fmla="*/ 0 w 322"/>
                <a:gd name="T11" fmla="*/ 1 h 283"/>
                <a:gd name="T12" fmla="*/ 0 w 322"/>
                <a:gd name="T13" fmla="*/ 1 h 283"/>
                <a:gd name="T14" fmla="*/ 0 w 322"/>
                <a:gd name="T15" fmla="*/ 1 h 283"/>
                <a:gd name="T16" fmla="*/ 0 w 322"/>
                <a:gd name="T17" fmla="*/ 0 h 283"/>
                <a:gd name="T18" fmla="*/ 0 w 322"/>
                <a:gd name="T19" fmla="*/ 1 h 283"/>
                <a:gd name="T20" fmla="*/ 0 w 322"/>
                <a:gd name="T21" fmla="*/ 1 h 283"/>
                <a:gd name="T22" fmla="*/ 0 w 322"/>
                <a:gd name="T23" fmla="*/ 1 h 283"/>
                <a:gd name="T24" fmla="*/ 0 w 322"/>
                <a:gd name="T25" fmla="*/ 1 h 283"/>
                <a:gd name="T26" fmla="*/ 0 w 322"/>
                <a:gd name="T27" fmla="*/ 1 h 283"/>
                <a:gd name="T28" fmla="*/ 0 w 322"/>
                <a:gd name="T29" fmla="*/ 1 h 283"/>
                <a:gd name="T30" fmla="*/ 0 w 322"/>
                <a:gd name="T31" fmla="*/ 1 h 283"/>
                <a:gd name="T32" fmla="*/ 0 w 322"/>
                <a:gd name="T33" fmla="*/ 1 h 283"/>
                <a:gd name="T34" fmla="*/ 0 w 322"/>
                <a:gd name="T35" fmla="*/ 1 h 283"/>
                <a:gd name="T36" fmla="*/ 0 w 322"/>
                <a:gd name="T37" fmla="*/ 1 h 283"/>
                <a:gd name="T38" fmla="*/ 0 w 322"/>
                <a:gd name="T39" fmla="*/ 1 h 283"/>
                <a:gd name="T40" fmla="*/ 0 w 322"/>
                <a:gd name="T41" fmla="*/ 1 h 283"/>
                <a:gd name="T42" fmla="*/ 0 w 322"/>
                <a:gd name="T43" fmla="*/ 1 h 283"/>
                <a:gd name="T44" fmla="*/ 0 w 322"/>
                <a:gd name="T45" fmla="*/ 1 h 283"/>
                <a:gd name="T46" fmla="*/ 0 w 322"/>
                <a:gd name="T47" fmla="*/ 2 h 283"/>
                <a:gd name="T48" fmla="*/ 0 w 322"/>
                <a:gd name="T49" fmla="*/ 2 h 28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22"/>
                <a:gd name="T76" fmla="*/ 0 h 283"/>
                <a:gd name="T77" fmla="*/ 322 w 322"/>
                <a:gd name="T78" fmla="*/ 283 h 283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22" h="283">
                  <a:moveTo>
                    <a:pt x="322" y="283"/>
                  </a:moveTo>
                  <a:lnTo>
                    <a:pt x="230" y="272"/>
                  </a:lnTo>
                  <a:lnTo>
                    <a:pt x="161" y="251"/>
                  </a:lnTo>
                  <a:lnTo>
                    <a:pt x="109" y="221"/>
                  </a:lnTo>
                  <a:lnTo>
                    <a:pt x="74" y="183"/>
                  </a:lnTo>
                  <a:lnTo>
                    <a:pt x="48" y="140"/>
                  </a:lnTo>
                  <a:lnTo>
                    <a:pt x="30" y="94"/>
                  </a:lnTo>
                  <a:lnTo>
                    <a:pt x="14" y="46"/>
                  </a:lnTo>
                  <a:lnTo>
                    <a:pt x="0" y="0"/>
                  </a:lnTo>
                  <a:lnTo>
                    <a:pt x="7" y="5"/>
                  </a:lnTo>
                  <a:lnTo>
                    <a:pt x="16" y="12"/>
                  </a:lnTo>
                  <a:lnTo>
                    <a:pt x="24" y="18"/>
                  </a:lnTo>
                  <a:lnTo>
                    <a:pt x="34" y="25"/>
                  </a:lnTo>
                  <a:lnTo>
                    <a:pt x="43" y="30"/>
                  </a:lnTo>
                  <a:lnTo>
                    <a:pt x="54" y="35"/>
                  </a:lnTo>
                  <a:lnTo>
                    <a:pt x="66" y="39"/>
                  </a:lnTo>
                  <a:lnTo>
                    <a:pt x="81" y="43"/>
                  </a:lnTo>
                  <a:lnTo>
                    <a:pt x="89" y="81"/>
                  </a:lnTo>
                  <a:lnTo>
                    <a:pt x="103" y="119"/>
                  </a:lnTo>
                  <a:lnTo>
                    <a:pt x="122" y="154"/>
                  </a:lnTo>
                  <a:lnTo>
                    <a:pt x="147" y="188"/>
                  </a:lnTo>
                  <a:lnTo>
                    <a:pt x="177" y="217"/>
                  </a:lnTo>
                  <a:lnTo>
                    <a:pt x="216" y="243"/>
                  </a:lnTo>
                  <a:lnTo>
                    <a:pt x="264" y="265"/>
                  </a:lnTo>
                  <a:lnTo>
                    <a:pt x="322" y="283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26" name="Freeform 48"/>
            <p:cNvSpPr>
              <a:spLocks/>
            </p:cNvSpPr>
            <p:nvPr/>
          </p:nvSpPr>
          <p:spPr bwMode="auto">
            <a:xfrm>
              <a:off x="4987" y="1877"/>
              <a:ext cx="140" cy="238"/>
            </a:xfrm>
            <a:custGeom>
              <a:avLst/>
              <a:gdLst>
                <a:gd name="T0" fmla="*/ 0 w 419"/>
                <a:gd name="T1" fmla="*/ 1 h 476"/>
                <a:gd name="T2" fmla="*/ 0 w 419"/>
                <a:gd name="T3" fmla="*/ 1 h 476"/>
                <a:gd name="T4" fmla="*/ 0 w 419"/>
                <a:gd name="T5" fmla="*/ 1 h 476"/>
                <a:gd name="T6" fmla="*/ 0 w 419"/>
                <a:gd name="T7" fmla="*/ 1 h 476"/>
                <a:gd name="T8" fmla="*/ 0 w 419"/>
                <a:gd name="T9" fmla="*/ 1 h 476"/>
                <a:gd name="T10" fmla="*/ 0 w 419"/>
                <a:gd name="T11" fmla="*/ 1 h 476"/>
                <a:gd name="T12" fmla="*/ 0 w 419"/>
                <a:gd name="T13" fmla="*/ 1 h 476"/>
                <a:gd name="T14" fmla="*/ 0 w 419"/>
                <a:gd name="T15" fmla="*/ 1 h 476"/>
                <a:gd name="T16" fmla="*/ 0 w 419"/>
                <a:gd name="T17" fmla="*/ 1 h 476"/>
                <a:gd name="T18" fmla="*/ 0 w 419"/>
                <a:gd name="T19" fmla="*/ 1 h 476"/>
                <a:gd name="T20" fmla="*/ 0 w 419"/>
                <a:gd name="T21" fmla="*/ 1 h 476"/>
                <a:gd name="T22" fmla="*/ 0 w 419"/>
                <a:gd name="T23" fmla="*/ 1 h 476"/>
                <a:gd name="T24" fmla="*/ 0 w 419"/>
                <a:gd name="T25" fmla="*/ 1 h 476"/>
                <a:gd name="T26" fmla="*/ 0 w 419"/>
                <a:gd name="T27" fmla="*/ 1 h 476"/>
                <a:gd name="T28" fmla="*/ 0 w 419"/>
                <a:gd name="T29" fmla="*/ 1 h 476"/>
                <a:gd name="T30" fmla="*/ 0 w 419"/>
                <a:gd name="T31" fmla="*/ 1 h 476"/>
                <a:gd name="T32" fmla="*/ 0 w 419"/>
                <a:gd name="T33" fmla="*/ 1 h 476"/>
                <a:gd name="T34" fmla="*/ 0 w 419"/>
                <a:gd name="T35" fmla="*/ 2 h 476"/>
                <a:gd name="T36" fmla="*/ 0 w 419"/>
                <a:gd name="T37" fmla="*/ 2 h 476"/>
                <a:gd name="T38" fmla="*/ 0 w 419"/>
                <a:gd name="T39" fmla="*/ 2 h 476"/>
                <a:gd name="T40" fmla="*/ 0 w 419"/>
                <a:gd name="T41" fmla="*/ 2 h 476"/>
                <a:gd name="T42" fmla="*/ 0 w 419"/>
                <a:gd name="T43" fmla="*/ 2 h 476"/>
                <a:gd name="T44" fmla="*/ 0 w 419"/>
                <a:gd name="T45" fmla="*/ 2 h 476"/>
                <a:gd name="T46" fmla="*/ 0 w 419"/>
                <a:gd name="T47" fmla="*/ 2 h 476"/>
                <a:gd name="T48" fmla="*/ 0 w 419"/>
                <a:gd name="T49" fmla="*/ 2 h 476"/>
                <a:gd name="T50" fmla="*/ 0 w 419"/>
                <a:gd name="T51" fmla="*/ 2 h 476"/>
                <a:gd name="T52" fmla="*/ 0 w 419"/>
                <a:gd name="T53" fmla="*/ 2 h 476"/>
                <a:gd name="T54" fmla="*/ 0 w 419"/>
                <a:gd name="T55" fmla="*/ 2 h 476"/>
                <a:gd name="T56" fmla="*/ 0 w 419"/>
                <a:gd name="T57" fmla="*/ 2 h 476"/>
                <a:gd name="T58" fmla="*/ 0 w 419"/>
                <a:gd name="T59" fmla="*/ 2 h 476"/>
                <a:gd name="T60" fmla="*/ 0 w 419"/>
                <a:gd name="T61" fmla="*/ 1 h 476"/>
                <a:gd name="T62" fmla="*/ 0 w 419"/>
                <a:gd name="T63" fmla="*/ 1 h 476"/>
                <a:gd name="T64" fmla="*/ 0 w 419"/>
                <a:gd name="T65" fmla="*/ 1 h 476"/>
                <a:gd name="T66" fmla="*/ 0 w 419"/>
                <a:gd name="T67" fmla="*/ 1 h 476"/>
                <a:gd name="T68" fmla="*/ 0 w 419"/>
                <a:gd name="T69" fmla="*/ 1 h 476"/>
                <a:gd name="T70" fmla="*/ 0 w 419"/>
                <a:gd name="T71" fmla="*/ 1 h 476"/>
                <a:gd name="T72" fmla="*/ 0 w 419"/>
                <a:gd name="T73" fmla="*/ 1 h 476"/>
                <a:gd name="T74" fmla="*/ 0 w 419"/>
                <a:gd name="T75" fmla="*/ 1 h 476"/>
                <a:gd name="T76" fmla="*/ 0 w 419"/>
                <a:gd name="T77" fmla="*/ 1 h 476"/>
                <a:gd name="T78" fmla="*/ 0 w 419"/>
                <a:gd name="T79" fmla="*/ 0 h 476"/>
                <a:gd name="T80" fmla="*/ 0 w 419"/>
                <a:gd name="T81" fmla="*/ 1 h 47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419"/>
                <a:gd name="T124" fmla="*/ 0 h 476"/>
                <a:gd name="T125" fmla="*/ 419 w 419"/>
                <a:gd name="T126" fmla="*/ 476 h 47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419" h="476">
                  <a:moveTo>
                    <a:pt x="293" y="4"/>
                  </a:moveTo>
                  <a:lnTo>
                    <a:pt x="261" y="30"/>
                  </a:lnTo>
                  <a:lnTo>
                    <a:pt x="229" y="53"/>
                  </a:lnTo>
                  <a:lnTo>
                    <a:pt x="193" y="74"/>
                  </a:lnTo>
                  <a:lnTo>
                    <a:pt x="159" y="93"/>
                  </a:lnTo>
                  <a:lnTo>
                    <a:pt x="121" y="107"/>
                  </a:lnTo>
                  <a:lnTo>
                    <a:pt x="85" y="119"/>
                  </a:lnTo>
                  <a:lnTo>
                    <a:pt x="45" y="127"/>
                  </a:lnTo>
                  <a:lnTo>
                    <a:pt x="7" y="132"/>
                  </a:lnTo>
                  <a:lnTo>
                    <a:pt x="4" y="146"/>
                  </a:lnTo>
                  <a:lnTo>
                    <a:pt x="4" y="160"/>
                  </a:lnTo>
                  <a:lnTo>
                    <a:pt x="1" y="175"/>
                  </a:lnTo>
                  <a:lnTo>
                    <a:pt x="1" y="190"/>
                  </a:lnTo>
                  <a:lnTo>
                    <a:pt x="0" y="204"/>
                  </a:lnTo>
                  <a:lnTo>
                    <a:pt x="1" y="218"/>
                  </a:lnTo>
                  <a:lnTo>
                    <a:pt x="3" y="234"/>
                  </a:lnTo>
                  <a:lnTo>
                    <a:pt x="7" y="249"/>
                  </a:lnTo>
                  <a:lnTo>
                    <a:pt x="25" y="279"/>
                  </a:lnTo>
                  <a:lnTo>
                    <a:pt x="39" y="315"/>
                  </a:lnTo>
                  <a:lnTo>
                    <a:pt x="51" y="351"/>
                  </a:lnTo>
                  <a:lnTo>
                    <a:pt x="63" y="389"/>
                  </a:lnTo>
                  <a:lnTo>
                    <a:pt x="80" y="422"/>
                  </a:lnTo>
                  <a:lnTo>
                    <a:pt x="106" y="449"/>
                  </a:lnTo>
                  <a:lnTo>
                    <a:pt x="142" y="467"/>
                  </a:lnTo>
                  <a:lnTo>
                    <a:pt x="197" y="476"/>
                  </a:lnTo>
                  <a:lnTo>
                    <a:pt x="245" y="461"/>
                  </a:lnTo>
                  <a:lnTo>
                    <a:pt x="288" y="435"/>
                  </a:lnTo>
                  <a:lnTo>
                    <a:pt x="322" y="397"/>
                  </a:lnTo>
                  <a:lnTo>
                    <a:pt x="353" y="352"/>
                  </a:lnTo>
                  <a:lnTo>
                    <a:pt x="375" y="298"/>
                  </a:lnTo>
                  <a:lnTo>
                    <a:pt x="394" y="236"/>
                  </a:lnTo>
                  <a:lnTo>
                    <a:pt x="406" y="170"/>
                  </a:lnTo>
                  <a:lnTo>
                    <a:pt x="419" y="98"/>
                  </a:lnTo>
                  <a:lnTo>
                    <a:pt x="411" y="74"/>
                  </a:lnTo>
                  <a:lnTo>
                    <a:pt x="404" y="53"/>
                  </a:lnTo>
                  <a:lnTo>
                    <a:pt x="392" y="35"/>
                  </a:lnTo>
                  <a:lnTo>
                    <a:pt x="381" y="21"/>
                  </a:lnTo>
                  <a:lnTo>
                    <a:pt x="364" y="9"/>
                  </a:lnTo>
                  <a:lnTo>
                    <a:pt x="344" y="2"/>
                  </a:lnTo>
                  <a:lnTo>
                    <a:pt x="320" y="0"/>
                  </a:lnTo>
                  <a:lnTo>
                    <a:pt x="293" y="4"/>
                  </a:lnTo>
                  <a:close/>
                </a:path>
              </a:pathLst>
            </a:custGeom>
            <a:solidFill>
              <a:srgbClr val="8F8FF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27" name="Freeform 49"/>
            <p:cNvSpPr>
              <a:spLocks/>
            </p:cNvSpPr>
            <p:nvPr/>
          </p:nvSpPr>
          <p:spPr bwMode="auto">
            <a:xfrm>
              <a:off x="4989" y="1880"/>
              <a:ext cx="126" cy="217"/>
            </a:xfrm>
            <a:custGeom>
              <a:avLst/>
              <a:gdLst>
                <a:gd name="T0" fmla="*/ 0 w 378"/>
                <a:gd name="T1" fmla="*/ 1 h 434"/>
                <a:gd name="T2" fmla="*/ 0 w 378"/>
                <a:gd name="T3" fmla="*/ 1 h 434"/>
                <a:gd name="T4" fmla="*/ 0 w 378"/>
                <a:gd name="T5" fmla="*/ 1 h 434"/>
                <a:gd name="T6" fmla="*/ 0 w 378"/>
                <a:gd name="T7" fmla="*/ 1 h 434"/>
                <a:gd name="T8" fmla="*/ 0 w 378"/>
                <a:gd name="T9" fmla="*/ 1 h 434"/>
                <a:gd name="T10" fmla="*/ 0 w 378"/>
                <a:gd name="T11" fmla="*/ 1 h 434"/>
                <a:gd name="T12" fmla="*/ 0 w 378"/>
                <a:gd name="T13" fmla="*/ 1 h 434"/>
                <a:gd name="T14" fmla="*/ 0 w 378"/>
                <a:gd name="T15" fmla="*/ 1 h 434"/>
                <a:gd name="T16" fmla="*/ 0 w 378"/>
                <a:gd name="T17" fmla="*/ 1 h 434"/>
                <a:gd name="T18" fmla="*/ 0 w 378"/>
                <a:gd name="T19" fmla="*/ 1 h 434"/>
                <a:gd name="T20" fmla="*/ 0 w 378"/>
                <a:gd name="T21" fmla="*/ 1 h 434"/>
                <a:gd name="T22" fmla="*/ 0 w 378"/>
                <a:gd name="T23" fmla="*/ 1 h 434"/>
                <a:gd name="T24" fmla="*/ 0 w 378"/>
                <a:gd name="T25" fmla="*/ 1 h 434"/>
                <a:gd name="T26" fmla="*/ 0 w 378"/>
                <a:gd name="T27" fmla="*/ 1 h 434"/>
                <a:gd name="T28" fmla="*/ 0 w 378"/>
                <a:gd name="T29" fmla="*/ 1 h 434"/>
                <a:gd name="T30" fmla="*/ 0 w 378"/>
                <a:gd name="T31" fmla="*/ 1 h 434"/>
                <a:gd name="T32" fmla="*/ 0 w 378"/>
                <a:gd name="T33" fmla="*/ 1 h 434"/>
                <a:gd name="T34" fmla="*/ 0 w 378"/>
                <a:gd name="T35" fmla="*/ 1 h 434"/>
                <a:gd name="T36" fmla="*/ 0 w 378"/>
                <a:gd name="T37" fmla="*/ 2 h 434"/>
                <a:gd name="T38" fmla="*/ 0 w 378"/>
                <a:gd name="T39" fmla="*/ 2 h 434"/>
                <a:gd name="T40" fmla="*/ 0 w 378"/>
                <a:gd name="T41" fmla="*/ 2 h 434"/>
                <a:gd name="T42" fmla="*/ 0 w 378"/>
                <a:gd name="T43" fmla="*/ 2 h 434"/>
                <a:gd name="T44" fmla="*/ 0 w 378"/>
                <a:gd name="T45" fmla="*/ 2 h 434"/>
                <a:gd name="T46" fmla="*/ 0 w 378"/>
                <a:gd name="T47" fmla="*/ 2 h 434"/>
                <a:gd name="T48" fmla="*/ 0 w 378"/>
                <a:gd name="T49" fmla="*/ 2 h 434"/>
                <a:gd name="T50" fmla="*/ 0 w 378"/>
                <a:gd name="T51" fmla="*/ 2 h 434"/>
                <a:gd name="T52" fmla="*/ 0 w 378"/>
                <a:gd name="T53" fmla="*/ 2 h 434"/>
                <a:gd name="T54" fmla="*/ 0 w 378"/>
                <a:gd name="T55" fmla="*/ 2 h 434"/>
                <a:gd name="T56" fmla="*/ 0 w 378"/>
                <a:gd name="T57" fmla="*/ 2 h 434"/>
                <a:gd name="T58" fmla="*/ 0 w 378"/>
                <a:gd name="T59" fmla="*/ 2 h 434"/>
                <a:gd name="T60" fmla="*/ 0 w 378"/>
                <a:gd name="T61" fmla="*/ 1 h 434"/>
                <a:gd name="T62" fmla="*/ 0 w 378"/>
                <a:gd name="T63" fmla="*/ 1 h 434"/>
                <a:gd name="T64" fmla="*/ 0 w 378"/>
                <a:gd name="T65" fmla="*/ 1 h 434"/>
                <a:gd name="T66" fmla="*/ 0 w 378"/>
                <a:gd name="T67" fmla="*/ 1 h 434"/>
                <a:gd name="T68" fmla="*/ 0 w 378"/>
                <a:gd name="T69" fmla="*/ 1 h 434"/>
                <a:gd name="T70" fmla="*/ 0 w 378"/>
                <a:gd name="T71" fmla="*/ 1 h 434"/>
                <a:gd name="T72" fmla="*/ 0 w 378"/>
                <a:gd name="T73" fmla="*/ 1 h 434"/>
                <a:gd name="T74" fmla="*/ 0 w 378"/>
                <a:gd name="T75" fmla="*/ 1 h 434"/>
                <a:gd name="T76" fmla="*/ 0 w 378"/>
                <a:gd name="T77" fmla="*/ 1 h 434"/>
                <a:gd name="T78" fmla="*/ 0 w 378"/>
                <a:gd name="T79" fmla="*/ 0 h 434"/>
                <a:gd name="T80" fmla="*/ 0 w 378"/>
                <a:gd name="T81" fmla="*/ 1 h 43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378"/>
                <a:gd name="T124" fmla="*/ 0 h 434"/>
                <a:gd name="T125" fmla="*/ 378 w 378"/>
                <a:gd name="T126" fmla="*/ 434 h 434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378" h="434">
                  <a:moveTo>
                    <a:pt x="265" y="4"/>
                  </a:moveTo>
                  <a:lnTo>
                    <a:pt x="236" y="28"/>
                  </a:lnTo>
                  <a:lnTo>
                    <a:pt x="206" y="50"/>
                  </a:lnTo>
                  <a:lnTo>
                    <a:pt x="175" y="68"/>
                  </a:lnTo>
                  <a:lnTo>
                    <a:pt x="144" y="85"/>
                  </a:lnTo>
                  <a:lnTo>
                    <a:pt x="110" y="97"/>
                  </a:lnTo>
                  <a:lnTo>
                    <a:pt x="76" y="109"/>
                  </a:lnTo>
                  <a:lnTo>
                    <a:pt x="41" y="115"/>
                  </a:lnTo>
                  <a:lnTo>
                    <a:pt x="6" y="122"/>
                  </a:lnTo>
                  <a:lnTo>
                    <a:pt x="3" y="134"/>
                  </a:lnTo>
                  <a:lnTo>
                    <a:pt x="3" y="147"/>
                  </a:lnTo>
                  <a:lnTo>
                    <a:pt x="1" y="160"/>
                  </a:lnTo>
                  <a:lnTo>
                    <a:pt x="1" y="174"/>
                  </a:lnTo>
                  <a:lnTo>
                    <a:pt x="0" y="186"/>
                  </a:lnTo>
                  <a:lnTo>
                    <a:pt x="0" y="200"/>
                  </a:lnTo>
                  <a:lnTo>
                    <a:pt x="1" y="212"/>
                  </a:lnTo>
                  <a:lnTo>
                    <a:pt x="6" y="226"/>
                  </a:lnTo>
                  <a:lnTo>
                    <a:pt x="22" y="254"/>
                  </a:lnTo>
                  <a:lnTo>
                    <a:pt x="35" y="286"/>
                  </a:lnTo>
                  <a:lnTo>
                    <a:pt x="46" y="320"/>
                  </a:lnTo>
                  <a:lnTo>
                    <a:pt x="58" y="354"/>
                  </a:lnTo>
                  <a:lnTo>
                    <a:pt x="72" y="383"/>
                  </a:lnTo>
                  <a:lnTo>
                    <a:pt x="96" y="409"/>
                  </a:lnTo>
                  <a:lnTo>
                    <a:pt x="128" y="426"/>
                  </a:lnTo>
                  <a:lnTo>
                    <a:pt x="178" y="434"/>
                  </a:lnTo>
                  <a:lnTo>
                    <a:pt x="220" y="418"/>
                  </a:lnTo>
                  <a:lnTo>
                    <a:pt x="260" y="395"/>
                  </a:lnTo>
                  <a:lnTo>
                    <a:pt x="291" y="361"/>
                  </a:lnTo>
                  <a:lnTo>
                    <a:pt x="318" y="320"/>
                  </a:lnTo>
                  <a:lnTo>
                    <a:pt x="337" y="271"/>
                  </a:lnTo>
                  <a:lnTo>
                    <a:pt x="354" y="216"/>
                  </a:lnTo>
                  <a:lnTo>
                    <a:pt x="367" y="153"/>
                  </a:lnTo>
                  <a:lnTo>
                    <a:pt x="378" y="88"/>
                  </a:lnTo>
                  <a:lnTo>
                    <a:pt x="371" y="67"/>
                  </a:lnTo>
                  <a:lnTo>
                    <a:pt x="364" y="49"/>
                  </a:lnTo>
                  <a:lnTo>
                    <a:pt x="354" y="32"/>
                  </a:lnTo>
                  <a:lnTo>
                    <a:pt x="344" y="20"/>
                  </a:lnTo>
                  <a:lnTo>
                    <a:pt x="329" y="10"/>
                  </a:lnTo>
                  <a:lnTo>
                    <a:pt x="312" y="3"/>
                  </a:lnTo>
                  <a:lnTo>
                    <a:pt x="291" y="0"/>
                  </a:lnTo>
                  <a:lnTo>
                    <a:pt x="265" y="4"/>
                  </a:lnTo>
                  <a:close/>
                </a:path>
              </a:pathLst>
            </a:custGeom>
            <a:solidFill>
              <a:srgbClr val="A8A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28" name="Freeform 50"/>
            <p:cNvSpPr>
              <a:spLocks/>
            </p:cNvSpPr>
            <p:nvPr/>
          </p:nvSpPr>
          <p:spPr bwMode="auto">
            <a:xfrm>
              <a:off x="4992" y="1883"/>
              <a:ext cx="112" cy="194"/>
            </a:xfrm>
            <a:custGeom>
              <a:avLst/>
              <a:gdLst>
                <a:gd name="T0" fmla="*/ 0 w 337"/>
                <a:gd name="T1" fmla="*/ 1 h 386"/>
                <a:gd name="T2" fmla="*/ 0 w 337"/>
                <a:gd name="T3" fmla="*/ 1 h 386"/>
                <a:gd name="T4" fmla="*/ 0 w 337"/>
                <a:gd name="T5" fmla="*/ 1 h 386"/>
                <a:gd name="T6" fmla="*/ 0 w 337"/>
                <a:gd name="T7" fmla="*/ 1 h 386"/>
                <a:gd name="T8" fmla="*/ 0 w 337"/>
                <a:gd name="T9" fmla="*/ 1 h 386"/>
                <a:gd name="T10" fmla="*/ 0 w 337"/>
                <a:gd name="T11" fmla="*/ 1 h 386"/>
                <a:gd name="T12" fmla="*/ 0 w 337"/>
                <a:gd name="T13" fmla="*/ 1 h 386"/>
                <a:gd name="T14" fmla="*/ 0 w 337"/>
                <a:gd name="T15" fmla="*/ 1 h 386"/>
                <a:gd name="T16" fmla="*/ 0 w 337"/>
                <a:gd name="T17" fmla="*/ 1 h 386"/>
                <a:gd name="T18" fmla="*/ 0 w 337"/>
                <a:gd name="T19" fmla="*/ 1 h 386"/>
                <a:gd name="T20" fmla="*/ 0 w 337"/>
                <a:gd name="T21" fmla="*/ 1 h 386"/>
                <a:gd name="T22" fmla="*/ 0 w 337"/>
                <a:gd name="T23" fmla="*/ 1 h 386"/>
                <a:gd name="T24" fmla="*/ 0 w 337"/>
                <a:gd name="T25" fmla="*/ 1 h 386"/>
                <a:gd name="T26" fmla="*/ 0 w 337"/>
                <a:gd name="T27" fmla="*/ 1 h 386"/>
                <a:gd name="T28" fmla="*/ 0 w 337"/>
                <a:gd name="T29" fmla="*/ 1 h 386"/>
                <a:gd name="T30" fmla="*/ 0 w 337"/>
                <a:gd name="T31" fmla="*/ 1 h 386"/>
                <a:gd name="T32" fmla="*/ 0 w 337"/>
                <a:gd name="T33" fmla="*/ 1 h 386"/>
                <a:gd name="T34" fmla="*/ 0 w 337"/>
                <a:gd name="T35" fmla="*/ 1 h 386"/>
                <a:gd name="T36" fmla="*/ 0 w 337"/>
                <a:gd name="T37" fmla="*/ 2 h 386"/>
                <a:gd name="T38" fmla="*/ 0 w 337"/>
                <a:gd name="T39" fmla="*/ 2 h 386"/>
                <a:gd name="T40" fmla="*/ 0 w 337"/>
                <a:gd name="T41" fmla="*/ 2 h 386"/>
                <a:gd name="T42" fmla="*/ 0 w 337"/>
                <a:gd name="T43" fmla="*/ 2 h 386"/>
                <a:gd name="T44" fmla="*/ 0 w 337"/>
                <a:gd name="T45" fmla="*/ 2 h 386"/>
                <a:gd name="T46" fmla="*/ 0 w 337"/>
                <a:gd name="T47" fmla="*/ 2 h 386"/>
                <a:gd name="T48" fmla="*/ 0 w 337"/>
                <a:gd name="T49" fmla="*/ 2 h 386"/>
                <a:gd name="T50" fmla="*/ 0 w 337"/>
                <a:gd name="T51" fmla="*/ 2 h 386"/>
                <a:gd name="T52" fmla="*/ 0 w 337"/>
                <a:gd name="T53" fmla="*/ 2 h 386"/>
                <a:gd name="T54" fmla="*/ 0 w 337"/>
                <a:gd name="T55" fmla="*/ 2 h 386"/>
                <a:gd name="T56" fmla="*/ 0 w 337"/>
                <a:gd name="T57" fmla="*/ 2 h 386"/>
                <a:gd name="T58" fmla="*/ 0 w 337"/>
                <a:gd name="T59" fmla="*/ 1 h 386"/>
                <a:gd name="T60" fmla="*/ 0 w 337"/>
                <a:gd name="T61" fmla="*/ 1 h 386"/>
                <a:gd name="T62" fmla="*/ 0 w 337"/>
                <a:gd name="T63" fmla="*/ 1 h 386"/>
                <a:gd name="T64" fmla="*/ 0 w 337"/>
                <a:gd name="T65" fmla="*/ 1 h 386"/>
                <a:gd name="T66" fmla="*/ 0 w 337"/>
                <a:gd name="T67" fmla="*/ 1 h 386"/>
                <a:gd name="T68" fmla="*/ 0 w 337"/>
                <a:gd name="T69" fmla="*/ 1 h 386"/>
                <a:gd name="T70" fmla="*/ 0 w 337"/>
                <a:gd name="T71" fmla="*/ 1 h 386"/>
                <a:gd name="T72" fmla="*/ 0 w 337"/>
                <a:gd name="T73" fmla="*/ 1 h 386"/>
                <a:gd name="T74" fmla="*/ 0 w 337"/>
                <a:gd name="T75" fmla="*/ 1 h 386"/>
                <a:gd name="T76" fmla="*/ 0 w 337"/>
                <a:gd name="T77" fmla="*/ 1 h 386"/>
                <a:gd name="T78" fmla="*/ 0 w 337"/>
                <a:gd name="T79" fmla="*/ 0 h 386"/>
                <a:gd name="T80" fmla="*/ 0 w 337"/>
                <a:gd name="T81" fmla="*/ 1 h 38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337"/>
                <a:gd name="T124" fmla="*/ 0 h 386"/>
                <a:gd name="T125" fmla="*/ 337 w 337"/>
                <a:gd name="T126" fmla="*/ 386 h 38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337" h="386">
                  <a:moveTo>
                    <a:pt x="237" y="4"/>
                  </a:moveTo>
                  <a:lnTo>
                    <a:pt x="210" y="25"/>
                  </a:lnTo>
                  <a:lnTo>
                    <a:pt x="183" y="44"/>
                  </a:lnTo>
                  <a:lnTo>
                    <a:pt x="155" y="60"/>
                  </a:lnTo>
                  <a:lnTo>
                    <a:pt x="128" y="76"/>
                  </a:lnTo>
                  <a:lnTo>
                    <a:pt x="99" y="87"/>
                  </a:lnTo>
                  <a:lnTo>
                    <a:pt x="69" y="97"/>
                  </a:lnTo>
                  <a:lnTo>
                    <a:pt x="37" y="103"/>
                  </a:lnTo>
                  <a:lnTo>
                    <a:pt x="6" y="108"/>
                  </a:lnTo>
                  <a:lnTo>
                    <a:pt x="3" y="120"/>
                  </a:lnTo>
                  <a:lnTo>
                    <a:pt x="3" y="132"/>
                  </a:lnTo>
                  <a:lnTo>
                    <a:pt x="0" y="144"/>
                  </a:lnTo>
                  <a:lnTo>
                    <a:pt x="0" y="155"/>
                  </a:lnTo>
                  <a:lnTo>
                    <a:pt x="0" y="167"/>
                  </a:lnTo>
                  <a:lnTo>
                    <a:pt x="0" y="179"/>
                  </a:lnTo>
                  <a:lnTo>
                    <a:pt x="1" y="191"/>
                  </a:lnTo>
                  <a:lnTo>
                    <a:pt x="6" y="202"/>
                  </a:lnTo>
                  <a:lnTo>
                    <a:pt x="21" y="227"/>
                  </a:lnTo>
                  <a:lnTo>
                    <a:pt x="32" y="256"/>
                  </a:lnTo>
                  <a:lnTo>
                    <a:pt x="41" y="286"/>
                  </a:lnTo>
                  <a:lnTo>
                    <a:pt x="51" y="316"/>
                  </a:lnTo>
                  <a:lnTo>
                    <a:pt x="63" y="342"/>
                  </a:lnTo>
                  <a:lnTo>
                    <a:pt x="85" y="364"/>
                  </a:lnTo>
                  <a:lnTo>
                    <a:pt x="114" y="379"/>
                  </a:lnTo>
                  <a:lnTo>
                    <a:pt x="158" y="386"/>
                  </a:lnTo>
                  <a:lnTo>
                    <a:pt x="196" y="373"/>
                  </a:lnTo>
                  <a:lnTo>
                    <a:pt x="231" y="354"/>
                  </a:lnTo>
                  <a:lnTo>
                    <a:pt x="260" y="324"/>
                  </a:lnTo>
                  <a:lnTo>
                    <a:pt x="284" y="287"/>
                  </a:lnTo>
                  <a:lnTo>
                    <a:pt x="302" y="243"/>
                  </a:lnTo>
                  <a:lnTo>
                    <a:pt x="316" y="193"/>
                  </a:lnTo>
                  <a:lnTo>
                    <a:pt x="327" y="138"/>
                  </a:lnTo>
                  <a:lnTo>
                    <a:pt x="337" y="80"/>
                  </a:lnTo>
                  <a:lnTo>
                    <a:pt x="332" y="60"/>
                  </a:lnTo>
                  <a:lnTo>
                    <a:pt x="326" y="43"/>
                  </a:lnTo>
                  <a:lnTo>
                    <a:pt x="316" y="29"/>
                  </a:lnTo>
                  <a:lnTo>
                    <a:pt x="308" y="18"/>
                  </a:lnTo>
                  <a:lnTo>
                    <a:pt x="294" y="8"/>
                  </a:lnTo>
                  <a:lnTo>
                    <a:pt x="278" y="3"/>
                  </a:lnTo>
                  <a:lnTo>
                    <a:pt x="258" y="0"/>
                  </a:lnTo>
                  <a:lnTo>
                    <a:pt x="237" y="4"/>
                  </a:lnTo>
                  <a:close/>
                </a:path>
              </a:pathLst>
            </a:custGeom>
            <a:solidFill>
              <a:srgbClr val="C2C2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29" name="Freeform 51"/>
            <p:cNvSpPr>
              <a:spLocks/>
            </p:cNvSpPr>
            <p:nvPr/>
          </p:nvSpPr>
          <p:spPr bwMode="auto">
            <a:xfrm>
              <a:off x="4993" y="1887"/>
              <a:ext cx="101" cy="171"/>
            </a:xfrm>
            <a:custGeom>
              <a:avLst/>
              <a:gdLst>
                <a:gd name="T0" fmla="*/ 0 w 302"/>
                <a:gd name="T1" fmla="*/ 1 h 341"/>
                <a:gd name="T2" fmla="*/ 0 w 302"/>
                <a:gd name="T3" fmla="*/ 1 h 341"/>
                <a:gd name="T4" fmla="*/ 0 w 302"/>
                <a:gd name="T5" fmla="*/ 1 h 341"/>
                <a:gd name="T6" fmla="*/ 0 w 302"/>
                <a:gd name="T7" fmla="*/ 1 h 341"/>
                <a:gd name="T8" fmla="*/ 0 w 302"/>
                <a:gd name="T9" fmla="*/ 1 h 341"/>
                <a:gd name="T10" fmla="*/ 0 w 302"/>
                <a:gd name="T11" fmla="*/ 1 h 341"/>
                <a:gd name="T12" fmla="*/ 0 w 302"/>
                <a:gd name="T13" fmla="*/ 1 h 341"/>
                <a:gd name="T14" fmla="*/ 0 w 302"/>
                <a:gd name="T15" fmla="*/ 1 h 341"/>
                <a:gd name="T16" fmla="*/ 0 w 302"/>
                <a:gd name="T17" fmla="*/ 1 h 341"/>
                <a:gd name="T18" fmla="*/ 0 w 302"/>
                <a:gd name="T19" fmla="*/ 1 h 341"/>
                <a:gd name="T20" fmla="*/ 0 w 302"/>
                <a:gd name="T21" fmla="*/ 1 h 341"/>
                <a:gd name="T22" fmla="*/ 0 w 302"/>
                <a:gd name="T23" fmla="*/ 1 h 341"/>
                <a:gd name="T24" fmla="*/ 0 w 302"/>
                <a:gd name="T25" fmla="*/ 1 h 341"/>
                <a:gd name="T26" fmla="*/ 0 w 302"/>
                <a:gd name="T27" fmla="*/ 1 h 341"/>
                <a:gd name="T28" fmla="*/ 0 w 302"/>
                <a:gd name="T29" fmla="*/ 1 h 341"/>
                <a:gd name="T30" fmla="*/ 0 w 302"/>
                <a:gd name="T31" fmla="*/ 1 h 341"/>
                <a:gd name="T32" fmla="*/ 0 w 302"/>
                <a:gd name="T33" fmla="*/ 1 h 341"/>
                <a:gd name="T34" fmla="*/ 0 w 302"/>
                <a:gd name="T35" fmla="*/ 1 h 341"/>
                <a:gd name="T36" fmla="*/ 0 w 302"/>
                <a:gd name="T37" fmla="*/ 1 h 341"/>
                <a:gd name="T38" fmla="*/ 0 w 302"/>
                <a:gd name="T39" fmla="*/ 1 h 341"/>
                <a:gd name="T40" fmla="*/ 0 w 302"/>
                <a:gd name="T41" fmla="*/ 2 h 341"/>
                <a:gd name="T42" fmla="*/ 0 w 302"/>
                <a:gd name="T43" fmla="*/ 2 h 341"/>
                <a:gd name="T44" fmla="*/ 0 w 302"/>
                <a:gd name="T45" fmla="*/ 2 h 341"/>
                <a:gd name="T46" fmla="*/ 0 w 302"/>
                <a:gd name="T47" fmla="*/ 2 h 341"/>
                <a:gd name="T48" fmla="*/ 0 w 302"/>
                <a:gd name="T49" fmla="*/ 2 h 341"/>
                <a:gd name="T50" fmla="*/ 0 w 302"/>
                <a:gd name="T51" fmla="*/ 2 h 341"/>
                <a:gd name="T52" fmla="*/ 0 w 302"/>
                <a:gd name="T53" fmla="*/ 2 h 341"/>
                <a:gd name="T54" fmla="*/ 0 w 302"/>
                <a:gd name="T55" fmla="*/ 2 h 341"/>
                <a:gd name="T56" fmla="*/ 0 w 302"/>
                <a:gd name="T57" fmla="*/ 1 h 341"/>
                <a:gd name="T58" fmla="*/ 0 w 302"/>
                <a:gd name="T59" fmla="*/ 1 h 341"/>
                <a:gd name="T60" fmla="*/ 0 w 302"/>
                <a:gd name="T61" fmla="*/ 1 h 341"/>
                <a:gd name="T62" fmla="*/ 0 w 302"/>
                <a:gd name="T63" fmla="*/ 1 h 341"/>
                <a:gd name="T64" fmla="*/ 0 w 302"/>
                <a:gd name="T65" fmla="*/ 1 h 341"/>
                <a:gd name="T66" fmla="*/ 0 w 302"/>
                <a:gd name="T67" fmla="*/ 1 h 341"/>
                <a:gd name="T68" fmla="*/ 0 w 302"/>
                <a:gd name="T69" fmla="*/ 1 h 341"/>
                <a:gd name="T70" fmla="*/ 0 w 302"/>
                <a:gd name="T71" fmla="*/ 1 h 341"/>
                <a:gd name="T72" fmla="*/ 0 w 302"/>
                <a:gd name="T73" fmla="*/ 1 h 341"/>
                <a:gd name="T74" fmla="*/ 0 w 302"/>
                <a:gd name="T75" fmla="*/ 1 h 341"/>
                <a:gd name="T76" fmla="*/ 0 w 302"/>
                <a:gd name="T77" fmla="*/ 1 h 341"/>
                <a:gd name="T78" fmla="*/ 0 w 302"/>
                <a:gd name="T79" fmla="*/ 0 h 341"/>
                <a:gd name="T80" fmla="*/ 0 w 302"/>
                <a:gd name="T81" fmla="*/ 1 h 341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302"/>
                <a:gd name="T124" fmla="*/ 0 h 341"/>
                <a:gd name="T125" fmla="*/ 302 w 302"/>
                <a:gd name="T126" fmla="*/ 341 h 341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302" h="341">
                  <a:moveTo>
                    <a:pt x="212" y="2"/>
                  </a:moveTo>
                  <a:lnTo>
                    <a:pt x="188" y="21"/>
                  </a:lnTo>
                  <a:lnTo>
                    <a:pt x="165" y="39"/>
                  </a:lnTo>
                  <a:lnTo>
                    <a:pt x="140" y="53"/>
                  </a:lnTo>
                  <a:lnTo>
                    <a:pt x="116" y="66"/>
                  </a:lnTo>
                  <a:lnTo>
                    <a:pt x="89" y="75"/>
                  </a:lnTo>
                  <a:lnTo>
                    <a:pt x="62" y="85"/>
                  </a:lnTo>
                  <a:lnTo>
                    <a:pt x="34" y="90"/>
                  </a:lnTo>
                  <a:lnTo>
                    <a:pt x="7" y="95"/>
                  </a:lnTo>
                  <a:lnTo>
                    <a:pt x="4" y="104"/>
                  </a:lnTo>
                  <a:lnTo>
                    <a:pt x="4" y="115"/>
                  </a:lnTo>
                  <a:lnTo>
                    <a:pt x="2" y="125"/>
                  </a:lnTo>
                  <a:lnTo>
                    <a:pt x="2" y="137"/>
                  </a:lnTo>
                  <a:lnTo>
                    <a:pt x="0" y="146"/>
                  </a:lnTo>
                  <a:lnTo>
                    <a:pt x="2" y="156"/>
                  </a:lnTo>
                  <a:lnTo>
                    <a:pt x="3" y="167"/>
                  </a:lnTo>
                  <a:lnTo>
                    <a:pt x="7" y="179"/>
                  </a:lnTo>
                  <a:lnTo>
                    <a:pt x="20" y="200"/>
                  </a:lnTo>
                  <a:lnTo>
                    <a:pt x="28" y="226"/>
                  </a:lnTo>
                  <a:lnTo>
                    <a:pt x="35" y="252"/>
                  </a:lnTo>
                  <a:lnTo>
                    <a:pt x="45" y="279"/>
                  </a:lnTo>
                  <a:lnTo>
                    <a:pt x="57" y="301"/>
                  </a:lnTo>
                  <a:lnTo>
                    <a:pt x="76" y="321"/>
                  </a:lnTo>
                  <a:lnTo>
                    <a:pt x="103" y="334"/>
                  </a:lnTo>
                  <a:lnTo>
                    <a:pt x="143" y="341"/>
                  </a:lnTo>
                  <a:lnTo>
                    <a:pt x="177" y="329"/>
                  </a:lnTo>
                  <a:lnTo>
                    <a:pt x="206" y="311"/>
                  </a:lnTo>
                  <a:lnTo>
                    <a:pt x="232" y="284"/>
                  </a:lnTo>
                  <a:lnTo>
                    <a:pt x="253" y="252"/>
                  </a:lnTo>
                  <a:lnTo>
                    <a:pt x="270" y="213"/>
                  </a:lnTo>
                  <a:lnTo>
                    <a:pt x="283" y="169"/>
                  </a:lnTo>
                  <a:lnTo>
                    <a:pt x="292" y="120"/>
                  </a:lnTo>
                  <a:lnTo>
                    <a:pt x="302" y="69"/>
                  </a:lnTo>
                  <a:lnTo>
                    <a:pt x="297" y="52"/>
                  </a:lnTo>
                  <a:lnTo>
                    <a:pt x="291" y="38"/>
                  </a:lnTo>
                  <a:lnTo>
                    <a:pt x="283" y="25"/>
                  </a:lnTo>
                  <a:lnTo>
                    <a:pt x="274" y="15"/>
                  </a:lnTo>
                  <a:lnTo>
                    <a:pt x="261" y="6"/>
                  </a:lnTo>
                  <a:lnTo>
                    <a:pt x="247" y="1"/>
                  </a:lnTo>
                  <a:lnTo>
                    <a:pt x="230" y="0"/>
                  </a:lnTo>
                  <a:lnTo>
                    <a:pt x="212" y="2"/>
                  </a:lnTo>
                  <a:close/>
                </a:path>
              </a:pathLst>
            </a:custGeom>
            <a:solidFill>
              <a:srgbClr val="DEDE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30" name="Freeform 52"/>
            <p:cNvSpPr>
              <a:spLocks/>
            </p:cNvSpPr>
            <p:nvPr/>
          </p:nvSpPr>
          <p:spPr bwMode="auto">
            <a:xfrm>
              <a:off x="4984" y="1863"/>
              <a:ext cx="108" cy="82"/>
            </a:xfrm>
            <a:custGeom>
              <a:avLst/>
              <a:gdLst>
                <a:gd name="T0" fmla="*/ 0 w 326"/>
                <a:gd name="T1" fmla="*/ 0 h 165"/>
                <a:gd name="T2" fmla="*/ 0 w 326"/>
                <a:gd name="T3" fmla="*/ 0 h 165"/>
                <a:gd name="T4" fmla="*/ 0 w 326"/>
                <a:gd name="T5" fmla="*/ 0 h 165"/>
                <a:gd name="T6" fmla="*/ 0 w 326"/>
                <a:gd name="T7" fmla="*/ 0 h 165"/>
                <a:gd name="T8" fmla="*/ 0 w 326"/>
                <a:gd name="T9" fmla="*/ 0 h 165"/>
                <a:gd name="T10" fmla="*/ 0 w 326"/>
                <a:gd name="T11" fmla="*/ 0 h 165"/>
                <a:gd name="T12" fmla="*/ 0 w 326"/>
                <a:gd name="T13" fmla="*/ 0 h 165"/>
                <a:gd name="T14" fmla="*/ 0 w 326"/>
                <a:gd name="T15" fmla="*/ 0 h 165"/>
                <a:gd name="T16" fmla="*/ 0 w 326"/>
                <a:gd name="T17" fmla="*/ 0 h 165"/>
                <a:gd name="T18" fmla="*/ 0 w 326"/>
                <a:gd name="T19" fmla="*/ 0 h 165"/>
                <a:gd name="T20" fmla="*/ 0 w 326"/>
                <a:gd name="T21" fmla="*/ 0 h 165"/>
                <a:gd name="T22" fmla="*/ 0 w 326"/>
                <a:gd name="T23" fmla="*/ 0 h 165"/>
                <a:gd name="T24" fmla="*/ 0 w 326"/>
                <a:gd name="T25" fmla="*/ 0 h 165"/>
                <a:gd name="T26" fmla="*/ 0 w 326"/>
                <a:gd name="T27" fmla="*/ 0 h 165"/>
                <a:gd name="T28" fmla="*/ 0 w 326"/>
                <a:gd name="T29" fmla="*/ 0 h 165"/>
                <a:gd name="T30" fmla="*/ 0 w 326"/>
                <a:gd name="T31" fmla="*/ 0 h 165"/>
                <a:gd name="T32" fmla="*/ 0 w 326"/>
                <a:gd name="T33" fmla="*/ 0 h 165"/>
                <a:gd name="T34" fmla="*/ 0 w 326"/>
                <a:gd name="T35" fmla="*/ 0 h 165"/>
                <a:gd name="T36" fmla="*/ 0 w 326"/>
                <a:gd name="T37" fmla="*/ 0 h 165"/>
                <a:gd name="T38" fmla="*/ 0 w 326"/>
                <a:gd name="T39" fmla="*/ 0 h 165"/>
                <a:gd name="T40" fmla="*/ 0 w 326"/>
                <a:gd name="T41" fmla="*/ 0 h 16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26"/>
                <a:gd name="T64" fmla="*/ 0 h 165"/>
                <a:gd name="T65" fmla="*/ 326 w 326"/>
                <a:gd name="T66" fmla="*/ 165 h 16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26" h="165">
                  <a:moveTo>
                    <a:pt x="292" y="0"/>
                  </a:moveTo>
                  <a:lnTo>
                    <a:pt x="260" y="29"/>
                  </a:lnTo>
                  <a:lnTo>
                    <a:pt x="229" y="57"/>
                  </a:lnTo>
                  <a:lnTo>
                    <a:pt x="195" y="81"/>
                  </a:lnTo>
                  <a:lnTo>
                    <a:pt x="161" y="105"/>
                  </a:lnTo>
                  <a:lnTo>
                    <a:pt x="123" y="123"/>
                  </a:lnTo>
                  <a:lnTo>
                    <a:pt x="85" y="139"/>
                  </a:lnTo>
                  <a:lnTo>
                    <a:pt x="42" y="151"/>
                  </a:lnTo>
                  <a:lnTo>
                    <a:pt x="0" y="158"/>
                  </a:lnTo>
                  <a:lnTo>
                    <a:pt x="51" y="165"/>
                  </a:lnTo>
                  <a:lnTo>
                    <a:pt x="99" y="164"/>
                  </a:lnTo>
                  <a:lnTo>
                    <a:pt x="141" y="153"/>
                  </a:lnTo>
                  <a:lnTo>
                    <a:pt x="183" y="138"/>
                  </a:lnTo>
                  <a:lnTo>
                    <a:pt x="220" y="114"/>
                  </a:lnTo>
                  <a:lnTo>
                    <a:pt x="257" y="87"/>
                  </a:lnTo>
                  <a:lnTo>
                    <a:pt x="291" y="55"/>
                  </a:lnTo>
                  <a:lnTo>
                    <a:pt x="326" y="23"/>
                  </a:lnTo>
                  <a:lnTo>
                    <a:pt x="316" y="17"/>
                  </a:lnTo>
                  <a:lnTo>
                    <a:pt x="308" y="12"/>
                  </a:lnTo>
                  <a:lnTo>
                    <a:pt x="299" y="6"/>
                  </a:lnTo>
                  <a:lnTo>
                    <a:pt x="29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31" name="Freeform 53"/>
            <p:cNvSpPr>
              <a:spLocks/>
            </p:cNvSpPr>
            <p:nvPr/>
          </p:nvSpPr>
          <p:spPr bwMode="auto">
            <a:xfrm>
              <a:off x="5046" y="1900"/>
              <a:ext cx="28" cy="100"/>
            </a:xfrm>
            <a:custGeom>
              <a:avLst/>
              <a:gdLst>
                <a:gd name="T0" fmla="*/ 0 w 86"/>
                <a:gd name="T1" fmla="*/ 0 h 201"/>
                <a:gd name="T2" fmla="*/ 0 w 86"/>
                <a:gd name="T3" fmla="*/ 0 h 201"/>
                <a:gd name="T4" fmla="*/ 0 w 86"/>
                <a:gd name="T5" fmla="*/ 0 h 201"/>
                <a:gd name="T6" fmla="*/ 0 w 86"/>
                <a:gd name="T7" fmla="*/ 0 h 201"/>
                <a:gd name="T8" fmla="*/ 0 w 86"/>
                <a:gd name="T9" fmla="*/ 0 h 201"/>
                <a:gd name="T10" fmla="*/ 0 w 86"/>
                <a:gd name="T11" fmla="*/ 0 h 201"/>
                <a:gd name="T12" fmla="*/ 0 w 86"/>
                <a:gd name="T13" fmla="*/ 0 h 201"/>
                <a:gd name="T14" fmla="*/ 0 w 86"/>
                <a:gd name="T15" fmla="*/ 0 h 201"/>
                <a:gd name="T16" fmla="*/ 0 w 86"/>
                <a:gd name="T17" fmla="*/ 0 h 201"/>
                <a:gd name="T18" fmla="*/ 0 w 86"/>
                <a:gd name="T19" fmla="*/ 0 h 201"/>
                <a:gd name="T20" fmla="*/ 0 w 86"/>
                <a:gd name="T21" fmla="*/ 0 h 201"/>
                <a:gd name="T22" fmla="*/ 0 w 86"/>
                <a:gd name="T23" fmla="*/ 0 h 201"/>
                <a:gd name="T24" fmla="*/ 0 w 86"/>
                <a:gd name="T25" fmla="*/ 0 h 201"/>
                <a:gd name="T26" fmla="*/ 0 w 86"/>
                <a:gd name="T27" fmla="*/ 0 h 201"/>
                <a:gd name="T28" fmla="*/ 0 w 86"/>
                <a:gd name="T29" fmla="*/ 0 h 201"/>
                <a:gd name="T30" fmla="*/ 0 w 86"/>
                <a:gd name="T31" fmla="*/ 0 h 201"/>
                <a:gd name="T32" fmla="*/ 0 w 86"/>
                <a:gd name="T33" fmla="*/ 0 h 201"/>
                <a:gd name="T34" fmla="*/ 0 w 86"/>
                <a:gd name="T35" fmla="*/ 0 h 201"/>
                <a:gd name="T36" fmla="*/ 0 w 86"/>
                <a:gd name="T37" fmla="*/ 0 h 201"/>
                <a:gd name="T38" fmla="*/ 0 w 86"/>
                <a:gd name="T39" fmla="*/ 0 h 201"/>
                <a:gd name="T40" fmla="*/ 0 w 86"/>
                <a:gd name="T41" fmla="*/ 0 h 201"/>
                <a:gd name="T42" fmla="*/ 0 w 86"/>
                <a:gd name="T43" fmla="*/ 0 h 201"/>
                <a:gd name="T44" fmla="*/ 0 w 86"/>
                <a:gd name="T45" fmla="*/ 0 h 201"/>
                <a:gd name="T46" fmla="*/ 0 w 86"/>
                <a:gd name="T47" fmla="*/ 0 h 201"/>
                <a:gd name="T48" fmla="*/ 0 w 86"/>
                <a:gd name="T49" fmla="*/ 0 h 20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86"/>
                <a:gd name="T76" fmla="*/ 0 h 201"/>
                <a:gd name="T77" fmla="*/ 86 w 86"/>
                <a:gd name="T78" fmla="*/ 201 h 201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86" h="201">
                  <a:moveTo>
                    <a:pt x="84" y="0"/>
                  </a:moveTo>
                  <a:lnTo>
                    <a:pt x="74" y="3"/>
                  </a:lnTo>
                  <a:lnTo>
                    <a:pt x="64" y="9"/>
                  </a:lnTo>
                  <a:lnTo>
                    <a:pt x="54" y="14"/>
                  </a:lnTo>
                  <a:lnTo>
                    <a:pt x="45" y="19"/>
                  </a:lnTo>
                  <a:lnTo>
                    <a:pt x="36" y="24"/>
                  </a:lnTo>
                  <a:lnTo>
                    <a:pt x="27" y="30"/>
                  </a:lnTo>
                  <a:lnTo>
                    <a:pt x="17" y="35"/>
                  </a:lnTo>
                  <a:lnTo>
                    <a:pt x="9" y="41"/>
                  </a:lnTo>
                  <a:lnTo>
                    <a:pt x="5" y="67"/>
                  </a:lnTo>
                  <a:lnTo>
                    <a:pt x="3" y="95"/>
                  </a:lnTo>
                  <a:lnTo>
                    <a:pt x="0" y="120"/>
                  </a:lnTo>
                  <a:lnTo>
                    <a:pt x="2" y="144"/>
                  </a:lnTo>
                  <a:lnTo>
                    <a:pt x="3" y="164"/>
                  </a:lnTo>
                  <a:lnTo>
                    <a:pt x="10" y="181"/>
                  </a:lnTo>
                  <a:lnTo>
                    <a:pt x="19" y="193"/>
                  </a:lnTo>
                  <a:lnTo>
                    <a:pt x="33" y="201"/>
                  </a:lnTo>
                  <a:lnTo>
                    <a:pt x="54" y="190"/>
                  </a:lnTo>
                  <a:lnTo>
                    <a:pt x="69" y="175"/>
                  </a:lnTo>
                  <a:lnTo>
                    <a:pt x="79" y="152"/>
                  </a:lnTo>
                  <a:lnTo>
                    <a:pt x="86" y="128"/>
                  </a:lnTo>
                  <a:lnTo>
                    <a:pt x="86" y="97"/>
                  </a:lnTo>
                  <a:lnTo>
                    <a:pt x="86" y="66"/>
                  </a:lnTo>
                  <a:lnTo>
                    <a:pt x="85" y="32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0000B3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32" name="Freeform 54"/>
            <p:cNvSpPr>
              <a:spLocks/>
            </p:cNvSpPr>
            <p:nvPr/>
          </p:nvSpPr>
          <p:spPr bwMode="auto">
            <a:xfrm>
              <a:off x="5254" y="2021"/>
              <a:ext cx="368" cy="508"/>
            </a:xfrm>
            <a:custGeom>
              <a:avLst/>
              <a:gdLst>
                <a:gd name="T0" fmla="*/ 0 w 1102"/>
                <a:gd name="T1" fmla="*/ 1 h 1016"/>
                <a:gd name="T2" fmla="*/ 0 w 1102"/>
                <a:gd name="T3" fmla="*/ 1 h 1016"/>
                <a:gd name="T4" fmla="*/ 0 w 1102"/>
                <a:gd name="T5" fmla="*/ 2 h 1016"/>
                <a:gd name="T6" fmla="*/ 0 w 1102"/>
                <a:gd name="T7" fmla="*/ 2 h 1016"/>
                <a:gd name="T8" fmla="*/ 0 w 1102"/>
                <a:gd name="T9" fmla="*/ 3 h 1016"/>
                <a:gd name="T10" fmla="*/ 0 w 1102"/>
                <a:gd name="T11" fmla="*/ 3 h 1016"/>
                <a:gd name="T12" fmla="*/ 0 w 1102"/>
                <a:gd name="T13" fmla="*/ 3 h 1016"/>
                <a:gd name="T14" fmla="*/ 0 w 1102"/>
                <a:gd name="T15" fmla="*/ 4 h 1016"/>
                <a:gd name="T16" fmla="*/ 0 w 1102"/>
                <a:gd name="T17" fmla="*/ 4 h 1016"/>
                <a:gd name="T18" fmla="*/ 0 w 1102"/>
                <a:gd name="T19" fmla="*/ 4 h 1016"/>
                <a:gd name="T20" fmla="*/ 0 w 1102"/>
                <a:gd name="T21" fmla="*/ 4 h 1016"/>
                <a:gd name="T22" fmla="*/ 0 w 1102"/>
                <a:gd name="T23" fmla="*/ 3 h 1016"/>
                <a:gd name="T24" fmla="*/ 0 w 1102"/>
                <a:gd name="T25" fmla="*/ 3 h 1016"/>
                <a:gd name="T26" fmla="*/ 0 w 1102"/>
                <a:gd name="T27" fmla="*/ 2 h 1016"/>
                <a:gd name="T28" fmla="*/ 0 w 1102"/>
                <a:gd name="T29" fmla="*/ 2 h 1016"/>
                <a:gd name="T30" fmla="*/ 0 w 1102"/>
                <a:gd name="T31" fmla="*/ 2 h 1016"/>
                <a:gd name="T32" fmla="*/ 0 w 1102"/>
                <a:gd name="T33" fmla="*/ 1 h 1016"/>
                <a:gd name="T34" fmla="*/ 0 w 1102"/>
                <a:gd name="T35" fmla="*/ 1 h 1016"/>
                <a:gd name="T36" fmla="*/ 0 w 1102"/>
                <a:gd name="T37" fmla="*/ 1 h 1016"/>
                <a:gd name="T38" fmla="*/ 0 w 1102"/>
                <a:gd name="T39" fmla="*/ 1 h 1016"/>
                <a:gd name="T40" fmla="*/ 0 w 1102"/>
                <a:gd name="T41" fmla="*/ 1 h 1016"/>
                <a:gd name="T42" fmla="*/ 0 w 1102"/>
                <a:gd name="T43" fmla="*/ 1 h 1016"/>
                <a:gd name="T44" fmla="*/ 0 w 1102"/>
                <a:gd name="T45" fmla="*/ 1 h 1016"/>
                <a:gd name="T46" fmla="*/ 0 w 1102"/>
                <a:gd name="T47" fmla="*/ 1 h 1016"/>
                <a:gd name="T48" fmla="*/ 0 w 1102"/>
                <a:gd name="T49" fmla="*/ 1 h 1016"/>
                <a:gd name="T50" fmla="*/ 0 w 1102"/>
                <a:gd name="T51" fmla="*/ 1 h 1016"/>
                <a:gd name="T52" fmla="*/ 0 w 1102"/>
                <a:gd name="T53" fmla="*/ 1 h 1016"/>
                <a:gd name="T54" fmla="*/ 0 w 1102"/>
                <a:gd name="T55" fmla="*/ 1 h 1016"/>
                <a:gd name="T56" fmla="*/ 0 w 1102"/>
                <a:gd name="T57" fmla="*/ 1 h 1016"/>
                <a:gd name="T58" fmla="*/ 0 w 1102"/>
                <a:gd name="T59" fmla="*/ 1 h 1016"/>
                <a:gd name="T60" fmla="*/ 0 w 1102"/>
                <a:gd name="T61" fmla="*/ 1 h 1016"/>
                <a:gd name="T62" fmla="*/ 0 w 1102"/>
                <a:gd name="T63" fmla="*/ 1 h 1016"/>
                <a:gd name="T64" fmla="*/ 0 w 1102"/>
                <a:gd name="T65" fmla="*/ 0 h 1016"/>
                <a:gd name="T66" fmla="*/ 0 w 1102"/>
                <a:gd name="T67" fmla="*/ 1 h 1016"/>
                <a:gd name="T68" fmla="*/ 0 w 1102"/>
                <a:gd name="T69" fmla="*/ 1 h 1016"/>
                <a:gd name="T70" fmla="*/ 0 w 1102"/>
                <a:gd name="T71" fmla="*/ 1 h 1016"/>
                <a:gd name="T72" fmla="*/ 0 w 1102"/>
                <a:gd name="T73" fmla="*/ 1 h 1016"/>
                <a:gd name="T74" fmla="*/ 0 w 1102"/>
                <a:gd name="T75" fmla="*/ 1 h 1016"/>
                <a:gd name="T76" fmla="*/ 0 w 1102"/>
                <a:gd name="T77" fmla="*/ 1 h 1016"/>
                <a:gd name="T78" fmla="*/ 0 w 1102"/>
                <a:gd name="T79" fmla="*/ 1 h 1016"/>
                <a:gd name="T80" fmla="*/ 0 w 1102"/>
                <a:gd name="T81" fmla="*/ 1 h 101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102"/>
                <a:gd name="T124" fmla="*/ 0 h 1016"/>
                <a:gd name="T125" fmla="*/ 1102 w 1102"/>
                <a:gd name="T126" fmla="*/ 1016 h 101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102" h="1016">
                  <a:moveTo>
                    <a:pt x="1102" y="118"/>
                  </a:moveTo>
                  <a:lnTo>
                    <a:pt x="1057" y="225"/>
                  </a:lnTo>
                  <a:lnTo>
                    <a:pt x="1012" y="327"/>
                  </a:lnTo>
                  <a:lnTo>
                    <a:pt x="957" y="426"/>
                  </a:lnTo>
                  <a:lnTo>
                    <a:pt x="882" y="529"/>
                  </a:lnTo>
                  <a:lnTo>
                    <a:pt x="773" y="634"/>
                  </a:lnTo>
                  <a:lnTo>
                    <a:pt x="625" y="749"/>
                  </a:lnTo>
                  <a:lnTo>
                    <a:pt x="423" y="874"/>
                  </a:lnTo>
                  <a:lnTo>
                    <a:pt x="162" y="1016"/>
                  </a:lnTo>
                  <a:lnTo>
                    <a:pt x="100" y="909"/>
                  </a:lnTo>
                  <a:lnTo>
                    <a:pt x="50" y="805"/>
                  </a:lnTo>
                  <a:lnTo>
                    <a:pt x="15" y="703"/>
                  </a:lnTo>
                  <a:lnTo>
                    <a:pt x="0" y="604"/>
                  </a:lnTo>
                  <a:lnTo>
                    <a:pt x="1" y="504"/>
                  </a:lnTo>
                  <a:lnTo>
                    <a:pt x="28" y="408"/>
                  </a:lnTo>
                  <a:lnTo>
                    <a:pt x="80" y="311"/>
                  </a:lnTo>
                  <a:lnTo>
                    <a:pt x="162" y="217"/>
                  </a:lnTo>
                  <a:lnTo>
                    <a:pt x="180" y="217"/>
                  </a:lnTo>
                  <a:lnTo>
                    <a:pt x="199" y="218"/>
                  </a:lnTo>
                  <a:lnTo>
                    <a:pt x="217" y="220"/>
                  </a:lnTo>
                  <a:lnTo>
                    <a:pt x="235" y="222"/>
                  </a:lnTo>
                  <a:lnTo>
                    <a:pt x="254" y="222"/>
                  </a:lnTo>
                  <a:lnTo>
                    <a:pt x="272" y="225"/>
                  </a:lnTo>
                  <a:lnTo>
                    <a:pt x="290" y="226"/>
                  </a:lnTo>
                  <a:lnTo>
                    <a:pt x="310" y="229"/>
                  </a:lnTo>
                  <a:lnTo>
                    <a:pt x="347" y="200"/>
                  </a:lnTo>
                  <a:lnTo>
                    <a:pt x="385" y="171"/>
                  </a:lnTo>
                  <a:lnTo>
                    <a:pt x="422" y="143"/>
                  </a:lnTo>
                  <a:lnTo>
                    <a:pt x="460" y="114"/>
                  </a:lnTo>
                  <a:lnTo>
                    <a:pt x="498" y="85"/>
                  </a:lnTo>
                  <a:lnTo>
                    <a:pt x="536" y="57"/>
                  </a:lnTo>
                  <a:lnTo>
                    <a:pt x="574" y="28"/>
                  </a:lnTo>
                  <a:lnTo>
                    <a:pt x="612" y="0"/>
                  </a:lnTo>
                  <a:lnTo>
                    <a:pt x="652" y="27"/>
                  </a:lnTo>
                  <a:lnTo>
                    <a:pt x="703" y="54"/>
                  </a:lnTo>
                  <a:lnTo>
                    <a:pt x="760" y="80"/>
                  </a:lnTo>
                  <a:lnTo>
                    <a:pt x="825" y="102"/>
                  </a:lnTo>
                  <a:lnTo>
                    <a:pt x="892" y="118"/>
                  </a:lnTo>
                  <a:lnTo>
                    <a:pt x="964" y="127"/>
                  </a:lnTo>
                  <a:lnTo>
                    <a:pt x="1033" y="127"/>
                  </a:lnTo>
                  <a:lnTo>
                    <a:pt x="1102" y="118"/>
                  </a:lnTo>
                  <a:close/>
                </a:path>
              </a:pathLst>
            </a:custGeom>
            <a:solidFill>
              <a:srgbClr val="B86B0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33" name="Freeform 55"/>
            <p:cNvSpPr>
              <a:spLocks/>
            </p:cNvSpPr>
            <p:nvPr/>
          </p:nvSpPr>
          <p:spPr bwMode="auto">
            <a:xfrm>
              <a:off x="5269" y="2038"/>
              <a:ext cx="331" cy="458"/>
            </a:xfrm>
            <a:custGeom>
              <a:avLst/>
              <a:gdLst>
                <a:gd name="T0" fmla="*/ 0 w 994"/>
                <a:gd name="T1" fmla="*/ 1 h 916"/>
                <a:gd name="T2" fmla="*/ 0 w 994"/>
                <a:gd name="T3" fmla="*/ 1 h 916"/>
                <a:gd name="T4" fmla="*/ 0 w 994"/>
                <a:gd name="T5" fmla="*/ 2 h 916"/>
                <a:gd name="T6" fmla="*/ 0 w 994"/>
                <a:gd name="T7" fmla="*/ 2 h 916"/>
                <a:gd name="T8" fmla="*/ 0 w 994"/>
                <a:gd name="T9" fmla="*/ 2 h 916"/>
                <a:gd name="T10" fmla="*/ 0 w 994"/>
                <a:gd name="T11" fmla="*/ 3 h 916"/>
                <a:gd name="T12" fmla="*/ 0 w 994"/>
                <a:gd name="T13" fmla="*/ 3 h 916"/>
                <a:gd name="T14" fmla="*/ 0 w 994"/>
                <a:gd name="T15" fmla="*/ 4 h 916"/>
                <a:gd name="T16" fmla="*/ 0 w 994"/>
                <a:gd name="T17" fmla="*/ 4 h 916"/>
                <a:gd name="T18" fmla="*/ 0 w 994"/>
                <a:gd name="T19" fmla="*/ 4 h 916"/>
                <a:gd name="T20" fmla="*/ 0 w 994"/>
                <a:gd name="T21" fmla="*/ 3 h 916"/>
                <a:gd name="T22" fmla="*/ 0 w 994"/>
                <a:gd name="T23" fmla="*/ 3 h 916"/>
                <a:gd name="T24" fmla="*/ 0 w 994"/>
                <a:gd name="T25" fmla="*/ 3 h 916"/>
                <a:gd name="T26" fmla="*/ 0 w 994"/>
                <a:gd name="T27" fmla="*/ 2 h 916"/>
                <a:gd name="T28" fmla="*/ 0 w 994"/>
                <a:gd name="T29" fmla="*/ 2 h 916"/>
                <a:gd name="T30" fmla="*/ 0 w 994"/>
                <a:gd name="T31" fmla="*/ 2 h 916"/>
                <a:gd name="T32" fmla="*/ 0 w 994"/>
                <a:gd name="T33" fmla="*/ 1 h 916"/>
                <a:gd name="T34" fmla="*/ 0 w 994"/>
                <a:gd name="T35" fmla="*/ 1 h 916"/>
                <a:gd name="T36" fmla="*/ 0 w 994"/>
                <a:gd name="T37" fmla="*/ 1 h 916"/>
                <a:gd name="T38" fmla="*/ 0 w 994"/>
                <a:gd name="T39" fmla="*/ 1 h 916"/>
                <a:gd name="T40" fmla="*/ 0 w 994"/>
                <a:gd name="T41" fmla="*/ 1 h 916"/>
                <a:gd name="T42" fmla="*/ 0 w 994"/>
                <a:gd name="T43" fmla="*/ 1 h 916"/>
                <a:gd name="T44" fmla="*/ 0 w 994"/>
                <a:gd name="T45" fmla="*/ 1 h 916"/>
                <a:gd name="T46" fmla="*/ 0 w 994"/>
                <a:gd name="T47" fmla="*/ 1 h 916"/>
                <a:gd name="T48" fmla="*/ 0 w 994"/>
                <a:gd name="T49" fmla="*/ 1 h 916"/>
                <a:gd name="T50" fmla="*/ 0 w 994"/>
                <a:gd name="T51" fmla="*/ 1 h 916"/>
                <a:gd name="T52" fmla="*/ 0 w 994"/>
                <a:gd name="T53" fmla="*/ 1 h 916"/>
                <a:gd name="T54" fmla="*/ 0 w 994"/>
                <a:gd name="T55" fmla="*/ 1 h 916"/>
                <a:gd name="T56" fmla="*/ 0 w 994"/>
                <a:gd name="T57" fmla="*/ 1 h 916"/>
                <a:gd name="T58" fmla="*/ 0 w 994"/>
                <a:gd name="T59" fmla="*/ 1 h 916"/>
                <a:gd name="T60" fmla="*/ 0 w 994"/>
                <a:gd name="T61" fmla="*/ 1 h 916"/>
                <a:gd name="T62" fmla="*/ 0 w 994"/>
                <a:gd name="T63" fmla="*/ 1 h 916"/>
                <a:gd name="T64" fmla="*/ 0 w 994"/>
                <a:gd name="T65" fmla="*/ 0 h 916"/>
                <a:gd name="T66" fmla="*/ 0 w 994"/>
                <a:gd name="T67" fmla="*/ 1 h 916"/>
                <a:gd name="T68" fmla="*/ 0 w 994"/>
                <a:gd name="T69" fmla="*/ 1 h 916"/>
                <a:gd name="T70" fmla="*/ 0 w 994"/>
                <a:gd name="T71" fmla="*/ 1 h 916"/>
                <a:gd name="T72" fmla="*/ 0 w 994"/>
                <a:gd name="T73" fmla="*/ 1 h 916"/>
                <a:gd name="T74" fmla="*/ 0 w 994"/>
                <a:gd name="T75" fmla="*/ 1 h 916"/>
                <a:gd name="T76" fmla="*/ 0 w 994"/>
                <a:gd name="T77" fmla="*/ 1 h 916"/>
                <a:gd name="T78" fmla="*/ 0 w 994"/>
                <a:gd name="T79" fmla="*/ 1 h 916"/>
                <a:gd name="T80" fmla="*/ 0 w 994"/>
                <a:gd name="T81" fmla="*/ 1 h 91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994"/>
                <a:gd name="T124" fmla="*/ 0 h 916"/>
                <a:gd name="T125" fmla="*/ 994 w 994"/>
                <a:gd name="T126" fmla="*/ 916 h 91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994" h="916">
                  <a:moveTo>
                    <a:pt x="994" y="107"/>
                  </a:moveTo>
                  <a:lnTo>
                    <a:pt x="953" y="203"/>
                  </a:lnTo>
                  <a:lnTo>
                    <a:pt x="914" y="295"/>
                  </a:lnTo>
                  <a:lnTo>
                    <a:pt x="864" y="384"/>
                  </a:lnTo>
                  <a:lnTo>
                    <a:pt x="796" y="476"/>
                  </a:lnTo>
                  <a:lnTo>
                    <a:pt x="699" y="571"/>
                  </a:lnTo>
                  <a:lnTo>
                    <a:pt x="565" y="674"/>
                  </a:lnTo>
                  <a:lnTo>
                    <a:pt x="384" y="788"/>
                  </a:lnTo>
                  <a:lnTo>
                    <a:pt x="147" y="916"/>
                  </a:lnTo>
                  <a:lnTo>
                    <a:pt x="91" y="819"/>
                  </a:lnTo>
                  <a:lnTo>
                    <a:pt x="47" y="725"/>
                  </a:lnTo>
                  <a:lnTo>
                    <a:pt x="14" y="632"/>
                  </a:lnTo>
                  <a:lnTo>
                    <a:pt x="0" y="544"/>
                  </a:lnTo>
                  <a:lnTo>
                    <a:pt x="3" y="453"/>
                  </a:lnTo>
                  <a:lnTo>
                    <a:pt x="27" y="366"/>
                  </a:lnTo>
                  <a:lnTo>
                    <a:pt x="74" y="280"/>
                  </a:lnTo>
                  <a:lnTo>
                    <a:pt x="147" y="196"/>
                  </a:lnTo>
                  <a:lnTo>
                    <a:pt x="163" y="196"/>
                  </a:lnTo>
                  <a:lnTo>
                    <a:pt x="180" y="198"/>
                  </a:lnTo>
                  <a:lnTo>
                    <a:pt x="197" y="199"/>
                  </a:lnTo>
                  <a:lnTo>
                    <a:pt x="214" y="200"/>
                  </a:lnTo>
                  <a:lnTo>
                    <a:pt x="230" y="200"/>
                  </a:lnTo>
                  <a:lnTo>
                    <a:pt x="247" y="203"/>
                  </a:lnTo>
                  <a:lnTo>
                    <a:pt x="264" y="203"/>
                  </a:lnTo>
                  <a:lnTo>
                    <a:pt x="281" y="205"/>
                  </a:lnTo>
                  <a:lnTo>
                    <a:pt x="315" y="179"/>
                  </a:lnTo>
                  <a:lnTo>
                    <a:pt x="349" y="153"/>
                  </a:lnTo>
                  <a:lnTo>
                    <a:pt x="383" y="127"/>
                  </a:lnTo>
                  <a:lnTo>
                    <a:pt x="417" y="102"/>
                  </a:lnTo>
                  <a:lnTo>
                    <a:pt x="451" y="76"/>
                  </a:lnTo>
                  <a:lnTo>
                    <a:pt x="485" y="51"/>
                  </a:lnTo>
                  <a:lnTo>
                    <a:pt x="518" y="25"/>
                  </a:lnTo>
                  <a:lnTo>
                    <a:pt x="552" y="0"/>
                  </a:lnTo>
                  <a:lnTo>
                    <a:pt x="592" y="13"/>
                  </a:lnTo>
                  <a:lnTo>
                    <a:pt x="641" y="32"/>
                  </a:lnTo>
                  <a:lnTo>
                    <a:pt x="695" y="50"/>
                  </a:lnTo>
                  <a:lnTo>
                    <a:pt x="754" y="70"/>
                  </a:lnTo>
                  <a:lnTo>
                    <a:pt x="815" y="85"/>
                  </a:lnTo>
                  <a:lnTo>
                    <a:pt x="876" y="98"/>
                  </a:lnTo>
                  <a:lnTo>
                    <a:pt x="936" y="105"/>
                  </a:lnTo>
                  <a:lnTo>
                    <a:pt x="994" y="107"/>
                  </a:lnTo>
                  <a:close/>
                </a:path>
              </a:pathLst>
            </a:custGeom>
            <a:solidFill>
              <a:srgbClr val="C478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34" name="Freeform 56"/>
            <p:cNvSpPr>
              <a:spLocks/>
            </p:cNvSpPr>
            <p:nvPr/>
          </p:nvSpPr>
          <p:spPr bwMode="auto">
            <a:xfrm>
              <a:off x="5284" y="2055"/>
              <a:ext cx="295" cy="408"/>
            </a:xfrm>
            <a:custGeom>
              <a:avLst/>
              <a:gdLst>
                <a:gd name="T0" fmla="*/ 0 w 885"/>
                <a:gd name="T1" fmla="*/ 0 h 817"/>
                <a:gd name="T2" fmla="*/ 0 w 885"/>
                <a:gd name="T3" fmla="*/ 0 h 817"/>
                <a:gd name="T4" fmla="*/ 0 w 885"/>
                <a:gd name="T5" fmla="*/ 1 h 817"/>
                <a:gd name="T6" fmla="*/ 0 w 885"/>
                <a:gd name="T7" fmla="*/ 1 h 817"/>
                <a:gd name="T8" fmla="*/ 0 w 885"/>
                <a:gd name="T9" fmla="*/ 1 h 817"/>
                <a:gd name="T10" fmla="*/ 0 w 885"/>
                <a:gd name="T11" fmla="*/ 1 h 817"/>
                <a:gd name="T12" fmla="*/ 0 w 885"/>
                <a:gd name="T13" fmla="*/ 2 h 817"/>
                <a:gd name="T14" fmla="*/ 0 w 885"/>
                <a:gd name="T15" fmla="*/ 2 h 817"/>
                <a:gd name="T16" fmla="*/ 0 w 885"/>
                <a:gd name="T17" fmla="*/ 3 h 817"/>
                <a:gd name="T18" fmla="*/ 0 w 885"/>
                <a:gd name="T19" fmla="*/ 2 h 817"/>
                <a:gd name="T20" fmla="*/ 0 w 885"/>
                <a:gd name="T21" fmla="*/ 2 h 817"/>
                <a:gd name="T22" fmla="*/ 0 w 885"/>
                <a:gd name="T23" fmla="*/ 2 h 817"/>
                <a:gd name="T24" fmla="*/ 0 w 885"/>
                <a:gd name="T25" fmla="*/ 1 h 817"/>
                <a:gd name="T26" fmla="*/ 0 w 885"/>
                <a:gd name="T27" fmla="*/ 1 h 817"/>
                <a:gd name="T28" fmla="*/ 0 w 885"/>
                <a:gd name="T29" fmla="*/ 1 h 817"/>
                <a:gd name="T30" fmla="*/ 0 w 885"/>
                <a:gd name="T31" fmla="*/ 0 h 817"/>
                <a:gd name="T32" fmla="*/ 0 w 885"/>
                <a:gd name="T33" fmla="*/ 0 h 817"/>
                <a:gd name="T34" fmla="*/ 0 w 885"/>
                <a:gd name="T35" fmla="*/ 0 h 817"/>
                <a:gd name="T36" fmla="*/ 0 w 885"/>
                <a:gd name="T37" fmla="*/ 0 h 817"/>
                <a:gd name="T38" fmla="*/ 0 w 885"/>
                <a:gd name="T39" fmla="*/ 0 h 817"/>
                <a:gd name="T40" fmla="*/ 0 w 885"/>
                <a:gd name="T41" fmla="*/ 0 h 817"/>
                <a:gd name="T42" fmla="*/ 0 w 885"/>
                <a:gd name="T43" fmla="*/ 0 h 817"/>
                <a:gd name="T44" fmla="*/ 0 w 885"/>
                <a:gd name="T45" fmla="*/ 0 h 817"/>
                <a:gd name="T46" fmla="*/ 0 w 885"/>
                <a:gd name="T47" fmla="*/ 0 h 817"/>
                <a:gd name="T48" fmla="*/ 0 w 885"/>
                <a:gd name="T49" fmla="*/ 0 h 817"/>
                <a:gd name="T50" fmla="*/ 0 w 885"/>
                <a:gd name="T51" fmla="*/ 0 h 817"/>
                <a:gd name="T52" fmla="*/ 0 w 885"/>
                <a:gd name="T53" fmla="*/ 0 h 817"/>
                <a:gd name="T54" fmla="*/ 0 w 885"/>
                <a:gd name="T55" fmla="*/ 0 h 817"/>
                <a:gd name="T56" fmla="*/ 0 w 885"/>
                <a:gd name="T57" fmla="*/ 0 h 817"/>
                <a:gd name="T58" fmla="*/ 0 w 885"/>
                <a:gd name="T59" fmla="*/ 0 h 817"/>
                <a:gd name="T60" fmla="*/ 0 w 885"/>
                <a:gd name="T61" fmla="*/ 0 h 817"/>
                <a:gd name="T62" fmla="*/ 0 w 885"/>
                <a:gd name="T63" fmla="*/ 0 h 817"/>
                <a:gd name="T64" fmla="*/ 0 w 885"/>
                <a:gd name="T65" fmla="*/ 0 h 817"/>
                <a:gd name="T66" fmla="*/ 0 w 885"/>
                <a:gd name="T67" fmla="*/ 0 h 817"/>
                <a:gd name="T68" fmla="*/ 0 w 885"/>
                <a:gd name="T69" fmla="*/ 0 h 817"/>
                <a:gd name="T70" fmla="*/ 0 w 885"/>
                <a:gd name="T71" fmla="*/ 0 h 817"/>
                <a:gd name="T72" fmla="*/ 0 w 885"/>
                <a:gd name="T73" fmla="*/ 0 h 817"/>
                <a:gd name="T74" fmla="*/ 0 w 885"/>
                <a:gd name="T75" fmla="*/ 0 h 817"/>
                <a:gd name="T76" fmla="*/ 0 w 885"/>
                <a:gd name="T77" fmla="*/ 0 h 817"/>
                <a:gd name="T78" fmla="*/ 0 w 885"/>
                <a:gd name="T79" fmla="*/ 0 h 817"/>
                <a:gd name="T80" fmla="*/ 0 w 885"/>
                <a:gd name="T81" fmla="*/ 0 h 81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885"/>
                <a:gd name="T124" fmla="*/ 0 h 817"/>
                <a:gd name="T125" fmla="*/ 885 w 885"/>
                <a:gd name="T126" fmla="*/ 817 h 817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885" h="817">
                  <a:moveTo>
                    <a:pt x="885" y="95"/>
                  </a:moveTo>
                  <a:lnTo>
                    <a:pt x="848" y="180"/>
                  </a:lnTo>
                  <a:lnTo>
                    <a:pt x="812" y="262"/>
                  </a:lnTo>
                  <a:lnTo>
                    <a:pt x="768" y="342"/>
                  </a:lnTo>
                  <a:lnTo>
                    <a:pt x="707" y="424"/>
                  </a:lnTo>
                  <a:lnTo>
                    <a:pt x="621" y="509"/>
                  </a:lnTo>
                  <a:lnTo>
                    <a:pt x="501" y="602"/>
                  </a:lnTo>
                  <a:lnTo>
                    <a:pt x="340" y="702"/>
                  </a:lnTo>
                  <a:lnTo>
                    <a:pt x="131" y="817"/>
                  </a:lnTo>
                  <a:lnTo>
                    <a:pt x="80" y="730"/>
                  </a:lnTo>
                  <a:lnTo>
                    <a:pt x="41" y="648"/>
                  </a:lnTo>
                  <a:lnTo>
                    <a:pt x="13" y="564"/>
                  </a:lnTo>
                  <a:lnTo>
                    <a:pt x="0" y="486"/>
                  </a:lnTo>
                  <a:lnTo>
                    <a:pt x="1" y="406"/>
                  </a:lnTo>
                  <a:lnTo>
                    <a:pt x="23" y="328"/>
                  </a:lnTo>
                  <a:lnTo>
                    <a:pt x="65" y="251"/>
                  </a:lnTo>
                  <a:lnTo>
                    <a:pt x="131" y="175"/>
                  </a:lnTo>
                  <a:lnTo>
                    <a:pt x="145" y="175"/>
                  </a:lnTo>
                  <a:lnTo>
                    <a:pt x="159" y="176"/>
                  </a:lnTo>
                  <a:lnTo>
                    <a:pt x="174" y="178"/>
                  </a:lnTo>
                  <a:lnTo>
                    <a:pt x="189" y="179"/>
                  </a:lnTo>
                  <a:lnTo>
                    <a:pt x="203" y="179"/>
                  </a:lnTo>
                  <a:lnTo>
                    <a:pt x="219" y="181"/>
                  </a:lnTo>
                  <a:lnTo>
                    <a:pt x="233" y="181"/>
                  </a:lnTo>
                  <a:lnTo>
                    <a:pt x="248" y="184"/>
                  </a:lnTo>
                  <a:lnTo>
                    <a:pt x="278" y="161"/>
                  </a:lnTo>
                  <a:lnTo>
                    <a:pt x="309" y="138"/>
                  </a:lnTo>
                  <a:lnTo>
                    <a:pt x="339" y="115"/>
                  </a:lnTo>
                  <a:lnTo>
                    <a:pt x="370" y="93"/>
                  </a:lnTo>
                  <a:lnTo>
                    <a:pt x="399" y="69"/>
                  </a:lnTo>
                  <a:lnTo>
                    <a:pt x="429" y="46"/>
                  </a:lnTo>
                  <a:lnTo>
                    <a:pt x="460" y="22"/>
                  </a:lnTo>
                  <a:lnTo>
                    <a:pt x="491" y="0"/>
                  </a:lnTo>
                  <a:lnTo>
                    <a:pt x="531" y="1"/>
                  </a:lnTo>
                  <a:lnTo>
                    <a:pt x="577" y="10"/>
                  </a:lnTo>
                  <a:lnTo>
                    <a:pt x="627" y="22"/>
                  </a:lnTo>
                  <a:lnTo>
                    <a:pt x="680" y="38"/>
                  </a:lnTo>
                  <a:lnTo>
                    <a:pt x="733" y="54"/>
                  </a:lnTo>
                  <a:lnTo>
                    <a:pt x="786" y="69"/>
                  </a:lnTo>
                  <a:lnTo>
                    <a:pt x="837" y="84"/>
                  </a:lnTo>
                  <a:lnTo>
                    <a:pt x="885" y="95"/>
                  </a:lnTo>
                  <a:close/>
                </a:path>
              </a:pathLst>
            </a:custGeom>
            <a:solidFill>
              <a:srgbClr val="D1852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35" name="Freeform 57"/>
            <p:cNvSpPr>
              <a:spLocks/>
            </p:cNvSpPr>
            <p:nvPr/>
          </p:nvSpPr>
          <p:spPr bwMode="auto">
            <a:xfrm>
              <a:off x="5299" y="2066"/>
              <a:ext cx="260" cy="364"/>
            </a:xfrm>
            <a:custGeom>
              <a:avLst/>
              <a:gdLst>
                <a:gd name="T0" fmla="*/ 0 w 778"/>
                <a:gd name="T1" fmla="*/ 0 h 729"/>
                <a:gd name="T2" fmla="*/ 0 w 778"/>
                <a:gd name="T3" fmla="*/ 0 h 729"/>
                <a:gd name="T4" fmla="*/ 0 w 778"/>
                <a:gd name="T5" fmla="*/ 0 h 729"/>
                <a:gd name="T6" fmla="*/ 0 w 778"/>
                <a:gd name="T7" fmla="*/ 1 h 729"/>
                <a:gd name="T8" fmla="*/ 0 w 778"/>
                <a:gd name="T9" fmla="*/ 1 h 729"/>
                <a:gd name="T10" fmla="*/ 0 w 778"/>
                <a:gd name="T11" fmla="*/ 1 h 729"/>
                <a:gd name="T12" fmla="*/ 0 w 778"/>
                <a:gd name="T13" fmla="*/ 2 h 729"/>
                <a:gd name="T14" fmla="*/ 0 w 778"/>
                <a:gd name="T15" fmla="*/ 2 h 729"/>
                <a:gd name="T16" fmla="*/ 0 w 778"/>
                <a:gd name="T17" fmla="*/ 2 h 729"/>
                <a:gd name="T18" fmla="*/ 0 w 778"/>
                <a:gd name="T19" fmla="*/ 2 h 729"/>
                <a:gd name="T20" fmla="*/ 0 w 778"/>
                <a:gd name="T21" fmla="*/ 2 h 729"/>
                <a:gd name="T22" fmla="*/ 0 w 778"/>
                <a:gd name="T23" fmla="*/ 1 h 729"/>
                <a:gd name="T24" fmla="*/ 0 w 778"/>
                <a:gd name="T25" fmla="*/ 1 h 729"/>
                <a:gd name="T26" fmla="*/ 0 w 778"/>
                <a:gd name="T27" fmla="*/ 1 h 729"/>
                <a:gd name="T28" fmla="*/ 0 w 778"/>
                <a:gd name="T29" fmla="*/ 1 h 729"/>
                <a:gd name="T30" fmla="*/ 0 w 778"/>
                <a:gd name="T31" fmla="*/ 0 h 729"/>
                <a:gd name="T32" fmla="*/ 0 w 778"/>
                <a:gd name="T33" fmla="*/ 0 h 729"/>
                <a:gd name="T34" fmla="*/ 0 w 778"/>
                <a:gd name="T35" fmla="*/ 0 h 729"/>
                <a:gd name="T36" fmla="*/ 0 w 778"/>
                <a:gd name="T37" fmla="*/ 0 h 729"/>
                <a:gd name="T38" fmla="*/ 0 w 778"/>
                <a:gd name="T39" fmla="*/ 0 h 729"/>
                <a:gd name="T40" fmla="*/ 0 w 778"/>
                <a:gd name="T41" fmla="*/ 0 h 729"/>
                <a:gd name="T42" fmla="*/ 0 w 778"/>
                <a:gd name="T43" fmla="*/ 0 h 729"/>
                <a:gd name="T44" fmla="*/ 0 w 778"/>
                <a:gd name="T45" fmla="*/ 0 h 729"/>
                <a:gd name="T46" fmla="*/ 0 w 778"/>
                <a:gd name="T47" fmla="*/ 0 h 729"/>
                <a:gd name="T48" fmla="*/ 0 w 778"/>
                <a:gd name="T49" fmla="*/ 0 h 729"/>
                <a:gd name="T50" fmla="*/ 0 w 778"/>
                <a:gd name="T51" fmla="*/ 0 h 729"/>
                <a:gd name="T52" fmla="*/ 0 w 778"/>
                <a:gd name="T53" fmla="*/ 0 h 729"/>
                <a:gd name="T54" fmla="*/ 0 w 778"/>
                <a:gd name="T55" fmla="*/ 0 h 729"/>
                <a:gd name="T56" fmla="*/ 0 w 778"/>
                <a:gd name="T57" fmla="*/ 0 h 729"/>
                <a:gd name="T58" fmla="*/ 0 w 778"/>
                <a:gd name="T59" fmla="*/ 0 h 729"/>
                <a:gd name="T60" fmla="*/ 0 w 778"/>
                <a:gd name="T61" fmla="*/ 0 h 729"/>
                <a:gd name="T62" fmla="*/ 0 w 778"/>
                <a:gd name="T63" fmla="*/ 0 h 729"/>
                <a:gd name="T64" fmla="*/ 0 w 778"/>
                <a:gd name="T65" fmla="*/ 0 h 729"/>
                <a:gd name="T66" fmla="*/ 0 w 778"/>
                <a:gd name="T67" fmla="*/ 0 h 729"/>
                <a:gd name="T68" fmla="*/ 0 w 778"/>
                <a:gd name="T69" fmla="*/ 0 h 729"/>
                <a:gd name="T70" fmla="*/ 0 w 778"/>
                <a:gd name="T71" fmla="*/ 0 h 729"/>
                <a:gd name="T72" fmla="*/ 0 w 778"/>
                <a:gd name="T73" fmla="*/ 0 h 729"/>
                <a:gd name="T74" fmla="*/ 0 w 778"/>
                <a:gd name="T75" fmla="*/ 0 h 729"/>
                <a:gd name="T76" fmla="*/ 0 w 778"/>
                <a:gd name="T77" fmla="*/ 0 h 729"/>
                <a:gd name="T78" fmla="*/ 0 w 778"/>
                <a:gd name="T79" fmla="*/ 0 h 729"/>
                <a:gd name="T80" fmla="*/ 0 w 778"/>
                <a:gd name="T81" fmla="*/ 0 h 729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778"/>
                <a:gd name="T124" fmla="*/ 0 h 729"/>
                <a:gd name="T125" fmla="*/ 778 w 778"/>
                <a:gd name="T126" fmla="*/ 729 h 729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778" h="729">
                  <a:moveTo>
                    <a:pt x="778" y="96"/>
                  </a:moveTo>
                  <a:lnTo>
                    <a:pt x="745" y="170"/>
                  </a:lnTo>
                  <a:lnTo>
                    <a:pt x="714" y="242"/>
                  </a:lnTo>
                  <a:lnTo>
                    <a:pt x="673" y="312"/>
                  </a:lnTo>
                  <a:lnTo>
                    <a:pt x="621" y="384"/>
                  </a:lnTo>
                  <a:lnTo>
                    <a:pt x="545" y="458"/>
                  </a:lnTo>
                  <a:lnTo>
                    <a:pt x="441" y="539"/>
                  </a:lnTo>
                  <a:lnTo>
                    <a:pt x="299" y="628"/>
                  </a:lnTo>
                  <a:lnTo>
                    <a:pt x="114" y="729"/>
                  </a:lnTo>
                  <a:lnTo>
                    <a:pt x="71" y="653"/>
                  </a:lnTo>
                  <a:lnTo>
                    <a:pt x="35" y="579"/>
                  </a:lnTo>
                  <a:lnTo>
                    <a:pt x="11" y="507"/>
                  </a:lnTo>
                  <a:lnTo>
                    <a:pt x="0" y="438"/>
                  </a:lnTo>
                  <a:lnTo>
                    <a:pt x="2" y="367"/>
                  </a:lnTo>
                  <a:lnTo>
                    <a:pt x="20" y="299"/>
                  </a:lnTo>
                  <a:lnTo>
                    <a:pt x="57" y="233"/>
                  </a:lnTo>
                  <a:lnTo>
                    <a:pt x="114" y="166"/>
                  </a:lnTo>
                  <a:lnTo>
                    <a:pt x="127" y="166"/>
                  </a:lnTo>
                  <a:lnTo>
                    <a:pt x="140" y="166"/>
                  </a:lnTo>
                  <a:lnTo>
                    <a:pt x="153" y="167"/>
                  </a:lnTo>
                  <a:lnTo>
                    <a:pt x="167" y="169"/>
                  </a:lnTo>
                  <a:lnTo>
                    <a:pt x="179" y="169"/>
                  </a:lnTo>
                  <a:lnTo>
                    <a:pt x="192" y="171"/>
                  </a:lnTo>
                  <a:lnTo>
                    <a:pt x="205" y="171"/>
                  </a:lnTo>
                  <a:lnTo>
                    <a:pt x="219" y="174"/>
                  </a:lnTo>
                  <a:lnTo>
                    <a:pt x="244" y="153"/>
                  </a:lnTo>
                  <a:lnTo>
                    <a:pt x="271" y="132"/>
                  </a:lnTo>
                  <a:lnTo>
                    <a:pt x="298" y="112"/>
                  </a:lnTo>
                  <a:lnTo>
                    <a:pt x="325" y="93"/>
                  </a:lnTo>
                  <a:lnTo>
                    <a:pt x="350" y="72"/>
                  </a:lnTo>
                  <a:lnTo>
                    <a:pt x="378" y="52"/>
                  </a:lnTo>
                  <a:lnTo>
                    <a:pt x="404" y="33"/>
                  </a:lnTo>
                  <a:lnTo>
                    <a:pt x="432" y="13"/>
                  </a:lnTo>
                  <a:lnTo>
                    <a:pt x="472" y="2"/>
                  </a:lnTo>
                  <a:lnTo>
                    <a:pt x="515" y="0"/>
                  </a:lnTo>
                  <a:lnTo>
                    <a:pt x="560" y="5"/>
                  </a:lnTo>
                  <a:lnTo>
                    <a:pt x="608" y="17"/>
                  </a:lnTo>
                  <a:lnTo>
                    <a:pt x="654" y="33"/>
                  </a:lnTo>
                  <a:lnTo>
                    <a:pt x="699" y="52"/>
                  </a:lnTo>
                  <a:lnTo>
                    <a:pt x="740" y="73"/>
                  </a:lnTo>
                  <a:lnTo>
                    <a:pt x="778" y="96"/>
                  </a:lnTo>
                  <a:close/>
                </a:path>
              </a:pathLst>
            </a:custGeom>
            <a:solidFill>
              <a:srgbClr val="E0943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36" name="Freeform 58"/>
            <p:cNvSpPr>
              <a:spLocks/>
            </p:cNvSpPr>
            <p:nvPr/>
          </p:nvSpPr>
          <p:spPr bwMode="auto">
            <a:xfrm>
              <a:off x="4951" y="1616"/>
              <a:ext cx="694" cy="469"/>
            </a:xfrm>
            <a:custGeom>
              <a:avLst/>
              <a:gdLst>
                <a:gd name="T0" fmla="*/ 0 w 2080"/>
                <a:gd name="T1" fmla="*/ 2 h 936"/>
                <a:gd name="T2" fmla="*/ 0 w 2080"/>
                <a:gd name="T3" fmla="*/ 2 h 936"/>
                <a:gd name="T4" fmla="*/ 0 w 2080"/>
                <a:gd name="T5" fmla="*/ 2 h 936"/>
                <a:gd name="T6" fmla="*/ 0 w 2080"/>
                <a:gd name="T7" fmla="*/ 2 h 936"/>
                <a:gd name="T8" fmla="*/ 0 w 2080"/>
                <a:gd name="T9" fmla="*/ 2 h 936"/>
                <a:gd name="T10" fmla="*/ 0 w 2080"/>
                <a:gd name="T11" fmla="*/ 2 h 936"/>
                <a:gd name="T12" fmla="*/ 0 w 2080"/>
                <a:gd name="T13" fmla="*/ 2 h 936"/>
                <a:gd name="T14" fmla="*/ 0 w 2080"/>
                <a:gd name="T15" fmla="*/ 1 h 936"/>
                <a:gd name="T16" fmla="*/ 0 w 2080"/>
                <a:gd name="T17" fmla="*/ 1 h 936"/>
                <a:gd name="T18" fmla="*/ 0 w 2080"/>
                <a:gd name="T19" fmla="*/ 1 h 936"/>
                <a:gd name="T20" fmla="*/ 0 w 2080"/>
                <a:gd name="T21" fmla="*/ 1 h 936"/>
                <a:gd name="T22" fmla="*/ 0 w 2080"/>
                <a:gd name="T23" fmla="*/ 1 h 936"/>
                <a:gd name="T24" fmla="*/ 0 w 2080"/>
                <a:gd name="T25" fmla="*/ 2 h 936"/>
                <a:gd name="T26" fmla="*/ 0 w 2080"/>
                <a:gd name="T27" fmla="*/ 2 h 936"/>
                <a:gd name="T28" fmla="*/ 0 w 2080"/>
                <a:gd name="T29" fmla="*/ 3 h 936"/>
                <a:gd name="T30" fmla="*/ 0 w 2080"/>
                <a:gd name="T31" fmla="*/ 3 h 936"/>
                <a:gd name="T32" fmla="*/ 0 w 2080"/>
                <a:gd name="T33" fmla="*/ 4 h 936"/>
                <a:gd name="T34" fmla="*/ 0 w 2080"/>
                <a:gd name="T35" fmla="*/ 4 h 936"/>
                <a:gd name="T36" fmla="*/ 0 w 2080"/>
                <a:gd name="T37" fmla="*/ 4 h 936"/>
                <a:gd name="T38" fmla="*/ 0 w 2080"/>
                <a:gd name="T39" fmla="*/ 4 h 936"/>
                <a:gd name="T40" fmla="*/ 0 w 2080"/>
                <a:gd name="T41" fmla="*/ 4 h 936"/>
                <a:gd name="T42" fmla="*/ 0 w 2080"/>
                <a:gd name="T43" fmla="*/ 4 h 936"/>
                <a:gd name="T44" fmla="*/ 0 w 2080"/>
                <a:gd name="T45" fmla="*/ 4 h 936"/>
                <a:gd name="T46" fmla="*/ 0 w 2080"/>
                <a:gd name="T47" fmla="*/ 4 h 936"/>
                <a:gd name="T48" fmla="*/ 0 w 2080"/>
                <a:gd name="T49" fmla="*/ 4 h 936"/>
                <a:gd name="T50" fmla="*/ 0 w 2080"/>
                <a:gd name="T51" fmla="*/ 3 h 936"/>
                <a:gd name="T52" fmla="*/ 0 w 2080"/>
                <a:gd name="T53" fmla="*/ 3 h 936"/>
                <a:gd name="T54" fmla="*/ 0 w 2080"/>
                <a:gd name="T55" fmla="*/ 3 h 936"/>
                <a:gd name="T56" fmla="*/ 0 w 2080"/>
                <a:gd name="T57" fmla="*/ 3 h 936"/>
                <a:gd name="T58" fmla="*/ 0 w 2080"/>
                <a:gd name="T59" fmla="*/ 2 h 936"/>
                <a:gd name="T60" fmla="*/ 0 w 2080"/>
                <a:gd name="T61" fmla="*/ 2 h 936"/>
                <a:gd name="T62" fmla="*/ 0 w 2080"/>
                <a:gd name="T63" fmla="*/ 2 h 936"/>
                <a:gd name="T64" fmla="*/ 0 w 2080"/>
                <a:gd name="T65" fmla="*/ 2 h 936"/>
                <a:gd name="T66" fmla="*/ 0 w 2080"/>
                <a:gd name="T67" fmla="*/ 3 h 936"/>
                <a:gd name="T68" fmla="*/ 0 w 2080"/>
                <a:gd name="T69" fmla="*/ 3 h 936"/>
                <a:gd name="T70" fmla="*/ 0 w 2080"/>
                <a:gd name="T71" fmla="*/ 3 h 936"/>
                <a:gd name="T72" fmla="*/ 0 w 2080"/>
                <a:gd name="T73" fmla="*/ 3 h 936"/>
                <a:gd name="T74" fmla="*/ 0 w 2080"/>
                <a:gd name="T75" fmla="*/ 3 h 936"/>
                <a:gd name="T76" fmla="*/ 0 w 2080"/>
                <a:gd name="T77" fmla="*/ 3 h 936"/>
                <a:gd name="T78" fmla="*/ 0 w 2080"/>
                <a:gd name="T79" fmla="*/ 3 h 936"/>
                <a:gd name="T80" fmla="*/ 0 w 2080"/>
                <a:gd name="T81" fmla="*/ 3 h 936"/>
                <a:gd name="T82" fmla="*/ 0 w 2080"/>
                <a:gd name="T83" fmla="*/ 3 h 936"/>
                <a:gd name="T84" fmla="*/ 0 w 2080"/>
                <a:gd name="T85" fmla="*/ 3 h 936"/>
                <a:gd name="T86" fmla="*/ 0 w 2080"/>
                <a:gd name="T87" fmla="*/ 2 h 936"/>
                <a:gd name="T88" fmla="*/ 0 w 2080"/>
                <a:gd name="T89" fmla="*/ 2 h 9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080"/>
                <a:gd name="T136" fmla="*/ 0 h 936"/>
                <a:gd name="T137" fmla="*/ 2080 w 2080"/>
                <a:gd name="T138" fmla="*/ 936 h 9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080" h="936">
                  <a:moveTo>
                    <a:pt x="635" y="326"/>
                  </a:moveTo>
                  <a:lnTo>
                    <a:pt x="568" y="371"/>
                  </a:lnTo>
                  <a:lnTo>
                    <a:pt x="499" y="409"/>
                  </a:lnTo>
                  <a:lnTo>
                    <a:pt x="427" y="439"/>
                  </a:lnTo>
                  <a:lnTo>
                    <a:pt x="352" y="461"/>
                  </a:lnTo>
                  <a:lnTo>
                    <a:pt x="271" y="473"/>
                  </a:lnTo>
                  <a:lnTo>
                    <a:pt x="186" y="475"/>
                  </a:lnTo>
                  <a:lnTo>
                    <a:pt x="96" y="466"/>
                  </a:lnTo>
                  <a:lnTo>
                    <a:pt x="0" y="446"/>
                  </a:lnTo>
                  <a:lnTo>
                    <a:pt x="110" y="431"/>
                  </a:lnTo>
                  <a:lnTo>
                    <a:pt x="206" y="407"/>
                  </a:lnTo>
                  <a:lnTo>
                    <a:pt x="288" y="375"/>
                  </a:lnTo>
                  <a:lnTo>
                    <a:pt x="361" y="335"/>
                  </a:lnTo>
                  <a:lnTo>
                    <a:pt x="422" y="288"/>
                  </a:lnTo>
                  <a:lnTo>
                    <a:pt x="474" y="238"/>
                  </a:lnTo>
                  <a:lnTo>
                    <a:pt x="518" y="180"/>
                  </a:lnTo>
                  <a:lnTo>
                    <a:pt x="559" y="121"/>
                  </a:lnTo>
                  <a:lnTo>
                    <a:pt x="698" y="33"/>
                  </a:lnTo>
                  <a:lnTo>
                    <a:pt x="817" y="0"/>
                  </a:lnTo>
                  <a:lnTo>
                    <a:pt x="917" y="10"/>
                  </a:lnTo>
                  <a:lnTo>
                    <a:pt x="1005" y="52"/>
                  </a:lnTo>
                  <a:lnTo>
                    <a:pt x="1084" y="110"/>
                  </a:lnTo>
                  <a:lnTo>
                    <a:pt x="1164" y="172"/>
                  </a:lnTo>
                  <a:lnTo>
                    <a:pt x="1246" y="224"/>
                  </a:lnTo>
                  <a:lnTo>
                    <a:pt x="1338" y="258"/>
                  </a:lnTo>
                  <a:lnTo>
                    <a:pt x="1438" y="296"/>
                  </a:lnTo>
                  <a:lnTo>
                    <a:pt x="1564" y="346"/>
                  </a:lnTo>
                  <a:lnTo>
                    <a:pt x="1699" y="405"/>
                  </a:lnTo>
                  <a:lnTo>
                    <a:pt x="1833" y="471"/>
                  </a:lnTo>
                  <a:lnTo>
                    <a:pt x="1949" y="544"/>
                  </a:lnTo>
                  <a:lnTo>
                    <a:pt x="2036" y="624"/>
                  </a:lnTo>
                  <a:lnTo>
                    <a:pt x="2080" y="710"/>
                  </a:lnTo>
                  <a:lnTo>
                    <a:pt x="2070" y="802"/>
                  </a:lnTo>
                  <a:lnTo>
                    <a:pt x="2062" y="817"/>
                  </a:lnTo>
                  <a:lnTo>
                    <a:pt x="2053" y="833"/>
                  </a:lnTo>
                  <a:lnTo>
                    <a:pt x="2045" y="849"/>
                  </a:lnTo>
                  <a:lnTo>
                    <a:pt x="2038" y="866"/>
                  </a:lnTo>
                  <a:lnTo>
                    <a:pt x="2029" y="880"/>
                  </a:lnTo>
                  <a:lnTo>
                    <a:pt x="2024" y="896"/>
                  </a:lnTo>
                  <a:lnTo>
                    <a:pt x="2017" y="911"/>
                  </a:lnTo>
                  <a:lnTo>
                    <a:pt x="2011" y="927"/>
                  </a:lnTo>
                  <a:lnTo>
                    <a:pt x="1942" y="936"/>
                  </a:lnTo>
                  <a:lnTo>
                    <a:pt x="1873" y="936"/>
                  </a:lnTo>
                  <a:lnTo>
                    <a:pt x="1801" y="927"/>
                  </a:lnTo>
                  <a:lnTo>
                    <a:pt x="1734" y="911"/>
                  </a:lnTo>
                  <a:lnTo>
                    <a:pt x="1669" y="889"/>
                  </a:lnTo>
                  <a:lnTo>
                    <a:pt x="1612" y="863"/>
                  </a:lnTo>
                  <a:lnTo>
                    <a:pt x="1561" y="836"/>
                  </a:lnTo>
                  <a:lnTo>
                    <a:pt x="1521" y="809"/>
                  </a:lnTo>
                  <a:lnTo>
                    <a:pt x="1527" y="805"/>
                  </a:lnTo>
                  <a:lnTo>
                    <a:pt x="1533" y="802"/>
                  </a:lnTo>
                  <a:lnTo>
                    <a:pt x="1490" y="762"/>
                  </a:lnTo>
                  <a:lnTo>
                    <a:pt x="1456" y="723"/>
                  </a:lnTo>
                  <a:lnTo>
                    <a:pt x="1427" y="681"/>
                  </a:lnTo>
                  <a:lnTo>
                    <a:pt x="1400" y="640"/>
                  </a:lnTo>
                  <a:lnTo>
                    <a:pt x="1370" y="597"/>
                  </a:lnTo>
                  <a:lnTo>
                    <a:pt x="1339" y="555"/>
                  </a:lnTo>
                  <a:lnTo>
                    <a:pt x="1302" y="512"/>
                  </a:lnTo>
                  <a:lnTo>
                    <a:pt x="1257" y="474"/>
                  </a:lnTo>
                  <a:lnTo>
                    <a:pt x="1211" y="473"/>
                  </a:lnTo>
                  <a:lnTo>
                    <a:pt x="1170" y="463"/>
                  </a:lnTo>
                  <a:lnTo>
                    <a:pt x="1130" y="448"/>
                  </a:lnTo>
                  <a:lnTo>
                    <a:pt x="1092" y="435"/>
                  </a:lnTo>
                  <a:lnTo>
                    <a:pt x="1054" y="423"/>
                  </a:lnTo>
                  <a:lnTo>
                    <a:pt x="1017" y="422"/>
                  </a:lnTo>
                  <a:lnTo>
                    <a:pt x="978" y="432"/>
                  </a:lnTo>
                  <a:lnTo>
                    <a:pt x="937" y="462"/>
                  </a:lnTo>
                  <a:lnTo>
                    <a:pt x="916" y="531"/>
                  </a:lnTo>
                  <a:lnTo>
                    <a:pt x="920" y="591"/>
                  </a:lnTo>
                  <a:lnTo>
                    <a:pt x="944" y="637"/>
                  </a:lnTo>
                  <a:lnTo>
                    <a:pt x="986" y="667"/>
                  </a:lnTo>
                  <a:lnTo>
                    <a:pt x="1041" y="678"/>
                  </a:lnTo>
                  <a:lnTo>
                    <a:pt x="1109" y="668"/>
                  </a:lnTo>
                  <a:lnTo>
                    <a:pt x="1182" y="634"/>
                  </a:lnTo>
                  <a:lnTo>
                    <a:pt x="1263" y="576"/>
                  </a:lnTo>
                  <a:lnTo>
                    <a:pt x="1223" y="624"/>
                  </a:lnTo>
                  <a:lnTo>
                    <a:pt x="1181" y="663"/>
                  </a:lnTo>
                  <a:lnTo>
                    <a:pt x="1133" y="689"/>
                  </a:lnTo>
                  <a:lnTo>
                    <a:pt x="1082" y="704"/>
                  </a:lnTo>
                  <a:lnTo>
                    <a:pt x="1024" y="702"/>
                  </a:lnTo>
                  <a:lnTo>
                    <a:pt x="962" y="689"/>
                  </a:lnTo>
                  <a:lnTo>
                    <a:pt x="894" y="661"/>
                  </a:lnTo>
                  <a:lnTo>
                    <a:pt x="821" y="617"/>
                  </a:lnTo>
                  <a:lnTo>
                    <a:pt x="756" y="610"/>
                  </a:lnTo>
                  <a:lnTo>
                    <a:pt x="710" y="591"/>
                  </a:lnTo>
                  <a:lnTo>
                    <a:pt x="676" y="561"/>
                  </a:lnTo>
                  <a:lnTo>
                    <a:pt x="655" y="525"/>
                  </a:lnTo>
                  <a:lnTo>
                    <a:pt x="642" y="479"/>
                  </a:lnTo>
                  <a:lnTo>
                    <a:pt x="636" y="431"/>
                  </a:lnTo>
                  <a:lnTo>
                    <a:pt x="633" y="379"/>
                  </a:lnTo>
                  <a:lnTo>
                    <a:pt x="635" y="326"/>
                  </a:lnTo>
                  <a:close/>
                </a:path>
              </a:pathLst>
            </a:custGeom>
            <a:solidFill>
              <a:srgbClr val="B86B0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37" name="Freeform 59"/>
            <p:cNvSpPr>
              <a:spLocks/>
            </p:cNvSpPr>
            <p:nvPr/>
          </p:nvSpPr>
          <p:spPr bwMode="auto">
            <a:xfrm>
              <a:off x="4990" y="1648"/>
              <a:ext cx="645" cy="382"/>
            </a:xfrm>
            <a:custGeom>
              <a:avLst/>
              <a:gdLst>
                <a:gd name="T0" fmla="*/ 0 w 1935"/>
                <a:gd name="T1" fmla="*/ 1 h 764"/>
                <a:gd name="T2" fmla="*/ 0 w 1935"/>
                <a:gd name="T3" fmla="*/ 1 h 764"/>
                <a:gd name="T4" fmla="*/ 0 w 1935"/>
                <a:gd name="T5" fmla="*/ 1 h 764"/>
                <a:gd name="T6" fmla="*/ 0 w 1935"/>
                <a:gd name="T7" fmla="*/ 1 h 764"/>
                <a:gd name="T8" fmla="*/ 0 w 1935"/>
                <a:gd name="T9" fmla="*/ 1 h 764"/>
                <a:gd name="T10" fmla="*/ 0 w 1935"/>
                <a:gd name="T11" fmla="*/ 1 h 764"/>
                <a:gd name="T12" fmla="*/ 0 w 1935"/>
                <a:gd name="T13" fmla="*/ 1 h 764"/>
                <a:gd name="T14" fmla="*/ 0 w 1935"/>
                <a:gd name="T15" fmla="*/ 1 h 764"/>
                <a:gd name="T16" fmla="*/ 0 w 1935"/>
                <a:gd name="T17" fmla="*/ 1 h 764"/>
                <a:gd name="T18" fmla="*/ 0 w 1935"/>
                <a:gd name="T19" fmla="*/ 1 h 764"/>
                <a:gd name="T20" fmla="*/ 0 w 1935"/>
                <a:gd name="T21" fmla="*/ 1 h 764"/>
                <a:gd name="T22" fmla="*/ 0 w 1935"/>
                <a:gd name="T23" fmla="*/ 1 h 764"/>
                <a:gd name="T24" fmla="*/ 0 w 1935"/>
                <a:gd name="T25" fmla="*/ 1 h 764"/>
                <a:gd name="T26" fmla="*/ 0 w 1935"/>
                <a:gd name="T27" fmla="*/ 1 h 764"/>
                <a:gd name="T28" fmla="*/ 0 w 1935"/>
                <a:gd name="T29" fmla="*/ 1 h 764"/>
                <a:gd name="T30" fmla="*/ 0 w 1935"/>
                <a:gd name="T31" fmla="*/ 3 h 764"/>
                <a:gd name="T32" fmla="*/ 0 w 1935"/>
                <a:gd name="T33" fmla="*/ 3 h 764"/>
                <a:gd name="T34" fmla="*/ 0 w 1935"/>
                <a:gd name="T35" fmla="*/ 3 h 764"/>
                <a:gd name="T36" fmla="*/ 0 w 1935"/>
                <a:gd name="T37" fmla="*/ 3 h 764"/>
                <a:gd name="T38" fmla="*/ 0 w 1935"/>
                <a:gd name="T39" fmla="*/ 3 h 764"/>
                <a:gd name="T40" fmla="*/ 0 w 1935"/>
                <a:gd name="T41" fmla="*/ 3 h 764"/>
                <a:gd name="T42" fmla="*/ 0 w 1935"/>
                <a:gd name="T43" fmla="*/ 3 h 764"/>
                <a:gd name="T44" fmla="*/ 0 w 1935"/>
                <a:gd name="T45" fmla="*/ 3 h 764"/>
                <a:gd name="T46" fmla="*/ 0 w 1935"/>
                <a:gd name="T47" fmla="*/ 3 h 764"/>
                <a:gd name="T48" fmla="*/ 0 w 1935"/>
                <a:gd name="T49" fmla="*/ 3 h 764"/>
                <a:gd name="T50" fmla="*/ 0 w 1935"/>
                <a:gd name="T51" fmla="*/ 3 h 764"/>
                <a:gd name="T52" fmla="*/ 0 w 1935"/>
                <a:gd name="T53" fmla="*/ 1 h 764"/>
                <a:gd name="T54" fmla="*/ 0 w 1935"/>
                <a:gd name="T55" fmla="*/ 1 h 764"/>
                <a:gd name="T56" fmla="*/ 0 w 1935"/>
                <a:gd name="T57" fmla="*/ 1 h 764"/>
                <a:gd name="T58" fmla="*/ 0 w 1935"/>
                <a:gd name="T59" fmla="*/ 1 h 764"/>
                <a:gd name="T60" fmla="*/ 0 w 1935"/>
                <a:gd name="T61" fmla="*/ 1 h 764"/>
                <a:gd name="T62" fmla="*/ 0 w 1935"/>
                <a:gd name="T63" fmla="*/ 1 h 764"/>
                <a:gd name="T64" fmla="*/ 0 w 1935"/>
                <a:gd name="T65" fmla="*/ 1 h 764"/>
                <a:gd name="T66" fmla="*/ 0 w 1935"/>
                <a:gd name="T67" fmla="*/ 3 h 764"/>
                <a:gd name="T68" fmla="*/ 0 w 1935"/>
                <a:gd name="T69" fmla="*/ 3 h 764"/>
                <a:gd name="T70" fmla="*/ 0 w 1935"/>
                <a:gd name="T71" fmla="*/ 3 h 764"/>
                <a:gd name="T72" fmla="*/ 0 w 1935"/>
                <a:gd name="T73" fmla="*/ 3 h 764"/>
                <a:gd name="T74" fmla="*/ 0 w 1935"/>
                <a:gd name="T75" fmla="*/ 3 h 764"/>
                <a:gd name="T76" fmla="*/ 0 w 1935"/>
                <a:gd name="T77" fmla="*/ 3 h 764"/>
                <a:gd name="T78" fmla="*/ 0 w 1935"/>
                <a:gd name="T79" fmla="*/ 3 h 764"/>
                <a:gd name="T80" fmla="*/ 0 w 1935"/>
                <a:gd name="T81" fmla="*/ 3 h 764"/>
                <a:gd name="T82" fmla="*/ 0 w 1935"/>
                <a:gd name="T83" fmla="*/ 1 h 764"/>
                <a:gd name="T84" fmla="*/ 0 w 1935"/>
                <a:gd name="T85" fmla="*/ 1 h 764"/>
                <a:gd name="T86" fmla="*/ 0 w 1935"/>
                <a:gd name="T87" fmla="*/ 1 h 764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935"/>
                <a:gd name="T133" fmla="*/ 0 h 764"/>
                <a:gd name="T134" fmla="*/ 1935 w 1935"/>
                <a:gd name="T135" fmla="*/ 764 h 764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935" h="764">
                  <a:moveTo>
                    <a:pt x="576" y="180"/>
                  </a:moveTo>
                  <a:lnTo>
                    <a:pt x="516" y="221"/>
                  </a:lnTo>
                  <a:lnTo>
                    <a:pt x="454" y="265"/>
                  </a:lnTo>
                  <a:lnTo>
                    <a:pt x="386" y="305"/>
                  </a:lnTo>
                  <a:lnTo>
                    <a:pt x="316" y="342"/>
                  </a:lnTo>
                  <a:lnTo>
                    <a:pt x="240" y="371"/>
                  </a:lnTo>
                  <a:lnTo>
                    <a:pt x="162" y="388"/>
                  </a:lnTo>
                  <a:lnTo>
                    <a:pt x="82" y="392"/>
                  </a:lnTo>
                  <a:lnTo>
                    <a:pt x="0" y="379"/>
                  </a:lnTo>
                  <a:lnTo>
                    <a:pt x="91" y="365"/>
                  </a:lnTo>
                  <a:lnTo>
                    <a:pt x="172" y="346"/>
                  </a:lnTo>
                  <a:lnTo>
                    <a:pt x="241" y="318"/>
                  </a:lnTo>
                  <a:lnTo>
                    <a:pt x="303" y="286"/>
                  </a:lnTo>
                  <a:lnTo>
                    <a:pt x="354" y="245"/>
                  </a:lnTo>
                  <a:lnTo>
                    <a:pt x="399" y="202"/>
                  </a:lnTo>
                  <a:lnTo>
                    <a:pt x="437" y="154"/>
                  </a:lnTo>
                  <a:lnTo>
                    <a:pt x="471" y="104"/>
                  </a:lnTo>
                  <a:lnTo>
                    <a:pt x="591" y="27"/>
                  </a:lnTo>
                  <a:lnTo>
                    <a:pt x="697" y="0"/>
                  </a:lnTo>
                  <a:lnTo>
                    <a:pt x="790" y="8"/>
                  </a:lnTo>
                  <a:lnTo>
                    <a:pt x="875" y="42"/>
                  </a:lnTo>
                  <a:lnTo>
                    <a:pt x="953" y="90"/>
                  </a:lnTo>
                  <a:lnTo>
                    <a:pt x="1027" y="142"/>
                  </a:lnTo>
                  <a:lnTo>
                    <a:pt x="1104" y="187"/>
                  </a:lnTo>
                  <a:lnTo>
                    <a:pt x="1184" y="215"/>
                  </a:lnTo>
                  <a:lnTo>
                    <a:pt x="1274" y="245"/>
                  </a:lnTo>
                  <a:lnTo>
                    <a:pt x="1393" y="285"/>
                  </a:lnTo>
                  <a:lnTo>
                    <a:pt x="1527" y="330"/>
                  </a:lnTo>
                  <a:lnTo>
                    <a:pt x="1663" y="382"/>
                  </a:lnTo>
                  <a:lnTo>
                    <a:pt x="1781" y="439"/>
                  </a:lnTo>
                  <a:lnTo>
                    <a:pt x="1874" y="503"/>
                  </a:lnTo>
                  <a:lnTo>
                    <a:pt x="1925" y="572"/>
                  </a:lnTo>
                  <a:lnTo>
                    <a:pt x="1922" y="649"/>
                  </a:lnTo>
                  <a:lnTo>
                    <a:pt x="1931" y="672"/>
                  </a:lnTo>
                  <a:lnTo>
                    <a:pt x="1935" y="694"/>
                  </a:lnTo>
                  <a:lnTo>
                    <a:pt x="1935" y="711"/>
                  </a:lnTo>
                  <a:lnTo>
                    <a:pt x="1932" y="727"/>
                  </a:lnTo>
                  <a:lnTo>
                    <a:pt x="1922" y="739"/>
                  </a:lnTo>
                  <a:lnTo>
                    <a:pt x="1910" y="748"/>
                  </a:lnTo>
                  <a:lnTo>
                    <a:pt x="1891" y="753"/>
                  </a:lnTo>
                  <a:lnTo>
                    <a:pt x="1870" y="757"/>
                  </a:lnTo>
                  <a:lnTo>
                    <a:pt x="1811" y="764"/>
                  </a:lnTo>
                  <a:lnTo>
                    <a:pt x="1753" y="764"/>
                  </a:lnTo>
                  <a:lnTo>
                    <a:pt x="1694" y="755"/>
                  </a:lnTo>
                  <a:lnTo>
                    <a:pt x="1637" y="741"/>
                  </a:lnTo>
                  <a:lnTo>
                    <a:pt x="1582" y="722"/>
                  </a:lnTo>
                  <a:lnTo>
                    <a:pt x="1533" y="701"/>
                  </a:lnTo>
                  <a:lnTo>
                    <a:pt x="1489" y="679"/>
                  </a:lnTo>
                  <a:lnTo>
                    <a:pt x="1455" y="657"/>
                  </a:lnTo>
                  <a:lnTo>
                    <a:pt x="1447" y="640"/>
                  </a:lnTo>
                  <a:lnTo>
                    <a:pt x="1417" y="603"/>
                  </a:lnTo>
                  <a:lnTo>
                    <a:pt x="1372" y="553"/>
                  </a:lnTo>
                  <a:lnTo>
                    <a:pt x="1318" y="499"/>
                  </a:lnTo>
                  <a:lnTo>
                    <a:pt x="1260" y="441"/>
                  </a:lnTo>
                  <a:lnTo>
                    <a:pt x="1208" y="390"/>
                  </a:lnTo>
                  <a:lnTo>
                    <a:pt x="1166" y="351"/>
                  </a:lnTo>
                  <a:lnTo>
                    <a:pt x="1140" y="330"/>
                  </a:lnTo>
                  <a:lnTo>
                    <a:pt x="1098" y="332"/>
                  </a:lnTo>
                  <a:lnTo>
                    <a:pt x="1054" y="333"/>
                  </a:lnTo>
                  <a:lnTo>
                    <a:pt x="1008" y="332"/>
                  </a:lnTo>
                  <a:lnTo>
                    <a:pt x="962" y="333"/>
                  </a:lnTo>
                  <a:lnTo>
                    <a:pt x="916" y="337"/>
                  </a:lnTo>
                  <a:lnTo>
                    <a:pt x="872" y="346"/>
                  </a:lnTo>
                  <a:lnTo>
                    <a:pt x="830" y="363"/>
                  </a:lnTo>
                  <a:lnTo>
                    <a:pt x="792" y="392"/>
                  </a:lnTo>
                  <a:lnTo>
                    <a:pt x="773" y="454"/>
                  </a:lnTo>
                  <a:lnTo>
                    <a:pt x="776" y="514"/>
                  </a:lnTo>
                  <a:lnTo>
                    <a:pt x="797" y="567"/>
                  </a:lnTo>
                  <a:lnTo>
                    <a:pt x="834" y="608"/>
                  </a:lnTo>
                  <a:lnTo>
                    <a:pt x="881" y="632"/>
                  </a:lnTo>
                  <a:lnTo>
                    <a:pt x="937" y="637"/>
                  </a:lnTo>
                  <a:lnTo>
                    <a:pt x="1001" y="619"/>
                  </a:lnTo>
                  <a:lnTo>
                    <a:pt x="1068" y="573"/>
                  </a:lnTo>
                  <a:lnTo>
                    <a:pt x="1034" y="611"/>
                  </a:lnTo>
                  <a:lnTo>
                    <a:pt x="999" y="634"/>
                  </a:lnTo>
                  <a:lnTo>
                    <a:pt x="958" y="642"/>
                  </a:lnTo>
                  <a:lnTo>
                    <a:pt x="914" y="640"/>
                  </a:lnTo>
                  <a:lnTo>
                    <a:pt x="865" y="624"/>
                  </a:lnTo>
                  <a:lnTo>
                    <a:pt x="813" y="598"/>
                  </a:lnTo>
                  <a:lnTo>
                    <a:pt x="755" y="564"/>
                  </a:lnTo>
                  <a:lnTo>
                    <a:pt x="693" y="523"/>
                  </a:lnTo>
                  <a:lnTo>
                    <a:pt x="639" y="513"/>
                  </a:lnTo>
                  <a:lnTo>
                    <a:pt x="604" y="486"/>
                  </a:lnTo>
                  <a:lnTo>
                    <a:pt x="583" y="445"/>
                  </a:lnTo>
                  <a:lnTo>
                    <a:pt x="573" y="395"/>
                  </a:lnTo>
                  <a:lnTo>
                    <a:pt x="569" y="339"/>
                  </a:lnTo>
                  <a:lnTo>
                    <a:pt x="571" y="283"/>
                  </a:lnTo>
                  <a:lnTo>
                    <a:pt x="573" y="227"/>
                  </a:lnTo>
                  <a:lnTo>
                    <a:pt x="576" y="180"/>
                  </a:lnTo>
                  <a:close/>
                </a:path>
              </a:pathLst>
            </a:custGeom>
            <a:solidFill>
              <a:srgbClr val="E0943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38" name="Freeform 60"/>
            <p:cNvSpPr>
              <a:spLocks/>
            </p:cNvSpPr>
            <p:nvPr/>
          </p:nvSpPr>
          <p:spPr bwMode="auto">
            <a:xfrm>
              <a:off x="5162" y="1697"/>
              <a:ext cx="43" cy="92"/>
            </a:xfrm>
            <a:custGeom>
              <a:avLst/>
              <a:gdLst>
                <a:gd name="T0" fmla="*/ 0 w 127"/>
                <a:gd name="T1" fmla="*/ 1 h 183"/>
                <a:gd name="T2" fmla="*/ 0 w 127"/>
                <a:gd name="T3" fmla="*/ 1 h 183"/>
                <a:gd name="T4" fmla="*/ 0 w 127"/>
                <a:gd name="T5" fmla="*/ 1 h 183"/>
                <a:gd name="T6" fmla="*/ 0 w 127"/>
                <a:gd name="T7" fmla="*/ 1 h 183"/>
                <a:gd name="T8" fmla="*/ 0 w 127"/>
                <a:gd name="T9" fmla="*/ 1 h 183"/>
                <a:gd name="T10" fmla="*/ 0 w 127"/>
                <a:gd name="T11" fmla="*/ 1 h 183"/>
                <a:gd name="T12" fmla="*/ 0 w 127"/>
                <a:gd name="T13" fmla="*/ 1 h 183"/>
                <a:gd name="T14" fmla="*/ 0 w 127"/>
                <a:gd name="T15" fmla="*/ 1 h 183"/>
                <a:gd name="T16" fmla="*/ 0 w 127"/>
                <a:gd name="T17" fmla="*/ 1 h 183"/>
                <a:gd name="T18" fmla="*/ 0 w 127"/>
                <a:gd name="T19" fmla="*/ 1 h 183"/>
                <a:gd name="T20" fmla="*/ 0 w 127"/>
                <a:gd name="T21" fmla="*/ 1 h 183"/>
                <a:gd name="T22" fmla="*/ 0 w 127"/>
                <a:gd name="T23" fmla="*/ 0 h 183"/>
                <a:gd name="T24" fmla="*/ 0 w 127"/>
                <a:gd name="T25" fmla="*/ 1 h 183"/>
                <a:gd name="T26" fmla="*/ 0 w 127"/>
                <a:gd name="T27" fmla="*/ 1 h 183"/>
                <a:gd name="T28" fmla="*/ 0 w 127"/>
                <a:gd name="T29" fmla="*/ 1 h 183"/>
                <a:gd name="T30" fmla="*/ 0 w 127"/>
                <a:gd name="T31" fmla="*/ 1 h 183"/>
                <a:gd name="T32" fmla="*/ 0 w 127"/>
                <a:gd name="T33" fmla="*/ 1 h 183"/>
                <a:gd name="T34" fmla="*/ 0 w 127"/>
                <a:gd name="T35" fmla="*/ 1 h 183"/>
                <a:gd name="T36" fmla="*/ 0 w 127"/>
                <a:gd name="T37" fmla="*/ 1 h 18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27"/>
                <a:gd name="T58" fmla="*/ 0 h 183"/>
                <a:gd name="T59" fmla="*/ 127 w 127"/>
                <a:gd name="T60" fmla="*/ 183 h 18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27" h="183">
                  <a:moveTo>
                    <a:pt x="0" y="166"/>
                  </a:moveTo>
                  <a:lnTo>
                    <a:pt x="2" y="173"/>
                  </a:lnTo>
                  <a:lnTo>
                    <a:pt x="5" y="183"/>
                  </a:lnTo>
                  <a:lnTo>
                    <a:pt x="17" y="156"/>
                  </a:lnTo>
                  <a:lnTo>
                    <a:pt x="31" y="129"/>
                  </a:lnTo>
                  <a:lnTo>
                    <a:pt x="44" y="100"/>
                  </a:lnTo>
                  <a:lnTo>
                    <a:pt x="57" y="73"/>
                  </a:lnTo>
                  <a:lnTo>
                    <a:pt x="70" y="47"/>
                  </a:lnTo>
                  <a:lnTo>
                    <a:pt x="86" y="25"/>
                  </a:lnTo>
                  <a:lnTo>
                    <a:pt x="105" y="9"/>
                  </a:lnTo>
                  <a:lnTo>
                    <a:pt x="127" y="1"/>
                  </a:lnTo>
                  <a:lnTo>
                    <a:pt x="103" y="0"/>
                  </a:lnTo>
                  <a:lnTo>
                    <a:pt x="85" y="10"/>
                  </a:lnTo>
                  <a:lnTo>
                    <a:pt x="68" y="30"/>
                  </a:lnTo>
                  <a:lnTo>
                    <a:pt x="55" y="56"/>
                  </a:lnTo>
                  <a:lnTo>
                    <a:pt x="41" y="83"/>
                  </a:lnTo>
                  <a:lnTo>
                    <a:pt x="29" y="113"/>
                  </a:lnTo>
                  <a:lnTo>
                    <a:pt x="14" y="141"/>
                  </a:lnTo>
                  <a:lnTo>
                    <a:pt x="0" y="166"/>
                  </a:lnTo>
                  <a:close/>
                </a:path>
              </a:pathLst>
            </a:custGeom>
            <a:solidFill>
              <a:srgbClr val="6E2100"/>
            </a:solidFill>
            <a:ln w="0">
              <a:solidFill>
                <a:srgbClr val="6E21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39" name="Freeform 61"/>
            <p:cNvSpPr>
              <a:spLocks/>
            </p:cNvSpPr>
            <p:nvPr/>
          </p:nvSpPr>
          <p:spPr bwMode="auto">
            <a:xfrm>
              <a:off x="5200" y="1751"/>
              <a:ext cx="25" cy="173"/>
            </a:xfrm>
            <a:custGeom>
              <a:avLst/>
              <a:gdLst>
                <a:gd name="T0" fmla="*/ 0 w 74"/>
                <a:gd name="T1" fmla="*/ 1 h 346"/>
                <a:gd name="T2" fmla="*/ 0 w 74"/>
                <a:gd name="T3" fmla="*/ 1 h 346"/>
                <a:gd name="T4" fmla="*/ 0 w 74"/>
                <a:gd name="T5" fmla="*/ 1 h 346"/>
                <a:gd name="T6" fmla="*/ 0 w 74"/>
                <a:gd name="T7" fmla="*/ 1 h 346"/>
                <a:gd name="T8" fmla="*/ 0 w 74"/>
                <a:gd name="T9" fmla="*/ 1 h 346"/>
                <a:gd name="T10" fmla="*/ 0 w 74"/>
                <a:gd name="T11" fmla="*/ 1 h 346"/>
                <a:gd name="T12" fmla="*/ 0 w 74"/>
                <a:gd name="T13" fmla="*/ 1 h 346"/>
                <a:gd name="T14" fmla="*/ 0 w 74"/>
                <a:gd name="T15" fmla="*/ 1 h 346"/>
                <a:gd name="T16" fmla="*/ 0 w 74"/>
                <a:gd name="T17" fmla="*/ 0 h 346"/>
                <a:gd name="T18" fmla="*/ 0 w 74"/>
                <a:gd name="T19" fmla="*/ 1 h 346"/>
                <a:gd name="T20" fmla="*/ 0 w 74"/>
                <a:gd name="T21" fmla="*/ 1 h 346"/>
                <a:gd name="T22" fmla="*/ 0 w 74"/>
                <a:gd name="T23" fmla="*/ 1 h 346"/>
                <a:gd name="T24" fmla="*/ 0 w 74"/>
                <a:gd name="T25" fmla="*/ 1 h 346"/>
                <a:gd name="T26" fmla="*/ 0 w 74"/>
                <a:gd name="T27" fmla="*/ 1 h 346"/>
                <a:gd name="T28" fmla="*/ 0 w 74"/>
                <a:gd name="T29" fmla="*/ 1 h 346"/>
                <a:gd name="T30" fmla="*/ 0 w 74"/>
                <a:gd name="T31" fmla="*/ 1 h 346"/>
                <a:gd name="T32" fmla="*/ 0 w 74"/>
                <a:gd name="T33" fmla="*/ 1 h 346"/>
                <a:gd name="T34" fmla="*/ 0 w 74"/>
                <a:gd name="T35" fmla="*/ 1 h 346"/>
                <a:gd name="T36" fmla="*/ 0 w 74"/>
                <a:gd name="T37" fmla="*/ 1 h 34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74"/>
                <a:gd name="T58" fmla="*/ 0 h 346"/>
                <a:gd name="T59" fmla="*/ 74 w 74"/>
                <a:gd name="T60" fmla="*/ 346 h 34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74" h="346">
                  <a:moveTo>
                    <a:pt x="60" y="346"/>
                  </a:moveTo>
                  <a:lnTo>
                    <a:pt x="26" y="294"/>
                  </a:lnTo>
                  <a:lnTo>
                    <a:pt x="7" y="247"/>
                  </a:lnTo>
                  <a:lnTo>
                    <a:pt x="0" y="201"/>
                  </a:lnTo>
                  <a:lnTo>
                    <a:pt x="5" y="159"/>
                  </a:lnTo>
                  <a:lnTo>
                    <a:pt x="14" y="117"/>
                  </a:lnTo>
                  <a:lnTo>
                    <a:pt x="30" y="77"/>
                  </a:lnTo>
                  <a:lnTo>
                    <a:pt x="48" y="38"/>
                  </a:lnTo>
                  <a:lnTo>
                    <a:pt x="68" y="0"/>
                  </a:lnTo>
                  <a:lnTo>
                    <a:pt x="50" y="43"/>
                  </a:lnTo>
                  <a:lnTo>
                    <a:pt x="34" y="86"/>
                  </a:lnTo>
                  <a:lnTo>
                    <a:pt x="23" y="129"/>
                  </a:lnTo>
                  <a:lnTo>
                    <a:pt x="16" y="172"/>
                  </a:lnTo>
                  <a:lnTo>
                    <a:pt x="16" y="215"/>
                  </a:lnTo>
                  <a:lnTo>
                    <a:pt x="24" y="258"/>
                  </a:lnTo>
                  <a:lnTo>
                    <a:pt x="43" y="301"/>
                  </a:lnTo>
                  <a:lnTo>
                    <a:pt x="74" y="346"/>
                  </a:lnTo>
                  <a:lnTo>
                    <a:pt x="65" y="346"/>
                  </a:lnTo>
                  <a:lnTo>
                    <a:pt x="60" y="346"/>
                  </a:lnTo>
                  <a:close/>
                </a:path>
              </a:pathLst>
            </a:custGeom>
            <a:solidFill>
              <a:srgbClr val="6E2100"/>
            </a:solidFill>
            <a:ln w="0">
              <a:solidFill>
                <a:srgbClr val="6E21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40" name="Freeform 62"/>
            <p:cNvSpPr>
              <a:spLocks/>
            </p:cNvSpPr>
            <p:nvPr/>
          </p:nvSpPr>
          <p:spPr bwMode="auto">
            <a:xfrm>
              <a:off x="5457" y="2016"/>
              <a:ext cx="80" cy="61"/>
            </a:xfrm>
            <a:custGeom>
              <a:avLst/>
              <a:gdLst>
                <a:gd name="T0" fmla="*/ 0 w 240"/>
                <a:gd name="T1" fmla="*/ 0 h 121"/>
                <a:gd name="T2" fmla="*/ 0 w 240"/>
                <a:gd name="T3" fmla="*/ 1 h 121"/>
                <a:gd name="T4" fmla="*/ 0 w 240"/>
                <a:gd name="T5" fmla="*/ 1 h 121"/>
                <a:gd name="T6" fmla="*/ 0 w 240"/>
                <a:gd name="T7" fmla="*/ 1 h 121"/>
                <a:gd name="T8" fmla="*/ 0 w 240"/>
                <a:gd name="T9" fmla="*/ 1 h 121"/>
                <a:gd name="T10" fmla="*/ 0 w 240"/>
                <a:gd name="T11" fmla="*/ 1 h 121"/>
                <a:gd name="T12" fmla="*/ 0 w 240"/>
                <a:gd name="T13" fmla="*/ 1 h 121"/>
                <a:gd name="T14" fmla="*/ 0 w 240"/>
                <a:gd name="T15" fmla="*/ 1 h 121"/>
                <a:gd name="T16" fmla="*/ 0 w 240"/>
                <a:gd name="T17" fmla="*/ 1 h 121"/>
                <a:gd name="T18" fmla="*/ 0 w 240"/>
                <a:gd name="T19" fmla="*/ 1 h 121"/>
                <a:gd name="T20" fmla="*/ 0 w 240"/>
                <a:gd name="T21" fmla="*/ 1 h 121"/>
                <a:gd name="T22" fmla="*/ 0 w 240"/>
                <a:gd name="T23" fmla="*/ 1 h 121"/>
                <a:gd name="T24" fmla="*/ 0 w 240"/>
                <a:gd name="T25" fmla="*/ 1 h 121"/>
                <a:gd name="T26" fmla="*/ 0 w 240"/>
                <a:gd name="T27" fmla="*/ 1 h 121"/>
                <a:gd name="T28" fmla="*/ 0 w 240"/>
                <a:gd name="T29" fmla="*/ 1 h 121"/>
                <a:gd name="T30" fmla="*/ 0 w 240"/>
                <a:gd name="T31" fmla="*/ 1 h 121"/>
                <a:gd name="T32" fmla="*/ 0 w 240"/>
                <a:gd name="T33" fmla="*/ 1 h 121"/>
                <a:gd name="T34" fmla="*/ 0 w 240"/>
                <a:gd name="T35" fmla="*/ 1 h 121"/>
                <a:gd name="T36" fmla="*/ 0 w 240"/>
                <a:gd name="T37" fmla="*/ 0 h 12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40"/>
                <a:gd name="T58" fmla="*/ 0 h 121"/>
                <a:gd name="T59" fmla="*/ 240 w 240"/>
                <a:gd name="T60" fmla="*/ 121 h 121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40" h="121">
                  <a:moveTo>
                    <a:pt x="15" y="0"/>
                  </a:moveTo>
                  <a:lnTo>
                    <a:pt x="7" y="5"/>
                  </a:lnTo>
                  <a:lnTo>
                    <a:pt x="0" y="12"/>
                  </a:lnTo>
                  <a:lnTo>
                    <a:pt x="29" y="26"/>
                  </a:lnTo>
                  <a:lnTo>
                    <a:pt x="57" y="42"/>
                  </a:lnTo>
                  <a:lnTo>
                    <a:pt x="84" y="57"/>
                  </a:lnTo>
                  <a:lnTo>
                    <a:pt x="113" y="74"/>
                  </a:lnTo>
                  <a:lnTo>
                    <a:pt x="140" y="89"/>
                  </a:lnTo>
                  <a:lnTo>
                    <a:pt x="171" y="102"/>
                  </a:lnTo>
                  <a:lnTo>
                    <a:pt x="204" y="114"/>
                  </a:lnTo>
                  <a:lnTo>
                    <a:pt x="240" y="121"/>
                  </a:lnTo>
                  <a:lnTo>
                    <a:pt x="202" y="110"/>
                  </a:lnTo>
                  <a:lnTo>
                    <a:pt x="171" y="97"/>
                  </a:lnTo>
                  <a:lnTo>
                    <a:pt x="142" y="81"/>
                  </a:lnTo>
                  <a:lnTo>
                    <a:pt x="116" y="67"/>
                  </a:lnTo>
                  <a:lnTo>
                    <a:pt x="91" y="48"/>
                  </a:lnTo>
                  <a:lnTo>
                    <a:pt x="67" y="33"/>
                  </a:lnTo>
                  <a:lnTo>
                    <a:pt x="40" y="16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6E21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41" name="Freeform 63"/>
            <p:cNvSpPr>
              <a:spLocks/>
            </p:cNvSpPr>
            <p:nvPr/>
          </p:nvSpPr>
          <p:spPr bwMode="auto">
            <a:xfrm>
              <a:off x="4646" y="2299"/>
              <a:ext cx="87" cy="160"/>
            </a:xfrm>
            <a:custGeom>
              <a:avLst/>
              <a:gdLst>
                <a:gd name="T0" fmla="*/ 0 w 263"/>
                <a:gd name="T1" fmla="*/ 1 h 322"/>
                <a:gd name="T2" fmla="*/ 0 w 263"/>
                <a:gd name="T3" fmla="*/ 1 h 322"/>
                <a:gd name="T4" fmla="*/ 0 w 263"/>
                <a:gd name="T5" fmla="*/ 1 h 322"/>
                <a:gd name="T6" fmla="*/ 0 w 263"/>
                <a:gd name="T7" fmla="*/ 1 h 322"/>
                <a:gd name="T8" fmla="*/ 0 w 263"/>
                <a:gd name="T9" fmla="*/ 1 h 322"/>
                <a:gd name="T10" fmla="*/ 0 w 263"/>
                <a:gd name="T11" fmla="*/ 1 h 322"/>
                <a:gd name="T12" fmla="*/ 0 w 263"/>
                <a:gd name="T13" fmla="*/ 0 h 322"/>
                <a:gd name="T14" fmla="*/ 0 w 263"/>
                <a:gd name="T15" fmla="*/ 0 h 322"/>
                <a:gd name="T16" fmla="*/ 0 w 263"/>
                <a:gd name="T17" fmla="*/ 0 h 322"/>
                <a:gd name="T18" fmla="*/ 0 w 263"/>
                <a:gd name="T19" fmla="*/ 0 h 322"/>
                <a:gd name="T20" fmla="*/ 0 w 263"/>
                <a:gd name="T21" fmla="*/ 0 h 322"/>
                <a:gd name="T22" fmla="*/ 0 w 263"/>
                <a:gd name="T23" fmla="*/ 0 h 322"/>
                <a:gd name="T24" fmla="*/ 0 w 263"/>
                <a:gd name="T25" fmla="*/ 0 h 322"/>
                <a:gd name="T26" fmla="*/ 0 w 263"/>
                <a:gd name="T27" fmla="*/ 0 h 322"/>
                <a:gd name="T28" fmla="*/ 0 w 263"/>
                <a:gd name="T29" fmla="*/ 0 h 322"/>
                <a:gd name="T30" fmla="*/ 0 w 263"/>
                <a:gd name="T31" fmla="*/ 0 h 322"/>
                <a:gd name="T32" fmla="*/ 0 w 263"/>
                <a:gd name="T33" fmla="*/ 0 h 322"/>
                <a:gd name="T34" fmla="*/ 0 w 263"/>
                <a:gd name="T35" fmla="*/ 0 h 322"/>
                <a:gd name="T36" fmla="*/ 0 w 263"/>
                <a:gd name="T37" fmla="*/ 0 h 322"/>
                <a:gd name="T38" fmla="*/ 0 w 263"/>
                <a:gd name="T39" fmla="*/ 1 h 322"/>
                <a:gd name="T40" fmla="*/ 0 w 263"/>
                <a:gd name="T41" fmla="*/ 1 h 32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63"/>
                <a:gd name="T64" fmla="*/ 0 h 322"/>
                <a:gd name="T65" fmla="*/ 263 w 263"/>
                <a:gd name="T66" fmla="*/ 322 h 32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63" h="322">
                  <a:moveTo>
                    <a:pt x="17" y="293"/>
                  </a:moveTo>
                  <a:lnTo>
                    <a:pt x="12" y="298"/>
                  </a:lnTo>
                  <a:lnTo>
                    <a:pt x="8" y="306"/>
                  </a:lnTo>
                  <a:lnTo>
                    <a:pt x="3" y="314"/>
                  </a:lnTo>
                  <a:lnTo>
                    <a:pt x="0" y="322"/>
                  </a:lnTo>
                  <a:lnTo>
                    <a:pt x="34" y="284"/>
                  </a:lnTo>
                  <a:lnTo>
                    <a:pt x="72" y="251"/>
                  </a:lnTo>
                  <a:lnTo>
                    <a:pt x="112" y="221"/>
                  </a:lnTo>
                  <a:lnTo>
                    <a:pt x="153" y="191"/>
                  </a:lnTo>
                  <a:lnTo>
                    <a:pt x="190" y="156"/>
                  </a:lnTo>
                  <a:lnTo>
                    <a:pt x="222" y="114"/>
                  </a:lnTo>
                  <a:lnTo>
                    <a:pt x="246" y="63"/>
                  </a:lnTo>
                  <a:lnTo>
                    <a:pt x="263" y="0"/>
                  </a:lnTo>
                  <a:lnTo>
                    <a:pt x="239" y="54"/>
                  </a:lnTo>
                  <a:lnTo>
                    <a:pt x="212" y="100"/>
                  </a:lnTo>
                  <a:lnTo>
                    <a:pt x="183" y="136"/>
                  </a:lnTo>
                  <a:lnTo>
                    <a:pt x="150" y="170"/>
                  </a:lnTo>
                  <a:lnTo>
                    <a:pt x="116" y="199"/>
                  </a:lnTo>
                  <a:lnTo>
                    <a:pt x="82" y="228"/>
                  </a:lnTo>
                  <a:lnTo>
                    <a:pt x="48" y="258"/>
                  </a:lnTo>
                  <a:lnTo>
                    <a:pt x="17" y="293"/>
                  </a:lnTo>
                  <a:close/>
                </a:path>
              </a:pathLst>
            </a:custGeom>
            <a:solidFill>
              <a:srgbClr val="450000"/>
            </a:solidFill>
            <a:ln w="0">
              <a:solidFill>
                <a:srgbClr val="45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42" name="Freeform 64"/>
            <p:cNvSpPr>
              <a:spLocks/>
            </p:cNvSpPr>
            <p:nvPr/>
          </p:nvSpPr>
          <p:spPr bwMode="auto">
            <a:xfrm>
              <a:off x="4676" y="2737"/>
              <a:ext cx="311" cy="90"/>
            </a:xfrm>
            <a:custGeom>
              <a:avLst/>
              <a:gdLst>
                <a:gd name="T0" fmla="*/ 0 w 933"/>
                <a:gd name="T1" fmla="*/ 1 h 180"/>
                <a:gd name="T2" fmla="*/ 0 w 933"/>
                <a:gd name="T3" fmla="*/ 1 h 180"/>
                <a:gd name="T4" fmla="*/ 0 w 933"/>
                <a:gd name="T5" fmla="*/ 1 h 180"/>
                <a:gd name="T6" fmla="*/ 0 w 933"/>
                <a:gd name="T7" fmla="*/ 1 h 180"/>
                <a:gd name="T8" fmla="*/ 0 w 933"/>
                <a:gd name="T9" fmla="*/ 1 h 180"/>
                <a:gd name="T10" fmla="*/ 0 w 933"/>
                <a:gd name="T11" fmla="*/ 0 h 180"/>
                <a:gd name="T12" fmla="*/ 0 w 933"/>
                <a:gd name="T13" fmla="*/ 1 h 180"/>
                <a:gd name="T14" fmla="*/ 0 w 933"/>
                <a:gd name="T15" fmla="*/ 1 h 180"/>
                <a:gd name="T16" fmla="*/ 0 w 933"/>
                <a:gd name="T17" fmla="*/ 1 h 180"/>
                <a:gd name="T18" fmla="*/ 0 w 933"/>
                <a:gd name="T19" fmla="*/ 1 h 180"/>
                <a:gd name="T20" fmla="*/ 0 w 933"/>
                <a:gd name="T21" fmla="*/ 1 h 180"/>
                <a:gd name="T22" fmla="*/ 0 w 933"/>
                <a:gd name="T23" fmla="*/ 1 h 180"/>
                <a:gd name="T24" fmla="*/ 0 w 933"/>
                <a:gd name="T25" fmla="*/ 1 h 180"/>
                <a:gd name="T26" fmla="*/ 0 w 933"/>
                <a:gd name="T27" fmla="*/ 1 h 180"/>
                <a:gd name="T28" fmla="*/ 0 w 933"/>
                <a:gd name="T29" fmla="*/ 1 h 180"/>
                <a:gd name="T30" fmla="*/ 0 w 933"/>
                <a:gd name="T31" fmla="*/ 1 h 180"/>
                <a:gd name="T32" fmla="*/ 0 w 933"/>
                <a:gd name="T33" fmla="*/ 1 h 180"/>
                <a:gd name="T34" fmla="*/ 0 w 933"/>
                <a:gd name="T35" fmla="*/ 1 h 180"/>
                <a:gd name="T36" fmla="*/ 0 w 933"/>
                <a:gd name="T37" fmla="*/ 1 h 180"/>
                <a:gd name="T38" fmla="*/ 0 w 933"/>
                <a:gd name="T39" fmla="*/ 1 h 180"/>
                <a:gd name="T40" fmla="*/ 0 w 933"/>
                <a:gd name="T41" fmla="*/ 1 h 180"/>
                <a:gd name="T42" fmla="*/ 0 w 933"/>
                <a:gd name="T43" fmla="*/ 1 h 180"/>
                <a:gd name="T44" fmla="*/ 0 w 933"/>
                <a:gd name="T45" fmla="*/ 1 h 180"/>
                <a:gd name="T46" fmla="*/ 0 w 933"/>
                <a:gd name="T47" fmla="*/ 1 h 180"/>
                <a:gd name="T48" fmla="*/ 0 w 933"/>
                <a:gd name="T49" fmla="*/ 1 h 180"/>
                <a:gd name="T50" fmla="*/ 0 w 933"/>
                <a:gd name="T51" fmla="*/ 1 h 180"/>
                <a:gd name="T52" fmla="*/ 0 w 933"/>
                <a:gd name="T53" fmla="*/ 1 h 180"/>
                <a:gd name="T54" fmla="*/ 0 w 933"/>
                <a:gd name="T55" fmla="*/ 1 h 180"/>
                <a:gd name="T56" fmla="*/ 0 w 933"/>
                <a:gd name="T57" fmla="*/ 1 h 180"/>
                <a:gd name="T58" fmla="*/ 0 w 933"/>
                <a:gd name="T59" fmla="*/ 1 h 180"/>
                <a:gd name="T60" fmla="*/ 0 w 933"/>
                <a:gd name="T61" fmla="*/ 1 h 180"/>
                <a:gd name="T62" fmla="*/ 0 w 933"/>
                <a:gd name="T63" fmla="*/ 1 h 180"/>
                <a:gd name="T64" fmla="*/ 0 w 933"/>
                <a:gd name="T65" fmla="*/ 1 h 180"/>
                <a:gd name="T66" fmla="*/ 0 w 933"/>
                <a:gd name="T67" fmla="*/ 1 h 180"/>
                <a:gd name="T68" fmla="*/ 0 w 933"/>
                <a:gd name="T69" fmla="*/ 1 h 180"/>
                <a:gd name="T70" fmla="*/ 0 w 933"/>
                <a:gd name="T71" fmla="*/ 1 h 180"/>
                <a:gd name="T72" fmla="*/ 0 w 933"/>
                <a:gd name="T73" fmla="*/ 1 h 180"/>
                <a:gd name="T74" fmla="*/ 0 w 933"/>
                <a:gd name="T75" fmla="*/ 1 h 180"/>
                <a:gd name="T76" fmla="*/ 0 w 933"/>
                <a:gd name="T77" fmla="*/ 1 h 180"/>
                <a:gd name="T78" fmla="*/ 0 w 933"/>
                <a:gd name="T79" fmla="*/ 1 h 180"/>
                <a:gd name="T80" fmla="*/ 0 w 933"/>
                <a:gd name="T81" fmla="*/ 1 h 18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933"/>
                <a:gd name="T124" fmla="*/ 0 h 180"/>
                <a:gd name="T125" fmla="*/ 933 w 933"/>
                <a:gd name="T126" fmla="*/ 180 h 18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933" h="180">
                  <a:moveTo>
                    <a:pt x="785" y="26"/>
                  </a:moveTo>
                  <a:lnTo>
                    <a:pt x="686" y="14"/>
                  </a:lnTo>
                  <a:lnTo>
                    <a:pt x="588" y="8"/>
                  </a:lnTo>
                  <a:lnTo>
                    <a:pt x="490" y="2"/>
                  </a:lnTo>
                  <a:lnTo>
                    <a:pt x="392" y="1"/>
                  </a:lnTo>
                  <a:lnTo>
                    <a:pt x="293" y="0"/>
                  </a:lnTo>
                  <a:lnTo>
                    <a:pt x="196" y="1"/>
                  </a:lnTo>
                  <a:lnTo>
                    <a:pt x="97" y="1"/>
                  </a:lnTo>
                  <a:lnTo>
                    <a:pt x="0" y="4"/>
                  </a:lnTo>
                  <a:lnTo>
                    <a:pt x="1" y="19"/>
                  </a:lnTo>
                  <a:lnTo>
                    <a:pt x="3" y="35"/>
                  </a:lnTo>
                  <a:lnTo>
                    <a:pt x="4" y="51"/>
                  </a:lnTo>
                  <a:lnTo>
                    <a:pt x="7" y="66"/>
                  </a:lnTo>
                  <a:lnTo>
                    <a:pt x="8" y="82"/>
                  </a:lnTo>
                  <a:lnTo>
                    <a:pt x="10" y="98"/>
                  </a:lnTo>
                  <a:lnTo>
                    <a:pt x="11" y="113"/>
                  </a:lnTo>
                  <a:lnTo>
                    <a:pt x="14" y="129"/>
                  </a:lnTo>
                  <a:lnTo>
                    <a:pt x="73" y="139"/>
                  </a:lnTo>
                  <a:lnTo>
                    <a:pt x="133" y="150"/>
                  </a:lnTo>
                  <a:lnTo>
                    <a:pt x="193" y="158"/>
                  </a:lnTo>
                  <a:lnTo>
                    <a:pt x="257" y="167"/>
                  </a:lnTo>
                  <a:lnTo>
                    <a:pt x="320" y="172"/>
                  </a:lnTo>
                  <a:lnTo>
                    <a:pt x="385" y="177"/>
                  </a:lnTo>
                  <a:lnTo>
                    <a:pt x="450" y="179"/>
                  </a:lnTo>
                  <a:lnTo>
                    <a:pt x="519" y="180"/>
                  </a:lnTo>
                  <a:lnTo>
                    <a:pt x="577" y="180"/>
                  </a:lnTo>
                  <a:lnTo>
                    <a:pt x="632" y="176"/>
                  </a:lnTo>
                  <a:lnTo>
                    <a:pt x="684" y="171"/>
                  </a:lnTo>
                  <a:lnTo>
                    <a:pt x="737" y="164"/>
                  </a:lnTo>
                  <a:lnTo>
                    <a:pt x="786" y="154"/>
                  </a:lnTo>
                  <a:lnTo>
                    <a:pt x="834" y="146"/>
                  </a:lnTo>
                  <a:lnTo>
                    <a:pt x="882" y="137"/>
                  </a:lnTo>
                  <a:lnTo>
                    <a:pt x="933" y="129"/>
                  </a:lnTo>
                  <a:lnTo>
                    <a:pt x="920" y="113"/>
                  </a:lnTo>
                  <a:lnTo>
                    <a:pt x="907" y="99"/>
                  </a:lnTo>
                  <a:lnTo>
                    <a:pt x="893" y="85"/>
                  </a:lnTo>
                  <a:lnTo>
                    <a:pt x="878" y="72"/>
                  </a:lnTo>
                  <a:lnTo>
                    <a:pt x="858" y="59"/>
                  </a:lnTo>
                  <a:lnTo>
                    <a:pt x="837" y="47"/>
                  </a:lnTo>
                  <a:lnTo>
                    <a:pt x="813" y="35"/>
                  </a:lnTo>
                  <a:lnTo>
                    <a:pt x="785" y="26"/>
                  </a:lnTo>
                  <a:close/>
                </a:path>
              </a:pathLst>
            </a:custGeom>
            <a:solidFill>
              <a:srgbClr val="45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43" name="Freeform 65"/>
            <p:cNvSpPr>
              <a:spLocks/>
            </p:cNvSpPr>
            <p:nvPr/>
          </p:nvSpPr>
          <p:spPr bwMode="auto">
            <a:xfrm>
              <a:off x="4676" y="2737"/>
              <a:ext cx="311" cy="79"/>
            </a:xfrm>
            <a:custGeom>
              <a:avLst/>
              <a:gdLst>
                <a:gd name="T0" fmla="*/ 0 w 933"/>
                <a:gd name="T1" fmla="*/ 1 h 158"/>
                <a:gd name="T2" fmla="*/ 0 w 933"/>
                <a:gd name="T3" fmla="*/ 1 h 158"/>
                <a:gd name="T4" fmla="*/ 0 w 933"/>
                <a:gd name="T5" fmla="*/ 1 h 158"/>
                <a:gd name="T6" fmla="*/ 0 w 933"/>
                <a:gd name="T7" fmla="*/ 1 h 158"/>
                <a:gd name="T8" fmla="*/ 0 w 933"/>
                <a:gd name="T9" fmla="*/ 1 h 158"/>
                <a:gd name="T10" fmla="*/ 0 w 933"/>
                <a:gd name="T11" fmla="*/ 0 h 158"/>
                <a:gd name="T12" fmla="*/ 0 w 933"/>
                <a:gd name="T13" fmla="*/ 1 h 158"/>
                <a:gd name="T14" fmla="*/ 0 w 933"/>
                <a:gd name="T15" fmla="*/ 1 h 158"/>
                <a:gd name="T16" fmla="*/ 0 w 933"/>
                <a:gd name="T17" fmla="*/ 1 h 158"/>
                <a:gd name="T18" fmla="*/ 0 w 933"/>
                <a:gd name="T19" fmla="*/ 1 h 158"/>
                <a:gd name="T20" fmla="*/ 0 w 933"/>
                <a:gd name="T21" fmla="*/ 1 h 158"/>
                <a:gd name="T22" fmla="*/ 0 w 933"/>
                <a:gd name="T23" fmla="*/ 1 h 158"/>
                <a:gd name="T24" fmla="*/ 0 w 933"/>
                <a:gd name="T25" fmla="*/ 1 h 158"/>
                <a:gd name="T26" fmla="*/ 0 w 933"/>
                <a:gd name="T27" fmla="*/ 1 h 158"/>
                <a:gd name="T28" fmla="*/ 0 w 933"/>
                <a:gd name="T29" fmla="*/ 1 h 158"/>
                <a:gd name="T30" fmla="*/ 0 w 933"/>
                <a:gd name="T31" fmla="*/ 1 h 158"/>
                <a:gd name="T32" fmla="*/ 0 w 933"/>
                <a:gd name="T33" fmla="*/ 1 h 158"/>
                <a:gd name="T34" fmla="*/ 0 w 933"/>
                <a:gd name="T35" fmla="*/ 1 h 158"/>
                <a:gd name="T36" fmla="*/ 0 w 933"/>
                <a:gd name="T37" fmla="*/ 1 h 158"/>
                <a:gd name="T38" fmla="*/ 0 w 933"/>
                <a:gd name="T39" fmla="*/ 1 h 158"/>
                <a:gd name="T40" fmla="*/ 0 w 933"/>
                <a:gd name="T41" fmla="*/ 1 h 158"/>
                <a:gd name="T42" fmla="*/ 0 w 933"/>
                <a:gd name="T43" fmla="*/ 1 h 158"/>
                <a:gd name="T44" fmla="*/ 0 w 933"/>
                <a:gd name="T45" fmla="*/ 1 h 158"/>
                <a:gd name="T46" fmla="*/ 0 w 933"/>
                <a:gd name="T47" fmla="*/ 1 h 158"/>
                <a:gd name="T48" fmla="*/ 0 w 933"/>
                <a:gd name="T49" fmla="*/ 1 h 158"/>
                <a:gd name="T50" fmla="*/ 0 w 933"/>
                <a:gd name="T51" fmla="*/ 1 h 158"/>
                <a:gd name="T52" fmla="*/ 0 w 933"/>
                <a:gd name="T53" fmla="*/ 1 h 158"/>
                <a:gd name="T54" fmla="*/ 0 w 933"/>
                <a:gd name="T55" fmla="*/ 1 h 158"/>
                <a:gd name="T56" fmla="*/ 0 w 933"/>
                <a:gd name="T57" fmla="*/ 1 h 158"/>
                <a:gd name="T58" fmla="*/ 0 w 933"/>
                <a:gd name="T59" fmla="*/ 1 h 158"/>
                <a:gd name="T60" fmla="*/ 0 w 933"/>
                <a:gd name="T61" fmla="*/ 1 h 158"/>
                <a:gd name="T62" fmla="*/ 0 w 933"/>
                <a:gd name="T63" fmla="*/ 1 h 158"/>
                <a:gd name="T64" fmla="*/ 0 w 933"/>
                <a:gd name="T65" fmla="*/ 1 h 158"/>
                <a:gd name="T66" fmla="*/ 0 w 933"/>
                <a:gd name="T67" fmla="*/ 1 h 158"/>
                <a:gd name="T68" fmla="*/ 0 w 933"/>
                <a:gd name="T69" fmla="*/ 1 h 158"/>
                <a:gd name="T70" fmla="*/ 0 w 933"/>
                <a:gd name="T71" fmla="*/ 1 h 158"/>
                <a:gd name="T72" fmla="*/ 0 w 933"/>
                <a:gd name="T73" fmla="*/ 1 h 158"/>
                <a:gd name="T74" fmla="*/ 0 w 933"/>
                <a:gd name="T75" fmla="*/ 1 h 158"/>
                <a:gd name="T76" fmla="*/ 0 w 933"/>
                <a:gd name="T77" fmla="*/ 1 h 158"/>
                <a:gd name="T78" fmla="*/ 0 w 933"/>
                <a:gd name="T79" fmla="*/ 1 h 158"/>
                <a:gd name="T80" fmla="*/ 0 w 933"/>
                <a:gd name="T81" fmla="*/ 1 h 15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933"/>
                <a:gd name="T124" fmla="*/ 0 h 158"/>
                <a:gd name="T125" fmla="*/ 933 w 933"/>
                <a:gd name="T126" fmla="*/ 158 h 158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933" h="158">
                  <a:moveTo>
                    <a:pt x="785" y="23"/>
                  </a:moveTo>
                  <a:lnTo>
                    <a:pt x="686" y="12"/>
                  </a:lnTo>
                  <a:lnTo>
                    <a:pt x="588" y="7"/>
                  </a:lnTo>
                  <a:lnTo>
                    <a:pt x="490" y="2"/>
                  </a:lnTo>
                  <a:lnTo>
                    <a:pt x="392" y="2"/>
                  </a:lnTo>
                  <a:lnTo>
                    <a:pt x="293" y="0"/>
                  </a:lnTo>
                  <a:lnTo>
                    <a:pt x="196" y="2"/>
                  </a:lnTo>
                  <a:lnTo>
                    <a:pt x="97" y="2"/>
                  </a:lnTo>
                  <a:lnTo>
                    <a:pt x="0" y="4"/>
                  </a:lnTo>
                  <a:lnTo>
                    <a:pt x="1" y="17"/>
                  </a:lnTo>
                  <a:lnTo>
                    <a:pt x="3" y="30"/>
                  </a:lnTo>
                  <a:lnTo>
                    <a:pt x="4" y="44"/>
                  </a:lnTo>
                  <a:lnTo>
                    <a:pt x="7" y="58"/>
                  </a:lnTo>
                  <a:lnTo>
                    <a:pt x="8" y="71"/>
                  </a:lnTo>
                  <a:lnTo>
                    <a:pt x="10" y="85"/>
                  </a:lnTo>
                  <a:lnTo>
                    <a:pt x="11" y="98"/>
                  </a:lnTo>
                  <a:lnTo>
                    <a:pt x="14" y="113"/>
                  </a:lnTo>
                  <a:lnTo>
                    <a:pt x="73" y="122"/>
                  </a:lnTo>
                  <a:lnTo>
                    <a:pt x="133" y="131"/>
                  </a:lnTo>
                  <a:lnTo>
                    <a:pt x="193" y="139"/>
                  </a:lnTo>
                  <a:lnTo>
                    <a:pt x="257" y="147"/>
                  </a:lnTo>
                  <a:lnTo>
                    <a:pt x="320" y="151"/>
                  </a:lnTo>
                  <a:lnTo>
                    <a:pt x="385" y="156"/>
                  </a:lnTo>
                  <a:lnTo>
                    <a:pt x="450" y="157"/>
                  </a:lnTo>
                  <a:lnTo>
                    <a:pt x="519" y="158"/>
                  </a:lnTo>
                  <a:lnTo>
                    <a:pt x="577" y="157"/>
                  </a:lnTo>
                  <a:lnTo>
                    <a:pt x="632" y="155"/>
                  </a:lnTo>
                  <a:lnTo>
                    <a:pt x="684" y="149"/>
                  </a:lnTo>
                  <a:lnTo>
                    <a:pt x="737" y="144"/>
                  </a:lnTo>
                  <a:lnTo>
                    <a:pt x="786" y="136"/>
                  </a:lnTo>
                  <a:lnTo>
                    <a:pt x="834" y="128"/>
                  </a:lnTo>
                  <a:lnTo>
                    <a:pt x="882" y="119"/>
                  </a:lnTo>
                  <a:lnTo>
                    <a:pt x="933" y="113"/>
                  </a:lnTo>
                  <a:lnTo>
                    <a:pt x="920" y="100"/>
                  </a:lnTo>
                  <a:lnTo>
                    <a:pt x="907" y="88"/>
                  </a:lnTo>
                  <a:lnTo>
                    <a:pt x="893" y="76"/>
                  </a:lnTo>
                  <a:lnTo>
                    <a:pt x="878" y="64"/>
                  </a:lnTo>
                  <a:lnTo>
                    <a:pt x="858" y="53"/>
                  </a:lnTo>
                  <a:lnTo>
                    <a:pt x="837" y="41"/>
                  </a:lnTo>
                  <a:lnTo>
                    <a:pt x="813" y="30"/>
                  </a:lnTo>
                  <a:lnTo>
                    <a:pt x="785" y="23"/>
                  </a:lnTo>
                  <a:close/>
                </a:path>
              </a:pathLst>
            </a:custGeom>
            <a:solidFill>
              <a:srgbClr val="520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44" name="Freeform 66"/>
            <p:cNvSpPr>
              <a:spLocks/>
            </p:cNvSpPr>
            <p:nvPr/>
          </p:nvSpPr>
          <p:spPr bwMode="auto">
            <a:xfrm>
              <a:off x="4676" y="2737"/>
              <a:ext cx="311" cy="68"/>
            </a:xfrm>
            <a:custGeom>
              <a:avLst/>
              <a:gdLst>
                <a:gd name="T0" fmla="*/ 0 w 933"/>
                <a:gd name="T1" fmla="*/ 1 h 136"/>
                <a:gd name="T2" fmla="*/ 0 w 933"/>
                <a:gd name="T3" fmla="*/ 1 h 136"/>
                <a:gd name="T4" fmla="*/ 0 w 933"/>
                <a:gd name="T5" fmla="*/ 1 h 136"/>
                <a:gd name="T6" fmla="*/ 0 w 933"/>
                <a:gd name="T7" fmla="*/ 0 h 136"/>
                <a:gd name="T8" fmla="*/ 0 w 933"/>
                <a:gd name="T9" fmla="*/ 0 h 136"/>
                <a:gd name="T10" fmla="*/ 0 w 933"/>
                <a:gd name="T11" fmla="*/ 0 h 136"/>
                <a:gd name="T12" fmla="*/ 0 w 933"/>
                <a:gd name="T13" fmla="*/ 0 h 136"/>
                <a:gd name="T14" fmla="*/ 0 w 933"/>
                <a:gd name="T15" fmla="*/ 1 h 136"/>
                <a:gd name="T16" fmla="*/ 0 w 933"/>
                <a:gd name="T17" fmla="*/ 1 h 136"/>
                <a:gd name="T18" fmla="*/ 0 w 933"/>
                <a:gd name="T19" fmla="*/ 1 h 136"/>
                <a:gd name="T20" fmla="*/ 0 w 933"/>
                <a:gd name="T21" fmla="*/ 1 h 136"/>
                <a:gd name="T22" fmla="*/ 0 w 933"/>
                <a:gd name="T23" fmla="*/ 1 h 136"/>
                <a:gd name="T24" fmla="*/ 0 w 933"/>
                <a:gd name="T25" fmla="*/ 1 h 136"/>
                <a:gd name="T26" fmla="*/ 0 w 933"/>
                <a:gd name="T27" fmla="*/ 1 h 136"/>
                <a:gd name="T28" fmla="*/ 0 w 933"/>
                <a:gd name="T29" fmla="*/ 1 h 136"/>
                <a:gd name="T30" fmla="*/ 0 w 933"/>
                <a:gd name="T31" fmla="*/ 1 h 136"/>
                <a:gd name="T32" fmla="*/ 0 w 933"/>
                <a:gd name="T33" fmla="*/ 1 h 136"/>
                <a:gd name="T34" fmla="*/ 0 w 933"/>
                <a:gd name="T35" fmla="*/ 1 h 136"/>
                <a:gd name="T36" fmla="*/ 0 w 933"/>
                <a:gd name="T37" fmla="*/ 1 h 136"/>
                <a:gd name="T38" fmla="*/ 0 w 933"/>
                <a:gd name="T39" fmla="*/ 1 h 136"/>
                <a:gd name="T40" fmla="*/ 0 w 933"/>
                <a:gd name="T41" fmla="*/ 1 h 136"/>
                <a:gd name="T42" fmla="*/ 0 w 933"/>
                <a:gd name="T43" fmla="*/ 1 h 136"/>
                <a:gd name="T44" fmla="*/ 0 w 933"/>
                <a:gd name="T45" fmla="*/ 1 h 136"/>
                <a:gd name="T46" fmla="*/ 0 w 933"/>
                <a:gd name="T47" fmla="*/ 1 h 136"/>
                <a:gd name="T48" fmla="*/ 0 w 933"/>
                <a:gd name="T49" fmla="*/ 1 h 136"/>
                <a:gd name="T50" fmla="*/ 0 w 933"/>
                <a:gd name="T51" fmla="*/ 1 h 136"/>
                <a:gd name="T52" fmla="*/ 0 w 933"/>
                <a:gd name="T53" fmla="*/ 1 h 136"/>
                <a:gd name="T54" fmla="*/ 0 w 933"/>
                <a:gd name="T55" fmla="*/ 1 h 136"/>
                <a:gd name="T56" fmla="*/ 0 w 933"/>
                <a:gd name="T57" fmla="*/ 1 h 136"/>
                <a:gd name="T58" fmla="*/ 0 w 933"/>
                <a:gd name="T59" fmla="*/ 1 h 136"/>
                <a:gd name="T60" fmla="*/ 0 w 933"/>
                <a:gd name="T61" fmla="*/ 1 h 136"/>
                <a:gd name="T62" fmla="*/ 0 w 933"/>
                <a:gd name="T63" fmla="*/ 1 h 136"/>
                <a:gd name="T64" fmla="*/ 0 w 933"/>
                <a:gd name="T65" fmla="*/ 1 h 136"/>
                <a:gd name="T66" fmla="*/ 0 w 933"/>
                <a:gd name="T67" fmla="*/ 1 h 136"/>
                <a:gd name="T68" fmla="*/ 0 w 933"/>
                <a:gd name="T69" fmla="*/ 1 h 136"/>
                <a:gd name="T70" fmla="*/ 0 w 933"/>
                <a:gd name="T71" fmla="*/ 1 h 136"/>
                <a:gd name="T72" fmla="*/ 0 w 933"/>
                <a:gd name="T73" fmla="*/ 1 h 136"/>
                <a:gd name="T74" fmla="*/ 0 w 933"/>
                <a:gd name="T75" fmla="*/ 1 h 136"/>
                <a:gd name="T76" fmla="*/ 0 w 933"/>
                <a:gd name="T77" fmla="*/ 1 h 136"/>
                <a:gd name="T78" fmla="*/ 0 w 933"/>
                <a:gd name="T79" fmla="*/ 1 h 136"/>
                <a:gd name="T80" fmla="*/ 0 w 933"/>
                <a:gd name="T81" fmla="*/ 1 h 1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933"/>
                <a:gd name="T124" fmla="*/ 0 h 136"/>
                <a:gd name="T125" fmla="*/ 933 w 933"/>
                <a:gd name="T126" fmla="*/ 136 h 1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933" h="136">
                  <a:moveTo>
                    <a:pt x="785" y="19"/>
                  </a:moveTo>
                  <a:lnTo>
                    <a:pt x="686" y="10"/>
                  </a:lnTo>
                  <a:lnTo>
                    <a:pt x="588" y="6"/>
                  </a:lnTo>
                  <a:lnTo>
                    <a:pt x="490" y="0"/>
                  </a:lnTo>
                  <a:lnTo>
                    <a:pt x="392" y="0"/>
                  </a:lnTo>
                  <a:lnTo>
                    <a:pt x="293" y="0"/>
                  </a:lnTo>
                  <a:lnTo>
                    <a:pt x="196" y="0"/>
                  </a:lnTo>
                  <a:lnTo>
                    <a:pt x="97" y="2"/>
                  </a:lnTo>
                  <a:lnTo>
                    <a:pt x="0" y="3"/>
                  </a:lnTo>
                  <a:lnTo>
                    <a:pt x="1" y="15"/>
                  </a:lnTo>
                  <a:lnTo>
                    <a:pt x="3" y="27"/>
                  </a:lnTo>
                  <a:lnTo>
                    <a:pt x="4" y="38"/>
                  </a:lnTo>
                  <a:lnTo>
                    <a:pt x="7" y="50"/>
                  </a:lnTo>
                  <a:lnTo>
                    <a:pt x="8" y="62"/>
                  </a:lnTo>
                  <a:lnTo>
                    <a:pt x="10" y="74"/>
                  </a:lnTo>
                  <a:lnTo>
                    <a:pt x="11" y="85"/>
                  </a:lnTo>
                  <a:lnTo>
                    <a:pt x="14" y="97"/>
                  </a:lnTo>
                  <a:lnTo>
                    <a:pt x="73" y="105"/>
                  </a:lnTo>
                  <a:lnTo>
                    <a:pt x="133" y="113"/>
                  </a:lnTo>
                  <a:lnTo>
                    <a:pt x="193" y="119"/>
                  </a:lnTo>
                  <a:lnTo>
                    <a:pt x="257" y="126"/>
                  </a:lnTo>
                  <a:lnTo>
                    <a:pt x="320" y="128"/>
                  </a:lnTo>
                  <a:lnTo>
                    <a:pt x="385" y="132"/>
                  </a:lnTo>
                  <a:lnTo>
                    <a:pt x="450" y="135"/>
                  </a:lnTo>
                  <a:lnTo>
                    <a:pt x="519" y="136"/>
                  </a:lnTo>
                  <a:lnTo>
                    <a:pt x="577" y="135"/>
                  </a:lnTo>
                  <a:lnTo>
                    <a:pt x="632" y="132"/>
                  </a:lnTo>
                  <a:lnTo>
                    <a:pt x="684" y="127"/>
                  </a:lnTo>
                  <a:lnTo>
                    <a:pt x="737" y="123"/>
                  </a:lnTo>
                  <a:lnTo>
                    <a:pt x="786" y="117"/>
                  </a:lnTo>
                  <a:lnTo>
                    <a:pt x="834" y="110"/>
                  </a:lnTo>
                  <a:lnTo>
                    <a:pt x="882" y="102"/>
                  </a:lnTo>
                  <a:lnTo>
                    <a:pt x="933" y="97"/>
                  </a:lnTo>
                  <a:lnTo>
                    <a:pt x="920" y="85"/>
                  </a:lnTo>
                  <a:lnTo>
                    <a:pt x="907" y="75"/>
                  </a:lnTo>
                  <a:lnTo>
                    <a:pt x="893" y="64"/>
                  </a:lnTo>
                  <a:lnTo>
                    <a:pt x="878" y="54"/>
                  </a:lnTo>
                  <a:lnTo>
                    <a:pt x="858" y="44"/>
                  </a:lnTo>
                  <a:lnTo>
                    <a:pt x="837" y="34"/>
                  </a:lnTo>
                  <a:lnTo>
                    <a:pt x="813" y="27"/>
                  </a:lnTo>
                  <a:lnTo>
                    <a:pt x="785" y="19"/>
                  </a:lnTo>
                  <a:close/>
                </a:path>
              </a:pathLst>
            </a:custGeom>
            <a:solidFill>
              <a:srgbClr val="5E1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45" name="Freeform 67"/>
            <p:cNvSpPr>
              <a:spLocks/>
            </p:cNvSpPr>
            <p:nvPr/>
          </p:nvSpPr>
          <p:spPr bwMode="auto">
            <a:xfrm>
              <a:off x="4676" y="2735"/>
              <a:ext cx="311" cy="58"/>
            </a:xfrm>
            <a:custGeom>
              <a:avLst/>
              <a:gdLst>
                <a:gd name="T0" fmla="*/ 0 w 933"/>
                <a:gd name="T1" fmla="*/ 1 h 115"/>
                <a:gd name="T2" fmla="*/ 0 w 933"/>
                <a:gd name="T3" fmla="*/ 1 h 115"/>
                <a:gd name="T4" fmla="*/ 0 w 933"/>
                <a:gd name="T5" fmla="*/ 1 h 115"/>
                <a:gd name="T6" fmla="*/ 0 w 933"/>
                <a:gd name="T7" fmla="*/ 1 h 115"/>
                <a:gd name="T8" fmla="*/ 0 w 933"/>
                <a:gd name="T9" fmla="*/ 1 h 115"/>
                <a:gd name="T10" fmla="*/ 0 w 933"/>
                <a:gd name="T11" fmla="*/ 0 h 115"/>
                <a:gd name="T12" fmla="*/ 0 w 933"/>
                <a:gd name="T13" fmla="*/ 1 h 115"/>
                <a:gd name="T14" fmla="*/ 0 w 933"/>
                <a:gd name="T15" fmla="*/ 1 h 115"/>
                <a:gd name="T16" fmla="*/ 0 w 933"/>
                <a:gd name="T17" fmla="*/ 1 h 115"/>
                <a:gd name="T18" fmla="*/ 0 w 933"/>
                <a:gd name="T19" fmla="*/ 1 h 115"/>
                <a:gd name="T20" fmla="*/ 0 w 933"/>
                <a:gd name="T21" fmla="*/ 1 h 115"/>
                <a:gd name="T22" fmla="*/ 0 w 933"/>
                <a:gd name="T23" fmla="*/ 1 h 115"/>
                <a:gd name="T24" fmla="*/ 0 w 933"/>
                <a:gd name="T25" fmla="*/ 1 h 115"/>
                <a:gd name="T26" fmla="*/ 0 w 933"/>
                <a:gd name="T27" fmla="*/ 1 h 115"/>
                <a:gd name="T28" fmla="*/ 0 w 933"/>
                <a:gd name="T29" fmla="*/ 1 h 115"/>
                <a:gd name="T30" fmla="*/ 0 w 933"/>
                <a:gd name="T31" fmla="*/ 1 h 115"/>
                <a:gd name="T32" fmla="*/ 0 w 933"/>
                <a:gd name="T33" fmla="*/ 1 h 115"/>
                <a:gd name="T34" fmla="*/ 0 w 933"/>
                <a:gd name="T35" fmla="*/ 1 h 115"/>
                <a:gd name="T36" fmla="*/ 0 w 933"/>
                <a:gd name="T37" fmla="*/ 1 h 115"/>
                <a:gd name="T38" fmla="*/ 0 w 933"/>
                <a:gd name="T39" fmla="*/ 1 h 115"/>
                <a:gd name="T40" fmla="*/ 0 w 933"/>
                <a:gd name="T41" fmla="*/ 1 h 115"/>
                <a:gd name="T42" fmla="*/ 0 w 933"/>
                <a:gd name="T43" fmla="*/ 1 h 115"/>
                <a:gd name="T44" fmla="*/ 0 w 933"/>
                <a:gd name="T45" fmla="*/ 1 h 115"/>
                <a:gd name="T46" fmla="*/ 0 w 933"/>
                <a:gd name="T47" fmla="*/ 1 h 115"/>
                <a:gd name="T48" fmla="*/ 0 w 933"/>
                <a:gd name="T49" fmla="*/ 1 h 115"/>
                <a:gd name="T50" fmla="*/ 0 w 933"/>
                <a:gd name="T51" fmla="*/ 1 h 115"/>
                <a:gd name="T52" fmla="*/ 0 w 933"/>
                <a:gd name="T53" fmla="*/ 1 h 115"/>
                <a:gd name="T54" fmla="*/ 0 w 933"/>
                <a:gd name="T55" fmla="*/ 1 h 115"/>
                <a:gd name="T56" fmla="*/ 0 w 933"/>
                <a:gd name="T57" fmla="*/ 1 h 115"/>
                <a:gd name="T58" fmla="*/ 0 w 933"/>
                <a:gd name="T59" fmla="*/ 1 h 115"/>
                <a:gd name="T60" fmla="*/ 0 w 933"/>
                <a:gd name="T61" fmla="*/ 1 h 115"/>
                <a:gd name="T62" fmla="*/ 0 w 933"/>
                <a:gd name="T63" fmla="*/ 1 h 115"/>
                <a:gd name="T64" fmla="*/ 0 w 933"/>
                <a:gd name="T65" fmla="*/ 1 h 115"/>
                <a:gd name="T66" fmla="*/ 0 w 933"/>
                <a:gd name="T67" fmla="*/ 1 h 115"/>
                <a:gd name="T68" fmla="*/ 0 w 933"/>
                <a:gd name="T69" fmla="*/ 1 h 115"/>
                <a:gd name="T70" fmla="*/ 0 w 933"/>
                <a:gd name="T71" fmla="*/ 1 h 115"/>
                <a:gd name="T72" fmla="*/ 0 w 933"/>
                <a:gd name="T73" fmla="*/ 1 h 115"/>
                <a:gd name="T74" fmla="*/ 0 w 933"/>
                <a:gd name="T75" fmla="*/ 1 h 115"/>
                <a:gd name="T76" fmla="*/ 0 w 933"/>
                <a:gd name="T77" fmla="*/ 1 h 115"/>
                <a:gd name="T78" fmla="*/ 0 w 933"/>
                <a:gd name="T79" fmla="*/ 1 h 115"/>
                <a:gd name="T80" fmla="*/ 0 w 933"/>
                <a:gd name="T81" fmla="*/ 1 h 11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933"/>
                <a:gd name="T124" fmla="*/ 0 h 115"/>
                <a:gd name="T125" fmla="*/ 933 w 933"/>
                <a:gd name="T126" fmla="*/ 115 h 115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933" h="115">
                  <a:moveTo>
                    <a:pt x="785" y="18"/>
                  </a:moveTo>
                  <a:lnTo>
                    <a:pt x="686" y="10"/>
                  </a:lnTo>
                  <a:lnTo>
                    <a:pt x="588" y="5"/>
                  </a:lnTo>
                  <a:lnTo>
                    <a:pt x="490" y="1"/>
                  </a:lnTo>
                  <a:lnTo>
                    <a:pt x="392" y="1"/>
                  </a:lnTo>
                  <a:lnTo>
                    <a:pt x="293" y="0"/>
                  </a:lnTo>
                  <a:lnTo>
                    <a:pt x="196" y="1"/>
                  </a:lnTo>
                  <a:lnTo>
                    <a:pt x="97" y="1"/>
                  </a:lnTo>
                  <a:lnTo>
                    <a:pt x="0" y="4"/>
                  </a:lnTo>
                  <a:lnTo>
                    <a:pt x="1" y="13"/>
                  </a:lnTo>
                  <a:lnTo>
                    <a:pt x="3" y="23"/>
                  </a:lnTo>
                  <a:lnTo>
                    <a:pt x="4" y="32"/>
                  </a:lnTo>
                  <a:lnTo>
                    <a:pt x="7" y="43"/>
                  </a:lnTo>
                  <a:lnTo>
                    <a:pt x="8" y="52"/>
                  </a:lnTo>
                  <a:lnTo>
                    <a:pt x="10" y="63"/>
                  </a:lnTo>
                  <a:lnTo>
                    <a:pt x="11" y="72"/>
                  </a:lnTo>
                  <a:lnTo>
                    <a:pt x="14" y="82"/>
                  </a:lnTo>
                  <a:lnTo>
                    <a:pt x="73" y="89"/>
                  </a:lnTo>
                  <a:lnTo>
                    <a:pt x="133" y="95"/>
                  </a:lnTo>
                  <a:lnTo>
                    <a:pt x="193" y="100"/>
                  </a:lnTo>
                  <a:lnTo>
                    <a:pt x="257" y="106"/>
                  </a:lnTo>
                  <a:lnTo>
                    <a:pt x="320" y="108"/>
                  </a:lnTo>
                  <a:lnTo>
                    <a:pt x="385" y="112"/>
                  </a:lnTo>
                  <a:lnTo>
                    <a:pt x="450" y="113"/>
                  </a:lnTo>
                  <a:lnTo>
                    <a:pt x="519" y="115"/>
                  </a:lnTo>
                  <a:lnTo>
                    <a:pt x="577" y="113"/>
                  </a:lnTo>
                  <a:lnTo>
                    <a:pt x="632" y="112"/>
                  </a:lnTo>
                  <a:lnTo>
                    <a:pt x="684" y="108"/>
                  </a:lnTo>
                  <a:lnTo>
                    <a:pt x="737" y="104"/>
                  </a:lnTo>
                  <a:lnTo>
                    <a:pt x="786" y="98"/>
                  </a:lnTo>
                  <a:lnTo>
                    <a:pt x="834" y="93"/>
                  </a:lnTo>
                  <a:lnTo>
                    <a:pt x="882" y="86"/>
                  </a:lnTo>
                  <a:lnTo>
                    <a:pt x="933" y="82"/>
                  </a:lnTo>
                  <a:lnTo>
                    <a:pt x="920" y="72"/>
                  </a:lnTo>
                  <a:lnTo>
                    <a:pt x="907" y="63"/>
                  </a:lnTo>
                  <a:lnTo>
                    <a:pt x="893" y="55"/>
                  </a:lnTo>
                  <a:lnTo>
                    <a:pt x="878" y="47"/>
                  </a:lnTo>
                  <a:lnTo>
                    <a:pt x="858" y="39"/>
                  </a:lnTo>
                  <a:lnTo>
                    <a:pt x="837" y="31"/>
                  </a:lnTo>
                  <a:lnTo>
                    <a:pt x="813" y="23"/>
                  </a:lnTo>
                  <a:lnTo>
                    <a:pt x="785" y="18"/>
                  </a:lnTo>
                  <a:close/>
                </a:path>
              </a:pathLst>
            </a:custGeom>
            <a:solidFill>
              <a:srgbClr val="6B1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46" name="Freeform 68"/>
            <p:cNvSpPr>
              <a:spLocks/>
            </p:cNvSpPr>
            <p:nvPr/>
          </p:nvSpPr>
          <p:spPr bwMode="auto">
            <a:xfrm>
              <a:off x="4938" y="2643"/>
              <a:ext cx="325" cy="169"/>
            </a:xfrm>
            <a:custGeom>
              <a:avLst/>
              <a:gdLst>
                <a:gd name="T0" fmla="*/ 0 w 975"/>
                <a:gd name="T1" fmla="*/ 1 h 338"/>
                <a:gd name="T2" fmla="*/ 0 w 975"/>
                <a:gd name="T3" fmla="*/ 1 h 338"/>
                <a:gd name="T4" fmla="*/ 0 w 975"/>
                <a:gd name="T5" fmla="*/ 1 h 338"/>
                <a:gd name="T6" fmla="*/ 0 w 975"/>
                <a:gd name="T7" fmla="*/ 0 h 338"/>
                <a:gd name="T8" fmla="*/ 0 w 975"/>
                <a:gd name="T9" fmla="*/ 1 h 338"/>
                <a:gd name="T10" fmla="*/ 0 w 975"/>
                <a:gd name="T11" fmla="*/ 1 h 338"/>
                <a:gd name="T12" fmla="*/ 0 w 975"/>
                <a:gd name="T13" fmla="*/ 1 h 338"/>
                <a:gd name="T14" fmla="*/ 0 w 975"/>
                <a:gd name="T15" fmla="*/ 1 h 338"/>
                <a:gd name="T16" fmla="*/ 0 w 975"/>
                <a:gd name="T17" fmla="*/ 1 h 338"/>
                <a:gd name="T18" fmla="*/ 0 w 975"/>
                <a:gd name="T19" fmla="*/ 1 h 338"/>
                <a:gd name="T20" fmla="*/ 0 w 975"/>
                <a:gd name="T21" fmla="*/ 1 h 338"/>
                <a:gd name="T22" fmla="*/ 0 w 975"/>
                <a:gd name="T23" fmla="*/ 1 h 338"/>
                <a:gd name="T24" fmla="*/ 0 w 975"/>
                <a:gd name="T25" fmla="*/ 1 h 338"/>
                <a:gd name="T26" fmla="*/ 0 w 975"/>
                <a:gd name="T27" fmla="*/ 1 h 338"/>
                <a:gd name="T28" fmla="*/ 0 w 975"/>
                <a:gd name="T29" fmla="*/ 1 h 338"/>
                <a:gd name="T30" fmla="*/ 0 w 975"/>
                <a:gd name="T31" fmla="*/ 1 h 338"/>
                <a:gd name="T32" fmla="*/ 0 w 975"/>
                <a:gd name="T33" fmla="*/ 1 h 338"/>
                <a:gd name="T34" fmla="*/ 0 w 975"/>
                <a:gd name="T35" fmla="*/ 1 h 338"/>
                <a:gd name="T36" fmla="*/ 0 w 975"/>
                <a:gd name="T37" fmla="*/ 1 h 338"/>
                <a:gd name="T38" fmla="*/ 0 w 975"/>
                <a:gd name="T39" fmla="*/ 1 h 338"/>
                <a:gd name="T40" fmla="*/ 0 w 975"/>
                <a:gd name="T41" fmla="*/ 1 h 338"/>
                <a:gd name="T42" fmla="*/ 0 w 975"/>
                <a:gd name="T43" fmla="*/ 1 h 338"/>
                <a:gd name="T44" fmla="*/ 0 w 975"/>
                <a:gd name="T45" fmla="*/ 1 h 338"/>
                <a:gd name="T46" fmla="*/ 0 w 975"/>
                <a:gd name="T47" fmla="*/ 1 h 338"/>
                <a:gd name="T48" fmla="*/ 0 w 975"/>
                <a:gd name="T49" fmla="*/ 1 h 338"/>
                <a:gd name="T50" fmla="*/ 0 w 975"/>
                <a:gd name="T51" fmla="*/ 1 h 338"/>
                <a:gd name="T52" fmla="*/ 0 w 975"/>
                <a:gd name="T53" fmla="*/ 1 h 338"/>
                <a:gd name="T54" fmla="*/ 0 w 975"/>
                <a:gd name="T55" fmla="*/ 1 h 338"/>
                <a:gd name="T56" fmla="*/ 0 w 975"/>
                <a:gd name="T57" fmla="*/ 1 h 338"/>
                <a:gd name="T58" fmla="*/ 0 w 975"/>
                <a:gd name="T59" fmla="*/ 1 h 338"/>
                <a:gd name="T60" fmla="*/ 0 w 975"/>
                <a:gd name="T61" fmla="*/ 1 h 338"/>
                <a:gd name="T62" fmla="*/ 0 w 975"/>
                <a:gd name="T63" fmla="*/ 1 h 338"/>
                <a:gd name="T64" fmla="*/ 0 w 975"/>
                <a:gd name="T65" fmla="*/ 1 h 33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975"/>
                <a:gd name="T100" fmla="*/ 0 h 338"/>
                <a:gd name="T101" fmla="*/ 975 w 975"/>
                <a:gd name="T102" fmla="*/ 338 h 33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975" h="338">
                  <a:moveTo>
                    <a:pt x="975" y="70"/>
                  </a:moveTo>
                  <a:lnTo>
                    <a:pt x="808" y="25"/>
                  </a:lnTo>
                  <a:lnTo>
                    <a:pt x="660" y="2"/>
                  </a:lnTo>
                  <a:lnTo>
                    <a:pt x="525" y="0"/>
                  </a:lnTo>
                  <a:lnTo>
                    <a:pt x="403" y="17"/>
                  </a:lnTo>
                  <a:lnTo>
                    <a:pt x="290" y="48"/>
                  </a:lnTo>
                  <a:lnTo>
                    <a:pt x="186" y="94"/>
                  </a:lnTo>
                  <a:lnTo>
                    <a:pt x="90" y="150"/>
                  </a:lnTo>
                  <a:lnTo>
                    <a:pt x="0" y="214"/>
                  </a:lnTo>
                  <a:lnTo>
                    <a:pt x="14" y="233"/>
                  </a:lnTo>
                  <a:lnTo>
                    <a:pt x="32" y="252"/>
                  </a:lnTo>
                  <a:lnTo>
                    <a:pt x="52" y="267"/>
                  </a:lnTo>
                  <a:lnTo>
                    <a:pt x="76" y="283"/>
                  </a:lnTo>
                  <a:lnTo>
                    <a:pt x="101" y="295"/>
                  </a:lnTo>
                  <a:lnTo>
                    <a:pt x="131" y="305"/>
                  </a:lnTo>
                  <a:lnTo>
                    <a:pt x="163" y="313"/>
                  </a:lnTo>
                  <a:lnTo>
                    <a:pt x="200" y="321"/>
                  </a:lnTo>
                  <a:lnTo>
                    <a:pt x="273" y="322"/>
                  </a:lnTo>
                  <a:lnTo>
                    <a:pt x="348" y="325"/>
                  </a:lnTo>
                  <a:lnTo>
                    <a:pt x="423" y="326"/>
                  </a:lnTo>
                  <a:lnTo>
                    <a:pt x="499" y="329"/>
                  </a:lnTo>
                  <a:lnTo>
                    <a:pt x="573" y="330"/>
                  </a:lnTo>
                  <a:lnTo>
                    <a:pt x="648" y="333"/>
                  </a:lnTo>
                  <a:lnTo>
                    <a:pt x="722" y="334"/>
                  </a:lnTo>
                  <a:lnTo>
                    <a:pt x="799" y="338"/>
                  </a:lnTo>
                  <a:lnTo>
                    <a:pt x="841" y="331"/>
                  </a:lnTo>
                  <a:lnTo>
                    <a:pt x="875" y="313"/>
                  </a:lnTo>
                  <a:lnTo>
                    <a:pt x="900" y="286"/>
                  </a:lnTo>
                  <a:lnTo>
                    <a:pt x="921" y="250"/>
                  </a:lnTo>
                  <a:lnTo>
                    <a:pt x="935" y="209"/>
                  </a:lnTo>
                  <a:lnTo>
                    <a:pt x="950" y="163"/>
                  </a:lnTo>
                  <a:lnTo>
                    <a:pt x="961" y="116"/>
                  </a:lnTo>
                  <a:lnTo>
                    <a:pt x="975" y="70"/>
                  </a:lnTo>
                  <a:close/>
                </a:path>
              </a:pathLst>
            </a:custGeom>
            <a:solidFill>
              <a:srgbClr val="6317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47" name="Freeform 69"/>
            <p:cNvSpPr>
              <a:spLocks/>
            </p:cNvSpPr>
            <p:nvPr/>
          </p:nvSpPr>
          <p:spPr bwMode="auto">
            <a:xfrm>
              <a:off x="4949" y="2648"/>
              <a:ext cx="303" cy="157"/>
            </a:xfrm>
            <a:custGeom>
              <a:avLst/>
              <a:gdLst>
                <a:gd name="T0" fmla="*/ 0 w 909"/>
                <a:gd name="T1" fmla="*/ 0 h 315"/>
                <a:gd name="T2" fmla="*/ 0 w 909"/>
                <a:gd name="T3" fmla="*/ 0 h 315"/>
                <a:gd name="T4" fmla="*/ 0 w 909"/>
                <a:gd name="T5" fmla="*/ 0 h 315"/>
                <a:gd name="T6" fmla="*/ 0 w 909"/>
                <a:gd name="T7" fmla="*/ 0 h 315"/>
                <a:gd name="T8" fmla="*/ 0 w 909"/>
                <a:gd name="T9" fmla="*/ 0 h 315"/>
                <a:gd name="T10" fmla="*/ 0 w 909"/>
                <a:gd name="T11" fmla="*/ 0 h 315"/>
                <a:gd name="T12" fmla="*/ 0 w 909"/>
                <a:gd name="T13" fmla="*/ 0 h 315"/>
                <a:gd name="T14" fmla="*/ 0 w 909"/>
                <a:gd name="T15" fmla="*/ 0 h 315"/>
                <a:gd name="T16" fmla="*/ 0 w 909"/>
                <a:gd name="T17" fmla="*/ 0 h 315"/>
                <a:gd name="T18" fmla="*/ 0 w 909"/>
                <a:gd name="T19" fmla="*/ 0 h 315"/>
                <a:gd name="T20" fmla="*/ 0 w 909"/>
                <a:gd name="T21" fmla="*/ 0 h 315"/>
                <a:gd name="T22" fmla="*/ 0 w 909"/>
                <a:gd name="T23" fmla="*/ 0 h 315"/>
                <a:gd name="T24" fmla="*/ 0 w 909"/>
                <a:gd name="T25" fmla="*/ 1 h 315"/>
                <a:gd name="T26" fmla="*/ 0 w 909"/>
                <a:gd name="T27" fmla="*/ 1 h 315"/>
                <a:gd name="T28" fmla="*/ 0 w 909"/>
                <a:gd name="T29" fmla="*/ 1 h 315"/>
                <a:gd name="T30" fmla="*/ 0 w 909"/>
                <a:gd name="T31" fmla="*/ 1 h 315"/>
                <a:gd name="T32" fmla="*/ 0 w 909"/>
                <a:gd name="T33" fmla="*/ 1 h 315"/>
                <a:gd name="T34" fmla="*/ 0 w 909"/>
                <a:gd name="T35" fmla="*/ 1 h 315"/>
                <a:gd name="T36" fmla="*/ 0 w 909"/>
                <a:gd name="T37" fmla="*/ 1 h 315"/>
                <a:gd name="T38" fmla="*/ 0 w 909"/>
                <a:gd name="T39" fmla="*/ 1 h 315"/>
                <a:gd name="T40" fmla="*/ 0 w 909"/>
                <a:gd name="T41" fmla="*/ 1 h 315"/>
                <a:gd name="T42" fmla="*/ 0 w 909"/>
                <a:gd name="T43" fmla="*/ 1 h 315"/>
                <a:gd name="T44" fmla="*/ 0 w 909"/>
                <a:gd name="T45" fmla="*/ 1 h 315"/>
                <a:gd name="T46" fmla="*/ 0 w 909"/>
                <a:gd name="T47" fmla="*/ 1 h 315"/>
                <a:gd name="T48" fmla="*/ 0 w 909"/>
                <a:gd name="T49" fmla="*/ 1 h 315"/>
                <a:gd name="T50" fmla="*/ 0 w 909"/>
                <a:gd name="T51" fmla="*/ 1 h 315"/>
                <a:gd name="T52" fmla="*/ 0 w 909"/>
                <a:gd name="T53" fmla="*/ 1 h 315"/>
                <a:gd name="T54" fmla="*/ 0 w 909"/>
                <a:gd name="T55" fmla="*/ 1 h 315"/>
                <a:gd name="T56" fmla="*/ 0 w 909"/>
                <a:gd name="T57" fmla="*/ 0 h 315"/>
                <a:gd name="T58" fmla="*/ 0 w 909"/>
                <a:gd name="T59" fmla="*/ 0 h 315"/>
                <a:gd name="T60" fmla="*/ 0 w 909"/>
                <a:gd name="T61" fmla="*/ 0 h 315"/>
                <a:gd name="T62" fmla="*/ 0 w 909"/>
                <a:gd name="T63" fmla="*/ 0 h 315"/>
                <a:gd name="T64" fmla="*/ 0 w 909"/>
                <a:gd name="T65" fmla="*/ 0 h 31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909"/>
                <a:gd name="T100" fmla="*/ 0 h 315"/>
                <a:gd name="T101" fmla="*/ 909 w 909"/>
                <a:gd name="T102" fmla="*/ 315 h 31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909" h="315">
                  <a:moveTo>
                    <a:pt x="909" y="66"/>
                  </a:moveTo>
                  <a:lnTo>
                    <a:pt x="753" y="22"/>
                  </a:lnTo>
                  <a:lnTo>
                    <a:pt x="615" y="1"/>
                  </a:lnTo>
                  <a:lnTo>
                    <a:pt x="488" y="0"/>
                  </a:lnTo>
                  <a:lnTo>
                    <a:pt x="375" y="16"/>
                  </a:lnTo>
                  <a:lnTo>
                    <a:pt x="269" y="46"/>
                  </a:lnTo>
                  <a:lnTo>
                    <a:pt x="173" y="87"/>
                  </a:lnTo>
                  <a:lnTo>
                    <a:pt x="83" y="138"/>
                  </a:lnTo>
                  <a:lnTo>
                    <a:pt x="0" y="198"/>
                  </a:lnTo>
                  <a:lnTo>
                    <a:pt x="11" y="217"/>
                  </a:lnTo>
                  <a:lnTo>
                    <a:pt x="28" y="235"/>
                  </a:lnTo>
                  <a:lnTo>
                    <a:pt x="48" y="249"/>
                  </a:lnTo>
                  <a:lnTo>
                    <a:pt x="70" y="264"/>
                  </a:lnTo>
                  <a:lnTo>
                    <a:pt x="94" y="274"/>
                  </a:lnTo>
                  <a:lnTo>
                    <a:pt x="122" y="285"/>
                  </a:lnTo>
                  <a:lnTo>
                    <a:pt x="152" y="291"/>
                  </a:lnTo>
                  <a:lnTo>
                    <a:pt x="186" y="298"/>
                  </a:lnTo>
                  <a:lnTo>
                    <a:pt x="255" y="299"/>
                  </a:lnTo>
                  <a:lnTo>
                    <a:pt x="324" y="301"/>
                  </a:lnTo>
                  <a:lnTo>
                    <a:pt x="393" y="303"/>
                  </a:lnTo>
                  <a:lnTo>
                    <a:pt x="464" y="305"/>
                  </a:lnTo>
                  <a:lnTo>
                    <a:pt x="533" y="307"/>
                  </a:lnTo>
                  <a:lnTo>
                    <a:pt x="604" y="309"/>
                  </a:lnTo>
                  <a:lnTo>
                    <a:pt x="673" y="312"/>
                  </a:lnTo>
                  <a:lnTo>
                    <a:pt x="743" y="315"/>
                  </a:lnTo>
                  <a:lnTo>
                    <a:pt x="783" y="308"/>
                  </a:lnTo>
                  <a:lnTo>
                    <a:pt x="814" y="292"/>
                  </a:lnTo>
                  <a:lnTo>
                    <a:pt x="838" y="266"/>
                  </a:lnTo>
                  <a:lnTo>
                    <a:pt x="858" y="234"/>
                  </a:lnTo>
                  <a:lnTo>
                    <a:pt x="872" y="194"/>
                  </a:lnTo>
                  <a:lnTo>
                    <a:pt x="885" y="153"/>
                  </a:lnTo>
                  <a:lnTo>
                    <a:pt x="896" y="108"/>
                  </a:lnTo>
                  <a:lnTo>
                    <a:pt x="909" y="66"/>
                  </a:lnTo>
                  <a:close/>
                </a:path>
              </a:pathLst>
            </a:custGeom>
            <a:solidFill>
              <a:srgbClr val="702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48" name="Freeform 70"/>
            <p:cNvSpPr>
              <a:spLocks/>
            </p:cNvSpPr>
            <p:nvPr/>
          </p:nvSpPr>
          <p:spPr bwMode="auto">
            <a:xfrm>
              <a:off x="4960" y="2653"/>
              <a:ext cx="281" cy="145"/>
            </a:xfrm>
            <a:custGeom>
              <a:avLst/>
              <a:gdLst>
                <a:gd name="T0" fmla="*/ 0 w 843"/>
                <a:gd name="T1" fmla="*/ 0 h 291"/>
                <a:gd name="T2" fmla="*/ 0 w 843"/>
                <a:gd name="T3" fmla="*/ 0 h 291"/>
                <a:gd name="T4" fmla="*/ 0 w 843"/>
                <a:gd name="T5" fmla="*/ 0 h 291"/>
                <a:gd name="T6" fmla="*/ 0 w 843"/>
                <a:gd name="T7" fmla="*/ 0 h 291"/>
                <a:gd name="T8" fmla="*/ 0 w 843"/>
                <a:gd name="T9" fmla="*/ 0 h 291"/>
                <a:gd name="T10" fmla="*/ 0 w 843"/>
                <a:gd name="T11" fmla="*/ 0 h 291"/>
                <a:gd name="T12" fmla="*/ 0 w 843"/>
                <a:gd name="T13" fmla="*/ 0 h 291"/>
                <a:gd name="T14" fmla="*/ 0 w 843"/>
                <a:gd name="T15" fmla="*/ 0 h 291"/>
                <a:gd name="T16" fmla="*/ 0 w 843"/>
                <a:gd name="T17" fmla="*/ 0 h 291"/>
                <a:gd name="T18" fmla="*/ 0 w 843"/>
                <a:gd name="T19" fmla="*/ 0 h 291"/>
                <a:gd name="T20" fmla="*/ 0 w 843"/>
                <a:gd name="T21" fmla="*/ 0 h 291"/>
                <a:gd name="T22" fmla="*/ 0 w 843"/>
                <a:gd name="T23" fmla="*/ 0 h 291"/>
                <a:gd name="T24" fmla="*/ 0 w 843"/>
                <a:gd name="T25" fmla="*/ 0 h 291"/>
                <a:gd name="T26" fmla="*/ 0 w 843"/>
                <a:gd name="T27" fmla="*/ 0 h 291"/>
                <a:gd name="T28" fmla="*/ 0 w 843"/>
                <a:gd name="T29" fmla="*/ 1 h 291"/>
                <a:gd name="T30" fmla="*/ 0 w 843"/>
                <a:gd name="T31" fmla="*/ 1 h 291"/>
                <a:gd name="T32" fmla="*/ 0 w 843"/>
                <a:gd name="T33" fmla="*/ 1 h 291"/>
                <a:gd name="T34" fmla="*/ 0 w 843"/>
                <a:gd name="T35" fmla="*/ 1 h 291"/>
                <a:gd name="T36" fmla="*/ 0 w 843"/>
                <a:gd name="T37" fmla="*/ 1 h 291"/>
                <a:gd name="T38" fmla="*/ 0 w 843"/>
                <a:gd name="T39" fmla="*/ 1 h 291"/>
                <a:gd name="T40" fmla="*/ 0 w 843"/>
                <a:gd name="T41" fmla="*/ 1 h 291"/>
                <a:gd name="T42" fmla="*/ 0 w 843"/>
                <a:gd name="T43" fmla="*/ 1 h 291"/>
                <a:gd name="T44" fmla="*/ 0 w 843"/>
                <a:gd name="T45" fmla="*/ 1 h 291"/>
                <a:gd name="T46" fmla="*/ 0 w 843"/>
                <a:gd name="T47" fmla="*/ 1 h 291"/>
                <a:gd name="T48" fmla="*/ 0 w 843"/>
                <a:gd name="T49" fmla="*/ 1 h 291"/>
                <a:gd name="T50" fmla="*/ 0 w 843"/>
                <a:gd name="T51" fmla="*/ 1 h 291"/>
                <a:gd name="T52" fmla="*/ 0 w 843"/>
                <a:gd name="T53" fmla="*/ 1 h 291"/>
                <a:gd name="T54" fmla="*/ 0 w 843"/>
                <a:gd name="T55" fmla="*/ 0 h 291"/>
                <a:gd name="T56" fmla="*/ 0 w 843"/>
                <a:gd name="T57" fmla="*/ 0 h 291"/>
                <a:gd name="T58" fmla="*/ 0 w 843"/>
                <a:gd name="T59" fmla="*/ 0 h 291"/>
                <a:gd name="T60" fmla="*/ 0 w 843"/>
                <a:gd name="T61" fmla="*/ 0 h 291"/>
                <a:gd name="T62" fmla="*/ 0 w 843"/>
                <a:gd name="T63" fmla="*/ 0 h 291"/>
                <a:gd name="T64" fmla="*/ 0 w 843"/>
                <a:gd name="T65" fmla="*/ 0 h 29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43"/>
                <a:gd name="T100" fmla="*/ 0 h 291"/>
                <a:gd name="T101" fmla="*/ 843 w 843"/>
                <a:gd name="T102" fmla="*/ 291 h 29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43" h="291">
                  <a:moveTo>
                    <a:pt x="843" y="61"/>
                  </a:moveTo>
                  <a:lnTo>
                    <a:pt x="700" y="21"/>
                  </a:lnTo>
                  <a:lnTo>
                    <a:pt x="572" y="1"/>
                  </a:lnTo>
                  <a:lnTo>
                    <a:pt x="454" y="0"/>
                  </a:lnTo>
                  <a:lnTo>
                    <a:pt x="349" y="14"/>
                  </a:lnTo>
                  <a:lnTo>
                    <a:pt x="250" y="42"/>
                  </a:lnTo>
                  <a:lnTo>
                    <a:pt x="161" y="81"/>
                  </a:lnTo>
                  <a:lnTo>
                    <a:pt x="78" y="128"/>
                  </a:lnTo>
                  <a:lnTo>
                    <a:pt x="0" y="184"/>
                  </a:lnTo>
                  <a:lnTo>
                    <a:pt x="11" y="201"/>
                  </a:lnTo>
                  <a:lnTo>
                    <a:pt x="27" y="218"/>
                  </a:lnTo>
                  <a:lnTo>
                    <a:pt x="44" y="231"/>
                  </a:lnTo>
                  <a:lnTo>
                    <a:pt x="66" y="244"/>
                  </a:lnTo>
                  <a:lnTo>
                    <a:pt x="87" y="255"/>
                  </a:lnTo>
                  <a:lnTo>
                    <a:pt x="113" y="264"/>
                  </a:lnTo>
                  <a:lnTo>
                    <a:pt x="141" y="270"/>
                  </a:lnTo>
                  <a:lnTo>
                    <a:pt x="172" y="276"/>
                  </a:lnTo>
                  <a:lnTo>
                    <a:pt x="236" y="277"/>
                  </a:lnTo>
                  <a:lnTo>
                    <a:pt x="301" y="279"/>
                  </a:lnTo>
                  <a:lnTo>
                    <a:pt x="366" y="281"/>
                  </a:lnTo>
                  <a:lnTo>
                    <a:pt x="431" y="283"/>
                  </a:lnTo>
                  <a:lnTo>
                    <a:pt x="494" y="285"/>
                  </a:lnTo>
                  <a:lnTo>
                    <a:pt x="560" y="287"/>
                  </a:lnTo>
                  <a:lnTo>
                    <a:pt x="624" y="289"/>
                  </a:lnTo>
                  <a:lnTo>
                    <a:pt x="690" y="291"/>
                  </a:lnTo>
                  <a:lnTo>
                    <a:pt x="726" y="285"/>
                  </a:lnTo>
                  <a:lnTo>
                    <a:pt x="755" y="270"/>
                  </a:lnTo>
                  <a:lnTo>
                    <a:pt x="778" y="245"/>
                  </a:lnTo>
                  <a:lnTo>
                    <a:pt x="796" y="215"/>
                  </a:lnTo>
                  <a:lnTo>
                    <a:pt x="809" y="179"/>
                  </a:lnTo>
                  <a:lnTo>
                    <a:pt x="820" y="140"/>
                  </a:lnTo>
                  <a:lnTo>
                    <a:pt x="830" y="99"/>
                  </a:lnTo>
                  <a:lnTo>
                    <a:pt x="843" y="61"/>
                  </a:lnTo>
                  <a:close/>
                </a:path>
              </a:pathLst>
            </a:custGeom>
            <a:solidFill>
              <a:srgbClr val="8033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49" name="Freeform 71"/>
            <p:cNvSpPr>
              <a:spLocks/>
            </p:cNvSpPr>
            <p:nvPr/>
          </p:nvSpPr>
          <p:spPr bwMode="auto">
            <a:xfrm>
              <a:off x="4971" y="2656"/>
              <a:ext cx="258" cy="136"/>
            </a:xfrm>
            <a:custGeom>
              <a:avLst/>
              <a:gdLst>
                <a:gd name="T0" fmla="*/ 0 w 775"/>
                <a:gd name="T1" fmla="*/ 1 h 270"/>
                <a:gd name="T2" fmla="*/ 0 w 775"/>
                <a:gd name="T3" fmla="*/ 1 h 270"/>
                <a:gd name="T4" fmla="*/ 0 w 775"/>
                <a:gd name="T5" fmla="*/ 1 h 270"/>
                <a:gd name="T6" fmla="*/ 0 w 775"/>
                <a:gd name="T7" fmla="*/ 0 h 270"/>
                <a:gd name="T8" fmla="*/ 0 w 775"/>
                <a:gd name="T9" fmla="*/ 1 h 270"/>
                <a:gd name="T10" fmla="*/ 0 w 775"/>
                <a:gd name="T11" fmla="*/ 1 h 270"/>
                <a:gd name="T12" fmla="*/ 0 w 775"/>
                <a:gd name="T13" fmla="*/ 1 h 270"/>
                <a:gd name="T14" fmla="*/ 0 w 775"/>
                <a:gd name="T15" fmla="*/ 1 h 270"/>
                <a:gd name="T16" fmla="*/ 0 w 775"/>
                <a:gd name="T17" fmla="*/ 1 h 270"/>
                <a:gd name="T18" fmla="*/ 0 w 775"/>
                <a:gd name="T19" fmla="*/ 1 h 270"/>
                <a:gd name="T20" fmla="*/ 0 w 775"/>
                <a:gd name="T21" fmla="*/ 1 h 270"/>
                <a:gd name="T22" fmla="*/ 0 w 775"/>
                <a:gd name="T23" fmla="*/ 1 h 270"/>
                <a:gd name="T24" fmla="*/ 0 w 775"/>
                <a:gd name="T25" fmla="*/ 1 h 270"/>
                <a:gd name="T26" fmla="*/ 0 w 775"/>
                <a:gd name="T27" fmla="*/ 1 h 270"/>
                <a:gd name="T28" fmla="*/ 0 w 775"/>
                <a:gd name="T29" fmla="*/ 1 h 270"/>
                <a:gd name="T30" fmla="*/ 0 w 775"/>
                <a:gd name="T31" fmla="*/ 1 h 270"/>
                <a:gd name="T32" fmla="*/ 0 w 775"/>
                <a:gd name="T33" fmla="*/ 1 h 270"/>
                <a:gd name="T34" fmla="*/ 0 w 775"/>
                <a:gd name="T35" fmla="*/ 2 h 270"/>
                <a:gd name="T36" fmla="*/ 0 w 775"/>
                <a:gd name="T37" fmla="*/ 2 h 270"/>
                <a:gd name="T38" fmla="*/ 0 w 775"/>
                <a:gd name="T39" fmla="*/ 2 h 270"/>
                <a:gd name="T40" fmla="*/ 0 w 775"/>
                <a:gd name="T41" fmla="*/ 2 h 270"/>
                <a:gd name="T42" fmla="*/ 0 w 775"/>
                <a:gd name="T43" fmla="*/ 2 h 270"/>
                <a:gd name="T44" fmla="*/ 0 w 775"/>
                <a:gd name="T45" fmla="*/ 2 h 270"/>
                <a:gd name="T46" fmla="*/ 0 w 775"/>
                <a:gd name="T47" fmla="*/ 2 h 270"/>
                <a:gd name="T48" fmla="*/ 0 w 775"/>
                <a:gd name="T49" fmla="*/ 2 h 270"/>
                <a:gd name="T50" fmla="*/ 0 w 775"/>
                <a:gd name="T51" fmla="*/ 2 h 270"/>
                <a:gd name="T52" fmla="*/ 0 w 775"/>
                <a:gd name="T53" fmla="*/ 1 h 270"/>
                <a:gd name="T54" fmla="*/ 0 w 775"/>
                <a:gd name="T55" fmla="*/ 1 h 270"/>
                <a:gd name="T56" fmla="*/ 0 w 775"/>
                <a:gd name="T57" fmla="*/ 1 h 270"/>
                <a:gd name="T58" fmla="*/ 0 w 775"/>
                <a:gd name="T59" fmla="*/ 1 h 270"/>
                <a:gd name="T60" fmla="*/ 0 w 775"/>
                <a:gd name="T61" fmla="*/ 1 h 270"/>
                <a:gd name="T62" fmla="*/ 0 w 775"/>
                <a:gd name="T63" fmla="*/ 1 h 270"/>
                <a:gd name="T64" fmla="*/ 0 w 775"/>
                <a:gd name="T65" fmla="*/ 1 h 27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75"/>
                <a:gd name="T100" fmla="*/ 0 h 270"/>
                <a:gd name="T101" fmla="*/ 775 w 775"/>
                <a:gd name="T102" fmla="*/ 270 h 27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75" h="270">
                  <a:moveTo>
                    <a:pt x="775" y="57"/>
                  </a:moveTo>
                  <a:lnTo>
                    <a:pt x="644" y="19"/>
                  </a:lnTo>
                  <a:lnTo>
                    <a:pt x="525" y="1"/>
                  </a:lnTo>
                  <a:lnTo>
                    <a:pt x="418" y="0"/>
                  </a:lnTo>
                  <a:lnTo>
                    <a:pt x="320" y="13"/>
                  </a:lnTo>
                  <a:lnTo>
                    <a:pt x="230" y="38"/>
                  </a:lnTo>
                  <a:lnTo>
                    <a:pt x="148" y="74"/>
                  </a:lnTo>
                  <a:lnTo>
                    <a:pt x="72" y="119"/>
                  </a:lnTo>
                  <a:lnTo>
                    <a:pt x="0" y="170"/>
                  </a:lnTo>
                  <a:lnTo>
                    <a:pt x="11" y="185"/>
                  </a:lnTo>
                  <a:lnTo>
                    <a:pt x="25" y="201"/>
                  </a:lnTo>
                  <a:lnTo>
                    <a:pt x="41" y="213"/>
                  </a:lnTo>
                  <a:lnTo>
                    <a:pt x="61" y="226"/>
                  </a:lnTo>
                  <a:lnTo>
                    <a:pt x="80" y="235"/>
                  </a:lnTo>
                  <a:lnTo>
                    <a:pt x="104" y="243"/>
                  </a:lnTo>
                  <a:lnTo>
                    <a:pt x="130" y="249"/>
                  </a:lnTo>
                  <a:lnTo>
                    <a:pt x="158" y="254"/>
                  </a:lnTo>
                  <a:lnTo>
                    <a:pt x="217" y="256"/>
                  </a:lnTo>
                  <a:lnTo>
                    <a:pt x="277" y="258"/>
                  </a:lnTo>
                  <a:lnTo>
                    <a:pt x="336" y="260"/>
                  </a:lnTo>
                  <a:lnTo>
                    <a:pt x="395" y="262"/>
                  </a:lnTo>
                  <a:lnTo>
                    <a:pt x="454" y="264"/>
                  </a:lnTo>
                  <a:lnTo>
                    <a:pt x="514" y="266"/>
                  </a:lnTo>
                  <a:lnTo>
                    <a:pt x="573" y="268"/>
                  </a:lnTo>
                  <a:lnTo>
                    <a:pt x="634" y="270"/>
                  </a:lnTo>
                  <a:lnTo>
                    <a:pt x="668" y="264"/>
                  </a:lnTo>
                  <a:lnTo>
                    <a:pt x="694" y="249"/>
                  </a:lnTo>
                  <a:lnTo>
                    <a:pt x="714" y="226"/>
                  </a:lnTo>
                  <a:lnTo>
                    <a:pt x="731" y="198"/>
                  </a:lnTo>
                  <a:lnTo>
                    <a:pt x="744" y="164"/>
                  </a:lnTo>
                  <a:lnTo>
                    <a:pt x="755" y="129"/>
                  </a:lnTo>
                  <a:lnTo>
                    <a:pt x="763" y="93"/>
                  </a:lnTo>
                  <a:lnTo>
                    <a:pt x="775" y="57"/>
                  </a:lnTo>
                  <a:close/>
                </a:path>
              </a:pathLst>
            </a:custGeom>
            <a:solidFill>
              <a:srgbClr val="8F4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50" name="Freeform 72"/>
            <p:cNvSpPr>
              <a:spLocks/>
            </p:cNvSpPr>
            <p:nvPr/>
          </p:nvSpPr>
          <p:spPr bwMode="auto">
            <a:xfrm>
              <a:off x="5004" y="2698"/>
              <a:ext cx="97" cy="164"/>
            </a:xfrm>
            <a:custGeom>
              <a:avLst/>
              <a:gdLst>
                <a:gd name="T0" fmla="*/ 0 w 289"/>
                <a:gd name="T1" fmla="*/ 1 h 329"/>
                <a:gd name="T2" fmla="*/ 0 w 289"/>
                <a:gd name="T3" fmla="*/ 0 h 329"/>
                <a:gd name="T4" fmla="*/ 0 w 289"/>
                <a:gd name="T5" fmla="*/ 0 h 329"/>
                <a:gd name="T6" fmla="*/ 0 w 289"/>
                <a:gd name="T7" fmla="*/ 0 h 329"/>
                <a:gd name="T8" fmla="*/ 0 w 289"/>
                <a:gd name="T9" fmla="*/ 0 h 329"/>
                <a:gd name="T10" fmla="*/ 0 w 289"/>
                <a:gd name="T11" fmla="*/ 0 h 329"/>
                <a:gd name="T12" fmla="*/ 0 w 289"/>
                <a:gd name="T13" fmla="*/ 0 h 329"/>
                <a:gd name="T14" fmla="*/ 0 w 289"/>
                <a:gd name="T15" fmla="*/ 0 h 329"/>
                <a:gd name="T16" fmla="*/ 0 w 289"/>
                <a:gd name="T17" fmla="*/ 0 h 329"/>
                <a:gd name="T18" fmla="*/ 0 w 289"/>
                <a:gd name="T19" fmla="*/ 0 h 329"/>
                <a:gd name="T20" fmla="*/ 0 w 289"/>
                <a:gd name="T21" fmla="*/ 0 h 329"/>
                <a:gd name="T22" fmla="*/ 0 w 289"/>
                <a:gd name="T23" fmla="*/ 0 h 329"/>
                <a:gd name="T24" fmla="*/ 0 w 289"/>
                <a:gd name="T25" fmla="*/ 0 h 329"/>
                <a:gd name="T26" fmla="*/ 0 w 289"/>
                <a:gd name="T27" fmla="*/ 0 h 329"/>
                <a:gd name="T28" fmla="*/ 0 w 289"/>
                <a:gd name="T29" fmla="*/ 0 h 329"/>
                <a:gd name="T30" fmla="*/ 0 w 289"/>
                <a:gd name="T31" fmla="*/ 0 h 329"/>
                <a:gd name="T32" fmla="*/ 0 w 289"/>
                <a:gd name="T33" fmla="*/ 0 h 329"/>
                <a:gd name="T34" fmla="*/ 0 w 289"/>
                <a:gd name="T35" fmla="*/ 1 h 329"/>
                <a:gd name="T36" fmla="*/ 0 w 289"/>
                <a:gd name="T37" fmla="*/ 1 h 329"/>
                <a:gd name="T38" fmla="*/ 0 w 289"/>
                <a:gd name="T39" fmla="*/ 1 h 329"/>
                <a:gd name="T40" fmla="*/ 0 w 289"/>
                <a:gd name="T41" fmla="*/ 1 h 329"/>
                <a:gd name="T42" fmla="*/ 0 w 289"/>
                <a:gd name="T43" fmla="*/ 1 h 329"/>
                <a:gd name="T44" fmla="*/ 0 w 289"/>
                <a:gd name="T45" fmla="*/ 1 h 329"/>
                <a:gd name="T46" fmla="*/ 0 w 289"/>
                <a:gd name="T47" fmla="*/ 1 h 329"/>
                <a:gd name="T48" fmla="*/ 0 w 289"/>
                <a:gd name="T49" fmla="*/ 1 h 32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89"/>
                <a:gd name="T76" fmla="*/ 0 h 329"/>
                <a:gd name="T77" fmla="*/ 289 w 289"/>
                <a:gd name="T78" fmla="*/ 329 h 329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89" h="329">
                  <a:moveTo>
                    <a:pt x="240" y="280"/>
                  </a:moveTo>
                  <a:lnTo>
                    <a:pt x="246" y="244"/>
                  </a:lnTo>
                  <a:lnTo>
                    <a:pt x="251" y="209"/>
                  </a:lnTo>
                  <a:lnTo>
                    <a:pt x="257" y="174"/>
                  </a:lnTo>
                  <a:lnTo>
                    <a:pt x="264" y="140"/>
                  </a:lnTo>
                  <a:lnTo>
                    <a:pt x="270" y="105"/>
                  </a:lnTo>
                  <a:lnTo>
                    <a:pt x="277" y="69"/>
                  </a:lnTo>
                  <a:lnTo>
                    <a:pt x="282" y="34"/>
                  </a:lnTo>
                  <a:lnTo>
                    <a:pt x="289" y="0"/>
                  </a:lnTo>
                  <a:lnTo>
                    <a:pt x="225" y="1"/>
                  </a:lnTo>
                  <a:lnTo>
                    <a:pt x="168" y="12"/>
                  </a:lnTo>
                  <a:lnTo>
                    <a:pt x="119" y="30"/>
                  </a:lnTo>
                  <a:lnTo>
                    <a:pt x="79" y="56"/>
                  </a:lnTo>
                  <a:lnTo>
                    <a:pt x="45" y="90"/>
                  </a:lnTo>
                  <a:lnTo>
                    <a:pt x="21" y="133"/>
                  </a:lnTo>
                  <a:lnTo>
                    <a:pt x="6" y="184"/>
                  </a:lnTo>
                  <a:lnTo>
                    <a:pt x="0" y="246"/>
                  </a:lnTo>
                  <a:lnTo>
                    <a:pt x="16" y="286"/>
                  </a:lnTo>
                  <a:lnTo>
                    <a:pt x="38" y="312"/>
                  </a:lnTo>
                  <a:lnTo>
                    <a:pt x="64" y="325"/>
                  </a:lnTo>
                  <a:lnTo>
                    <a:pt x="96" y="329"/>
                  </a:lnTo>
                  <a:lnTo>
                    <a:pt x="129" y="323"/>
                  </a:lnTo>
                  <a:lnTo>
                    <a:pt x="164" y="311"/>
                  </a:lnTo>
                  <a:lnTo>
                    <a:pt x="202" y="295"/>
                  </a:lnTo>
                  <a:lnTo>
                    <a:pt x="240" y="280"/>
                  </a:lnTo>
                  <a:close/>
                </a:path>
              </a:pathLst>
            </a:custGeom>
            <a:solidFill>
              <a:srgbClr val="802B21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51" name="Freeform 73"/>
            <p:cNvSpPr>
              <a:spLocks/>
            </p:cNvSpPr>
            <p:nvPr/>
          </p:nvSpPr>
          <p:spPr bwMode="auto">
            <a:xfrm>
              <a:off x="5017" y="2723"/>
              <a:ext cx="71" cy="120"/>
            </a:xfrm>
            <a:custGeom>
              <a:avLst/>
              <a:gdLst>
                <a:gd name="T0" fmla="*/ 0 w 212"/>
                <a:gd name="T1" fmla="*/ 1 h 240"/>
                <a:gd name="T2" fmla="*/ 0 w 212"/>
                <a:gd name="T3" fmla="*/ 1 h 240"/>
                <a:gd name="T4" fmla="*/ 0 w 212"/>
                <a:gd name="T5" fmla="*/ 1 h 240"/>
                <a:gd name="T6" fmla="*/ 0 w 212"/>
                <a:gd name="T7" fmla="*/ 1 h 240"/>
                <a:gd name="T8" fmla="*/ 0 w 212"/>
                <a:gd name="T9" fmla="*/ 1 h 240"/>
                <a:gd name="T10" fmla="*/ 0 w 212"/>
                <a:gd name="T11" fmla="*/ 1 h 240"/>
                <a:gd name="T12" fmla="*/ 0 w 212"/>
                <a:gd name="T13" fmla="*/ 1 h 240"/>
                <a:gd name="T14" fmla="*/ 0 w 212"/>
                <a:gd name="T15" fmla="*/ 1 h 240"/>
                <a:gd name="T16" fmla="*/ 0 w 212"/>
                <a:gd name="T17" fmla="*/ 0 h 240"/>
                <a:gd name="T18" fmla="*/ 0 w 212"/>
                <a:gd name="T19" fmla="*/ 0 h 240"/>
                <a:gd name="T20" fmla="*/ 0 w 212"/>
                <a:gd name="T21" fmla="*/ 1 h 240"/>
                <a:gd name="T22" fmla="*/ 0 w 212"/>
                <a:gd name="T23" fmla="*/ 1 h 240"/>
                <a:gd name="T24" fmla="*/ 0 w 212"/>
                <a:gd name="T25" fmla="*/ 1 h 240"/>
                <a:gd name="T26" fmla="*/ 0 w 212"/>
                <a:gd name="T27" fmla="*/ 1 h 240"/>
                <a:gd name="T28" fmla="*/ 0 w 212"/>
                <a:gd name="T29" fmla="*/ 1 h 240"/>
                <a:gd name="T30" fmla="*/ 0 w 212"/>
                <a:gd name="T31" fmla="*/ 1 h 240"/>
                <a:gd name="T32" fmla="*/ 0 w 212"/>
                <a:gd name="T33" fmla="*/ 1 h 240"/>
                <a:gd name="T34" fmla="*/ 0 w 212"/>
                <a:gd name="T35" fmla="*/ 1 h 240"/>
                <a:gd name="T36" fmla="*/ 0 w 212"/>
                <a:gd name="T37" fmla="*/ 1 h 240"/>
                <a:gd name="T38" fmla="*/ 0 w 212"/>
                <a:gd name="T39" fmla="*/ 1 h 240"/>
                <a:gd name="T40" fmla="*/ 0 w 212"/>
                <a:gd name="T41" fmla="*/ 1 h 240"/>
                <a:gd name="T42" fmla="*/ 0 w 212"/>
                <a:gd name="T43" fmla="*/ 1 h 240"/>
                <a:gd name="T44" fmla="*/ 0 w 212"/>
                <a:gd name="T45" fmla="*/ 1 h 240"/>
                <a:gd name="T46" fmla="*/ 0 w 212"/>
                <a:gd name="T47" fmla="*/ 1 h 240"/>
                <a:gd name="T48" fmla="*/ 0 w 212"/>
                <a:gd name="T49" fmla="*/ 1 h 24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12"/>
                <a:gd name="T76" fmla="*/ 0 h 240"/>
                <a:gd name="T77" fmla="*/ 212 w 212"/>
                <a:gd name="T78" fmla="*/ 240 h 24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12" h="240">
                  <a:moveTo>
                    <a:pt x="177" y="204"/>
                  </a:moveTo>
                  <a:lnTo>
                    <a:pt x="181" y="178"/>
                  </a:lnTo>
                  <a:lnTo>
                    <a:pt x="185" y="153"/>
                  </a:lnTo>
                  <a:lnTo>
                    <a:pt x="189" y="127"/>
                  </a:lnTo>
                  <a:lnTo>
                    <a:pt x="195" y="102"/>
                  </a:lnTo>
                  <a:lnTo>
                    <a:pt x="199" y="76"/>
                  </a:lnTo>
                  <a:lnTo>
                    <a:pt x="203" y="51"/>
                  </a:lnTo>
                  <a:lnTo>
                    <a:pt x="208" y="25"/>
                  </a:lnTo>
                  <a:lnTo>
                    <a:pt x="212" y="0"/>
                  </a:lnTo>
                  <a:lnTo>
                    <a:pt x="164" y="0"/>
                  </a:lnTo>
                  <a:lnTo>
                    <a:pt x="123" y="8"/>
                  </a:lnTo>
                  <a:lnTo>
                    <a:pt x="88" y="21"/>
                  </a:lnTo>
                  <a:lnTo>
                    <a:pt x="58" y="41"/>
                  </a:lnTo>
                  <a:lnTo>
                    <a:pt x="33" y="64"/>
                  </a:lnTo>
                  <a:lnTo>
                    <a:pt x="16" y="95"/>
                  </a:lnTo>
                  <a:lnTo>
                    <a:pt x="4" y="133"/>
                  </a:lnTo>
                  <a:lnTo>
                    <a:pt x="0" y="179"/>
                  </a:lnTo>
                  <a:lnTo>
                    <a:pt x="11" y="208"/>
                  </a:lnTo>
                  <a:lnTo>
                    <a:pt x="27" y="227"/>
                  </a:lnTo>
                  <a:lnTo>
                    <a:pt x="47" y="238"/>
                  </a:lnTo>
                  <a:lnTo>
                    <a:pt x="71" y="240"/>
                  </a:lnTo>
                  <a:lnTo>
                    <a:pt x="95" y="235"/>
                  </a:lnTo>
                  <a:lnTo>
                    <a:pt x="122" y="226"/>
                  </a:lnTo>
                  <a:lnTo>
                    <a:pt x="148" y="214"/>
                  </a:lnTo>
                  <a:lnTo>
                    <a:pt x="177" y="204"/>
                  </a:lnTo>
                  <a:close/>
                </a:path>
              </a:pathLst>
            </a:custGeom>
            <a:solidFill>
              <a:srgbClr val="A6524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52" name="Freeform 74"/>
            <p:cNvSpPr>
              <a:spLocks/>
            </p:cNvSpPr>
            <p:nvPr/>
          </p:nvSpPr>
          <p:spPr bwMode="auto">
            <a:xfrm>
              <a:off x="5146" y="2715"/>
              <a:ext cx="62" cy="103"/>
            </a:xfrm>
            <a:custGeom>
              <a:avLst/>
              <a:gdLst>
                <a:gd name="T0" fmla="*/ 0 w 186"/>
                <a:gd name="T1" fmla="*/ 1 h 205"/>
                <a:gd name="T2" fmla="*/ 0 w 186"/>
                <a:gd name="T3" fmla="*/ 1 h 205"/>
                <a:gd name="T4" fmla="*/ 0 w 186"/>
                <a:gd name="T5" fmla="*/ 1 h 205"/>
                <a:gd name="T6" fmla="*/ 0 w 186"/>
                <a:gd name="T7" fmla="*/ 1 h 205"/>
                <a:gd name="T8" fmla="*/ 0 w 186"/>
                <a:gd name="T9" fmla="*/ 1 h 205"/>
                <a:gd name="T10" fmla="*/ 0 w 186"/>
                <a:gd name="T11" fmla="*/ 1 h 205"/>
                <a:gd name="T12" fmla="*/ 0 w 186"/>
                <a:gd name="T13" fmla="*/ 1 h 205"/>
                <a:gd name="T14" fmla="*/ 0 w 186"/>
                <a:gd name="T15" fmla="*/ 1 h 205"/>
                <a:gd name="T16" fmla="*/ 0 w 186"/>
                <a:gd name="T17" fmla="*/ 0 h 205"/>
                <a:gd name="T18" fmla="*/ 0 w 186"/>
                <a:gd name="T19" fmla="*/ 1 h 205"/>
                <a:gd name="T20" fmla="*/ 0 w 186"/>
                <a:gd name="T21" fmla="*/ 1 h 205"/>
                <a:gd name="T22" fmla="*/ 0 w 186"/>
                <a:gd name="T23" fmla="*/ 1 h 205"/>
                <a:gd name="T24" fmla="*/ 0 w 186"/>
                <a:gd name="T25" fmla="*/ 1 h 205"/>
                <a:gd name="T26" fmla="*/ 0 w 186"/>
                <a:gd name="T27" fmla="*/ 1 h 205"/>
                <a:gd name="T28" fmla="*/ 0 w 186"/>
                <a:gd name="T29" fmla="*/ 1 h 205"/>
                <a:gd name="T30" fmla="*/ 0 w 186"/>
                <a:gd name="T31" fmla="*/ 1 h 205"/>
                <a:gd name="T32" fmla="*/ 0 w 186"/>
                <a:gd name="T33" fmla="*/ 1 h 205"/>
                <a:gd name="T34" fmla="*/ 0 w 186"/>
                <a:gd name="T35" fmla="*/ 1 h 205"/>
                <a:gd name="T36" fmla="*/ 0 w 186"/>
                <a:gd name="T37" fmla="*/ 1 h 205"/>
                <a:gd name="T38" fmla="*/ 0 w 186"/>
                <a:gd name="T39" fmla="*/ 1 h 205"/>
                <a:gd name="T40" fmla="*/ 0 w 186"/>
                <a:gd name="T41" fmla="*/ 1 h 205"/>
                <a:gd name="T42" fmla="*/ 0 w 186"/>
                <a:gd name="T43" fmla="*/ 1 h 205"/>
                <a:gd name="T44" fmla="*/ 0 w 186"/>
                <a:gd name="T45" fmla="*/ 1 h 205"/>
                <a:gd name="T46" fmla="*/ 0 w 186"/>
                <a:gd name="T47" fmla="*/ 1 h 205"/>
                <a:gd name="T48" fmla="*/ 0 w 186"/>
                <a:gd name="T49" fmla="*/ 1 h 205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86"/>
                <a:gd name="T76" fmla="*/ 0 h 205"/>
                <a:gd name="T77" fmla="*/ 186 w 186"/>
                <a:gd name="T78" fmla="*/ 205 h 205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86" h="205">
                  <a:moveTo>
                    <a:pt x="98" y="200"/>
                  </a:moveTo>
                  <a:lnTo>
                    <a:pt x="57" y="191"/>
                  </a:lnTo>
                  <a:lnTo>
                    <a:pt x="31" y="175"/>
                  </a:lnTo>
                  <a:lnTo>
                    <a:pt x="15" y="151"/>
                  </a:lnTo>
                  <a:lnTo>
                    <a:pt x="9" y="123"/>
                  </a:lnTo>
                  <a:lnTo>
                    <a:pt x="7" y="92"/>
                  </a:lnTo>
                  <a:lnTo>
                    <a:pt x="7" y="59"/>
                  </a:lnTo>
                  <a:lnTo>
                    <a:pt x="5" y="28"/>
                  </a:lnTo>
                  <a:lnTo>
                    <a:pt x="0" y="0"/>
                  </a:lnTo>
                  <a:lnTo>
                    <a:pt x="45" y="12"/>
                  </a:lnTo>
                  <a:lnTo>
                    <a:pt x="87" y="28"/>
                  </a:lnTo>
                  <a:lnTo>
                    <a:pt x="124" y="45"/>
                  </a:lnTo>
                  <a:lnTo>
                    <a:pt x="155" y="66"/>
                  </a:lnTo>
                  <a:lnTo>
                    <a:pt x="175" y="89"/>
                  </a:lnTo>
                  <a:lnTo>
                    <a:pt x="186" y="118"/>
                  </a:lnTo>
                  <a:lnTo>
                    <a:pt x="184" y="152"/>
                  </a:lnTo>
                  <a:lnTo>
                    <a:pt x="170" y="192"/>
                  </a:lnTo>
                  <a:lnTo>
                    <a:pt x="158" y="196"/>
                  </a:lnTo>
                  <a:lnTo>
                    <a:pt x="148" y="201"/>
                  </a:lnTo>
                  <a:lnTo>
                    <a:pt x="138" y="203"/>
                  </a:lnTo>
                  <a:lnTo>
                    <a:pt x="129" y="205"/>
                  </a:lnTo>
                  <a:lnTo>
                    <a:pt x="120" y="204"/>
                  </a:lnTo>
                  <a:lnTo>
                    <a:pt x="111" y="203"/>
                  </a:lnTo>
                  <a:lnTo>
                    <a:pt x="104" y="201"/>
                  </a:lnTo>
                  <a:lnTo>
                    <a:pt x="98" y="200"/>
                  </a:lnTo>
                  <a:close/>
                </a:path>
              </a:pathLst>
            </a:custGeom>
            <a:solidFill>
              <a:srgbClr val="802B21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53" name="Freeform 75"/>
            <p:cNvSpPr>
              <a:spLocks/>
            </p:cNvSpPr>
            <p:nvPr/>
          </p:nvSpPr>
          <p:spPr bwMode="auto">
            <a:xfrm>
              <a:off x="5158" y="2735"/>
              <a:ext cx="38" cy="63"/>
            </a:xfrm>
            <a:custGeom>
              <a:avLst/>
              <a:gdLst>
                <a:gd name="T0" fmla="*/ 0 w 114"/>
                <a:gd name="T1" fmla="*/ 1 h 125"/>
                <a:gd name="T2" fmla="*/ 0 w 114"/>
                <a:gd name="T3" fmla="*/ 1 h 125"/>
                <a:gd name="T4" fmla="*/ 0 w 114"/>
                <a:gd name="T5" fmla="*/ 1 h 125"/>
                <a:gd name="T6" fmla="*/ 0 w 114"/>
                <a:gd name="T7" fmla="*/ 1 h 125"/>
                <a:gd name="T8" fmla="*/ 0 w 114"/>
                <a:gd name="T9" fmla="*/ 1 h 125"/>
                <a:gd name="T10" fmla="*/ 0 w 114"/>
                <a:gd name="T11" fmla="*/ 1 h 125"/>
                <a:gd name="T12" fmla="*/ 0 w 114"/>
                <a:gd name="T13" fmla="*/ 1 h 125"/>
                <a:gd name="T14" fmla="*/ 0 w 114"/>
                <a:gd name="T15" fmla="*/ 1 h 125"/>
                <a:gd name="T16" fmla="*/ 0 w 114"/>
                <a:gd name="T17" fmla="*/ 0 h 125"/>
                <a:gd name="T18" fmla="*/ 0 w 114"/>
                <a:gd name="T19" fmla="*/ 1 h 125"/>
                <a:gd name="T20" fmla="*/ 0 w 114"/>
                <a:gd name="T21" fmla="*/ 1 h 125"/>
                <a:gd name="T22" fmla="*/ 0 w 114"/>
                <a:gd name="T23" fmla="*/ 1 h 125"/>
                <a:gd name="T24" fmla="*/ 0 w 114"/>
                <a:gd name="T25" fmla="*/ 1 h 125"/>
                <a:gd name="T26" fmla="*/ 0 w 114"/>
                <a:gd name="T27" fmla="*/ 1 h 125"/>
                <a:gd name="T28" fmla="*/ 0 w 114"/>
                <a:gd name="T29" fmla="*/ 1 h 125"/>
                <a:gd name="T30" fmla="*/ 0 w 114"/>
                <a:gd name="T31" fmla="*/ 1 h 125"/>
                <a:gd name="T32" fmla="*/ 0 w 114"/>
                <a:gd name="T33" fmla="*/ 1 h 125"/>
                <a:gd name="T34" fmla="*/ 0 w 114"/>
                <a:gd name="T35" fmla="*/ 1 h 125"/>
                <a:gd name="T36" fmla="*/ 0 w 114"/>
                <a:gd name="T37" fmla="*/ 1 h 125"/>
                <a:gd name="T38" fmla="*/ 0 w 114"/>
                <a:gd name="T39" fmla="*/ 1 h 125"/>
                <a:gd name="T40" fmla="*/ 0 w 114"/>
                <a:gd name="T41" fmla="*/ 1 h 12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14"/>
                <a:gd name="T64" fmla="*/ 0 h 125"/>
                <a:gd name="T65" fmla="*/ 114 w 114"/>
                <a:gd name="T66" fmla="*/ 125 h 12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14" h="125">
                  <a:moveTo>
                    <a:pt x="60" y="123"/>
                  </a:moveTo>
                  <a:lnTo>
                    <a:pt x="34" y="117"/>
                  </a:lnTo>
                  <a:lnTo>
                    <a:pt x="18" y="107"/>
                  </a:lnTo>
                  <a:lnTo>
                    <a:pt x="8" y="93"/>
                  </a:lnTo>
                  <a:lnTo>
                    <a:pt x="5" y="76"/>
                  </a:lnTo>
                  <a:lnTo>
                    <a:pt x="4" y="55"/>
                  </a:lnTo>
                  <a:lnTo>
                    <a:pt x="4" y="35"/>
                  </a:lnTo>
                  <a:lnTo>
                    <a:pt x="2" y="16"/>
                  </a:lnTo>
                  <a:lnTo>
                    <a:pt x="0" y="0"/>
                  </a:lnTo>
                  <a:lnTo>
                    <a:pt x="26" y="8"/>
                  </a:lnTo>
                  <a:lnTo>
                    <a:pt x="53" y="17"/>
                  </a:lnTo>
                  <a:lnTo>
                    <a:pt x="74" y="27"/>
                  </a:lnTo>
                  <a:lnTo>
                    <a:pt x="94" y="40"/>
                  </a:lnTo>
                  <a:lnTo>
                    <a:pt x="106" y="53"/>
                  </a:lnTo>
                  <a:lnTo>
                    <a:pt x="114" y="72"/>
                  </a:lnTo>
                  <a:lnTo>
                    <a:pt x="113" y="91"/>
                  </a:lnTo>
                  <a:lnTo>
                    <a:pt x="104" y="116"/>
                  </a:lnTo>
                  <a:lnTo>
                    <a:pt x="90" y="123"/>
                  </a:lnTo>
                  <a:lnTo>
                    <a:pt x="79" y="125"/>
                  </a:lnTo>
                  <a:lnTo>
                    <a:pt x="69" y="124"/>
                  </a:lnTo>
                  <a:lnTo>
                    <a:pt x="60" y="123"/>
                  </a:lnTo>
                  <a:close/>
                </a:path>
              </a:pathLst>
            </a:custGeom>
            <a:solidFill>
              <a:srgbClr val="A6524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54" name="Freeform 76"/>
            <p:cNvSpPr>
              <a:spLocks/>
            </p:cNvSpPr>
            <p:nvPr/>
          </p:nvSpPr>
          <p:spPr bwMode="auto">
            <a:xfrm>
              <a:off x="5071" y="2699"/>
              <a:ext cx="97" cy="152"/>
            </a:xfrm>
            <a:custGeom>
              <a:avLst/>
              <a:gdLst>
                <a:gd name="T0" fmla="*/ 0 w 292"/>
                <a:gd name="T1" fmla="*/ 1 h 304"/>
                <a:gd name="T2" fmla="*/ 0 w 292"/>
                <a:gd name="T3" fmla="*/ 1 h 304"/>
                <a:gd name="T4" fmla="*/ 0 w 292"/>
                <a:gd name="T5" fmla="*/ 1 h 304"/>
                <a:gd name="T6" fmla="*/ 0 w 292"/>
                <a:gd name="T7" fmla="*/ 1 h 304"/>
                <a:gd name="T8" fmla="*/ 0 w 292"/>
                <a:gd name="T9" fmla="*/ 1 h 304"/>
                <a:gd name="T10" fmla="*/ 0 w 292"/>
                <a:gd name="T11" fmla="*/ 1 h 304"/>
                <a:gd name="T12" fmla="*/ 0 w 292"/>
                <a:gd name="T13" fmla="*/ 1 h 304"/>
                <a:gd name="T14" fmla="*/ 0 w 292"/>
                <a:gd name="T15" fmla="*/ 1 h 304"/>
                <a:gd name="T16" fmla="*/ 0 w 292"/>
                <a:gd name="T17" fmla="*/ 0 h 304"/>
                <a:gd name="T18" fmla="*/ 0 w 292"/>
                <a:gd name="T19" fmla="*/ 1 h 304"/>
                <a:gd name="T20" fmla="*/ 0 w 292"/>
                <a:gd name="T21" fmla="*/ 1 h 304"/>
                <a:gd name="T22" fmla="*/ 0 w 292"/>
                <a:gd name="T23" fmla="*/ 1 h 304"/>
                <a:gd name="T24" fmla="*/ 0 w 292"/>
                <a:gd name="T25" fmla="*/ 1 h 304"/>
                <a:gd name="T26" fmla="*/ 0 w 292"/>
                <a:gd name="T27" fmla="*/ 1 h 304"/>
                <a:gd name="T28" fmla="*/ 0 w 292"/>
                <a:gd name="T29" fmla="*/ 1 h 304"/>
                <a:gd name="T30" fmla="*/ 0 w 292"/>
                <a:gd name="T31" fmla="*/ 1 h 304"/>
                <a:gd name="T32" fmla="*/ 0 w 292"/>
                <a:gd name="T33" fmla="*/ 1 h 304"/>
                <a:gd name="T34" fmla="*/ 0 w 292"/>
                <a:gd name="T35" fmla="*/ 1 h 304"/>
                <a:gd name="T36" fmla="*/ 0 w 292"/>
                <a:gd name="T37" fmla="*/ 1 h 304"/>
                <a:gd name="T38" fmla="*/ 0 w 292"/>
                <a:gd name="T39" fmla="*/ 1 h 304"/>
                <a:gd name="T40" fmla="*/ 0 w 292"/>
                <a:gd name="T41" fmla="*/ 1 h 304"/>
                <a:gd name="T42" fmla="*/ 0 w 292"/>
                <a:gd name="T43" fmla="*/ 1 h 304"/>
                <a:gd name="T44" fmla="*/ 0 w 292"/>
                <a:gd name="T45" fmla="*/ 1 h 304"/>
                <a:gd name="T46" fmla="*/ 0 w 292"/>
                <a:gd name="T47" fmla="*/ 1 h 304"/>
                <a:gd name="T48" fmla="*/ 0 w 292"/>
                <a:gd name="T49" fmla="*/ 1 h 30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92"/>
                <a:gd name="T76" fmla="*/ 0 h 304"/>
                <a:gd name="T77" fmla="*/ 292 w 292"/>
                <a:gd name="T78" fmla="*/ 304 h 30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92" h="304">
                  <a:moveTo>
                    <a:pt x="179" y="293"/>
                  </a:moveTo>
                  <a:lnTo>
                    <a:pt x="246" y="248"/>
                  </a:lnTo>
                  <a:lnTo>
                    <a:pt x="282" y="199"/>
                  </a:lnTo>
                  <a:lnTo>
                    <a:pt x="292" y="149"/>
                  </a:lnTo>
                  <a:lnTo>
                    <a:pt x="282" y="102"/>
                  </a:lnTo>
                  <a:lnTo>
                    <a:pt x="251" y="57"/>
                  </a:lnTo>
                  <a:lnTo>
                    <a:pt x="208" y="23"/>
                  </a:lnTo>
                  <a:lnTo>
                    <a:pt x="151" y="2"/>
                  </a:lnTo>
                  <a:lnTo>
                    <a:pt x="90" y="0"/>
                  </a:lnTo>
                  <a:lnTo>
                    <a:pt x="75" y="38"/>
                  </a:lnTo>
                  <a:lnTo>
                    <a:pt x="54" y="81"/>
                  </a:lnTo>
                  <a:lnTo>
                    <a:pt x="28" y="122"/>
                  </a:lnTo>
                  <a:lnTo>
                    <a:pt x="9" y="166"/>
                  </a:lnTo>
                  <a:lnTo>
                    <a:pt x="0" y="206"/>
                  </a:lnTo>
                  <a:lnTo>
                    <a:pt x="9" y="244"/>
                  </a:lnTo>
                  <a:lnTo>
                    <a:pt x="41" y="275"/>
                  </a:lnTo>
                  <a:lnTo>
                    <a:pt x="105" y="303"/>
                  </a:lnTo>
                  <a:lnTo>
                    <a:pt x="116" y="303"/>
                  </a:lnTo>
                  <a:lnTo>
                    <a:pt x="127" y="304"/>
                  </a:lnTo>
                  <a:lnTo>
                    <a:pt x="136" y="303"/>
                  </a:lnTo>
                  <a:lnTo>
                    <a:pt x="145" y="303"/>
                  </a:lnTo>
                  <a:lnTo>
                    <a:pt x="153" y="300"/>
                  </a:lnTo>
                  <a:lnTo>
                    <a:pt x="161" y="297"/>
                  </a:lnTo>
                  <a:lnTo>
                    <a:pt x="169" y="295"/>
                  </a:lnTo>
                  <a:lnTo>
                    <a:pt x="179" y="293"/>
                  </a:lnTo>
                  <a:close/>
                </a:path>
              </a:pathLst>
            </a:custGeom>
            <a:solidFill>
              <a:srgbClr val="802B21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55" name="Freeform 77"/>
            <p:cNvSpPr>
              <a:spLocks/>
            </p:cNvSpPr>
            <p:nvPr/>
          </p:nvSpPr>
          <p:spPr bwMode="auto">
            <a:xfrm>
              <a:off x="5092" y="2732"/>
              <a:ext cx="54" cy="83"/>
            </a:xfrm>
            <a:custGeom>
              <a:avLst/>
              <a:gdLst>
                <a:gd name="T0" fmla="*/ 0 w 161"/>
                <a:gd name="T1" fmla="*/ 1 h 166"/>
                <a:gd name="T2" fmla="*/ 0 w 161"/>
                <a:gd name="T3" fmla="*/ 1 h 166"/>
                <a:gd name="T4" fmla="*/ 0 w 161"/>
                <a:gd name="T5" fmla="*/ 1 h 166"/>
                <a:gd name="T6" fmla="*/ 0 w 161"/>
                <a:gd name="T7" fmla="*/ 1 h 166"/>
                <a:gd name="T8" fmla="*/ 0 w 161"/>
                <a:gd name="T9" fmla="*/ 1 h 166"/>
                <a:gd name="T10" fmla="*/ 0 w 161"/>
                <a:gd name="T11" fmla="*/ 1 h 166"/>
                <a:gd name="T12" fmla="*/ 0 w 161"/>
                <a:gd name="T13" fmla="*/ 1 h 166"/>
                <a:gd name="T14" fmla="*/ 0 w 161"/>
                <a:gd name="T15" fmla="*/ 1 h 166"/>
                <a:gd name="T16" fmla="*/ 0 w 161"/>
                <a:gd name="T17" fmla="*/ 0 h 166"/>
                <a:gd name="T18" fmla="*/ 0 w 161"/>
                <a:gd name="T19" fmla="*/ 1 h 166"/>
                <a:gd name="T20" fmla="*/ 0 w 161"/>
                <a:gd name="T21" fmla="*/ 1 h 166"/>
                <a:gd name="T22" fmla="*/ 0 w 161"/>
                <a:gd name="T23" fmla="*/ 1 h 166"/>
                <a:gd name="T24" fmla="*/ 0 w 161"/>
                <a:gd name="T25" fmla="*/ 1 h 166"/>
                <a:gd name="T26" fmla="*/ 0 w 161"/>
                <a:gd name="T27" fmla="*/ 1 h 166"/>
                <a:gd name="T28" fmla="*/ 0 w 161"/>
                <a:gd name="T29" fmla="*/ 1 h 166"/>
                <a:gd name="T30" fmla="*/ 0 w 161"/>
                <a:gd name="T31" fmla="*/ 1 h 166"/>
                <a:gd name="T32" fmla="*/ 0 w 161"/>
                <a:gd name="T33" fmla="*/ 1 h 166"/>
                <a:gd name="T34" fmla="*/ 0 w 161"/>
                <a:gd name="T35" fmla="*/ 1 h 166"/>
                <a:gd name="T36" fmla="*/ 0 w 161"/>
                <a:gd name="T37" fmla="*/ 1 h 166"/>
                <a:gd name="T38" fmla="*/ 0 w 161"/>
                <a:gd name="T39" fmla="*/ 1 h 166"/>
                <a:gd name="T40" fmla="*/ 0 w 161"/>
                <a:gd name="T41" fmla="*/ 1 h 16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61"/>
                <a:gd name="T64" fmla="*/ 0 h 166"/>
                <a:gd name="T65" fmla="*/ 161 w 161"/>
                <a:gd name="T66" fmla="*/ 166 h 16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61" h="166">
                  <a:moveTo>
                    <a:pt x="100" y="161"/>
                  </a:moveTo>
                  <a:lnTo>
                    <a:pt x="136" y="136"/>
                  </a:lnTo>
                  <a:lnTo>
                    <a:pt x="155" y="110"/>
                  </a:lnTo>
                  <a:lnTo>
                    <a:pt x="161" y="81"/>
                  </a:lnTo>
                  <a:lnTo>
                    <a:pt x="155" y="55"/>
                  </a:lnTo>
                  <a:lnTo>
                    <a:pt x="137" y="30"/>
                  </a:lnTo>
                  <a:lnTo>
                    <a:pt x="113" y="13"/>
                  </a:lnTo>
                  <a:lnTo>
                    <a:pt x="82" y="2"/>
                  </a:lnTo>
                  <a:lnTo>
                    <a:pt x="49" y="0"/>
                  </a:lnTo>
                  <a:lnTo>
                    <a:pt x="41" y="21"/>
                  </a:lnTo>
                  <a:lnTo>
                    <a:pt x="30" y="45"/>
                  </a:lnTo>
                  <a:lnTo>
                    <a:pt x="16" y="68"/>
                  </a:lnTo>
                  <a:lnTo>
                    <a:pt x="6" y="92"/>
                  </a:lnTo>
                  <a:lnTo>
                    <a:pt x="0" y="113"/>
                  </a:lnTo>
                  <a:lnTo>
                    <a:pt x="6" y="133"/>
                  </a:lnTo>
                  <a:lnTo>
                    <a:pt x="24" y="150"/>
                  </a:lnTo>
                  <a:lnTo>
                    <a:pt x="59" y="166"/>
                  </a:lnTo>
                  <a:lnTo>
                    <a:pt x="69" y="166"/>
                  </a:lnTo>
                  <a:lnTo>
                    <a:pt x="80" y="166"/>
                  </a:lnTo>
                  <a:lnTo>
                    <a:pt x="89" y="164"/>
                  </a:lnTo>
                  <a:lnTo>
                    <a:pt x="100" y="161"/>
                  </a:lnTo>
                  <a:close/>
                </a:path>
              </a:pathLst>
            </a:custGeom>
            <a:solidFill>
              <a:srgbClr val="A6524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56" name="Freeform 78"/>
            <p:cNvSpPr>
              <a:spLocks/>
            </p:cNvSpPr>
            <p:nvPr/>
          </p:nvSpPr>
          <p:spPr bwMode="auto">
            <a:xfrm>
              <a:off x="5031" y="2828"/>
              <a:ext cx="33" cy="60"/>
            </a:xfrm>
            <a:custGeom>
              <a:avLst/>
              <a:gdLst>
                <a:gd name="T0" fmla="*/ 0 w 99"/>
                <a:gd name="T1" fmla="*/ 1 h 120"/>
                <a:gd name="T2" fmla="*/ 0 w 99"/>
                <a:gd name="T3" fmla="*/ 1 h 120"/>
                <a:gd name="T4" fmla="*/ 0 w 99"/>
                <a:gd name="T5" fmla="*/ 1 h 120"/>
                <a:gd name="T6" fmla="*/ 0 w 99"/>
                <a:gd name="T7" fmla="*/ 1 h 120"/>
                <a:gd name="T8" fmla="*/ 0 w 99"/>
                <a:gd name="T9" fmla="*/ 1 h 120"/>
                <a:gd name="T10" fmla="*/ 0 w 99"/>
                <a:gd name="T11" fmla="*/ 0 h 120"/>
                <a:gd name="T12" fmla="*/ 0 w 99"/>
                <a:gd name="T13" fmla="*/ 0 h 120"/>
                <a:gd name="T14" fmla="*/ 0 w 99"/>
                <a:gd name="T15" fmla="*/ 0 h 120"/>
                <a:gd name="T16" fmla="*/ 0 w 99"/>
                <a:gd name="T17" fmla="*/ 1 h 120"/>
                <a:gd name="T18" fmla="*/ 0 w 99"/>
                <a:gd name="T19" fmla="*/ 1 h 120"/>
                <a:gd name="T20" fmla="*/ 0 w 99"/>
                <a:gd name="T21" fmla="*/ 1 h 120"/>
                <a:gd name="T22" fmla="*/ 0 w 99"/>
                <a:gd name="T23" fmla="*/ 1 h 120"/>
                <a:gd name="T24" fmla="*/ 0 w 99"/>
                <a:gd name="T25" fmla="*/ 1 h 120"/>
                <a:gd name="T26" fmla="*/ 0 w 99"/>
                <a:gd name="T27" fmla="*/ 1 h 120"/>
                <a:gd name="T28" fmla="*/ 0 w 99"/>
                <a:gd name="T29" fmla="*/ 1 h 120"/>
                <a:gd name="T30" fmla="*/ 0 w 99"/>
                <a:gd name="T31" fmla="*/ 1 h 120"/>
                <a:gd name="T32" fmla="*/ 0 w 99"/>
                <a:gd name="T33" fmla="*/ 1 h 120"/>
                <a:gd name="T34" fmla="*/ 0 w 99"/>
                <a:gd name="T35" fmla="*/ 1 h 120"/>
                <a:gd name="T36" fmla="*/ 0 w 99"/>
                <a:gd name="T37" fmla="*/ 1 h 120"/>
                <a:gd name="T38" fmla="*/ 0 w 99"/>
                <a:gd name="T39" fmla="*/ 1 h 120"/>
                <a:gd name="T40" fmla="*/ 0 w 99"/>
                <a:gd name="T41" fmla="*/ 1 h 120"/>
                <a:gd name="T42" fmla="*/ 0 w 99"/>
                <a:gd name="T43" fmla="*/ 1 h 120"/>
                <a:gd name="T44" fmla="*/ 0 w 99"/>
                <a:gd name="T45" fmla="*/ 1 h 120"/>
                <a:gd name="T46" fmla="*/ 0 w 99"/>
                <a:gd name="T47" fmla="*/ 1 h 120"/>
                <a:gd name="T48" fmla="*/ 0 w 99"/>
                <a:gd name="T49" fmla="*/ 1 h 12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99"/>
                <a:gd name="T76" fmla="*/ 0 h 120"/>
                <a:gd name="T77" fmla="*/ 99 w 99"/>
                <a:gd name="T78" fmla="*/ 120 h 12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99" h="120">
                  <a:moveTo>
                    <a:pt x="99" y="29"/>
                  </a:moveTo>
                  <a:lnTo>
                    <a:pt x="86" y="17"/>
                  </a:lnTo>
                  <a:lnTo>
                    <a:pt x="74" y="11"/>
                  </a:lnTo>
                  <a:lnTo>
                    <a:pt x="61" y="5"/>
                  </a:lnTo>
                  <a:lnTo>
                    <a:pt x="50" y="3"/>
                  </a:lnTo>
                  <a:lnTo>
                    <a:pt x="37" y="0"/>
                  </a:lnTo>
                  <a:lnTo>
                    <a:pt x="24" y="0"/>
                  </a:lnTo>
                  <a:lnTo>
                    <a:pt x="11" y="0"/>
                  </a:lnTo>
                  <a:lnTo>
                    <a:pt x="0" y="2"/>
                  </a:lnTo>
                  <a:lnTo>
                    <a:pt x="2" y="20"/>
                  </a:lnTo>
                  <a:lnTo>
                    <a:pt x="7" y="39"/>
                  </a:lnTo>
                  <a:lnTo>
                    <a:pt x="13" y="58"/>
                  </a:lnTo>
                  <a:lnTo>
                    <a:pt x="23" y="75"/>
                  </a:lnTo>
                  <a:lnTo>
                    <a:pt x="34" y="88"/>
                  </a:lnTo>
                  <a:lnTo>
                    <a:pt x="50" y="101"/>
                  </a:lnTo>
                  <a:lnTo>
                    <a:pt x="68" y="111"/>
                  </a:lnTo>
                  <a:lnTo>
                    <a:pt x="92" y="120"/>
                  </a:lnTo>
                  <a:lnTo>
                    <a:pt x="86" y="109"/>
                  </a:lnTo>
                  <a:lnTo>
                    <a:pt x="85" y="97"/>
                  </a:lnTo>
                  <a:lnTo>
                    <a:pt x="83" y="85"/>
                  </a:lnTo>
                  <a:lnTo>
                    <a:pt x="85" y="75"/>
                  </a:lnTo>
                  <a:lnTo>
                    <a:pt x="85" y="63"/>
                  </a:lnTo>
                  <a:lnTo>
                    <a:pt x="89" y="51"/>
                  </a:lnTo>
                  <a:lnTo>
                    <a:pt x="93" y="39"/>
                  </a:lnTo>
                  <a:lnTo>
                    <a:pt x="99" y="29"/>
                  </a:lnTo>
                  <a:close/>
                </a:path>
              </a:pathLst>
            </a:custGeom>
            <a:solidFill>
              <a:srgbClr val="FFFFC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57" name="Freeform 79"/>
            <p:cNvSpPr>
              <a:spLocks/>
            </p:cNvSpPr>
            <p:nvPr/>
          </p:nvSpPr>
          <p:spPr bwMode="auto">
            <a:xfrm>
              <a:off x="5179" y="2802"/>
              <a:ext cx="18" cy="42"/>
            </a:xfrm>
            <a:custGeom>
              <a:avLst/>
              <a:gdLst>
                <a:gd name="T0" fmla="*/ 0 w 52"/>
                <a:gd name="T1" fmla="*/ 0 h 85"/>
                <a:gd name="T2" fmla="*/ 0 w 52"/>
                <a:gd name="T3" fmla="*/ 0 h 85"/>
                <a:gd name="T4" fmla="*/ 0 w 52"/>
                <a:gd name="T5" fmla="*/ 0 h 85"/>
                <a:gd name="T6" fmla="*/ 0 w 52"/>
                <a:gd name="T7" fmla="*/ 0 h 85"/>
                <a:gd name="T8" fmla="*/ 0 w 52"/>
                <a:gd name="T9" fmla="*/ 0 h 85"/>
                <a:gd name="T10" fmla="*/ 0 w 52"/>
                <a:gd name="T11" fmla="*/ 0 h 85"/>
                <a:gd name="T12" fmla="*/ 0 w 52"/>
                <a:gd name="T13" fmla="*/ 0 h 85"/>
                <a:gd name="T14" fmla="*/ 0 w 52"/>
                <a:gd name="T15" fmla="*/ 0 h 85"/>
                <a:gd name="T16" fmla="*/ 0 w 52"/>
                <a:gd name="T17" fmla="*/ 0 h 85"/>
                <a:gd name="T18" fmla="*/ 0 w 52"/>
                <a:gd name="T19" fmla="*/ 0 h 85"/>
                <a:gd name="T20" fmla="*/ 0 w 52"/>
                <a:gd name="T21" fmla="*/ 0 h 85"/>
                <a:gd name="T22" fmla="*/ 0 w 52"/>
                <a:gd name="T23" fmla="*/ 0 h 85"/>
                <a:gd name="T24" fmla="*/ 0 w 52"/>
                <a:gd name="T25" fmla="*/ 0 h 85"/>
                <a:gd name="T26" fmla="*/ 0 w 52"/>
                <a:gd name="T27" fmla="*/ 0 h 85"/>
                <a:gd name="T28" fmla="*/ 0 w 52"/>
                <a:gd name="T29" fmla="*/ 0 h 85"/>
                <a:gd name="T30" fmla="*/ 0 w 52"/>
                <a:gd name="T31" fmla="*/ 0 h 85"/>
                <a:gd name="T32" fmla="*/ 0 w 52"/>
                <a:gd name="T33" fmla="*/ 0 h 85"/>
                <a:gd name="T34" fmla="*/ 0 w 52"/>
                <a:gd name="T35" fmla="*/ 0 h 85"/>
                <a:gd name="T36" fmla="*/ 0 w 52"/>
                <a:gd name="T37" fmla="*/ 0 h 85"/>
                <a:gd name="T38" fmla="*/ 0 w 52"/>
                <a:gd name="T39" fmla="*/ 0 h 85"/>
                <a:gd name="T40" fmla="*/ 0 w 52"/>
                <a:gd name="T41" fmla="*/ 0 h 85"/>
                <a:gd name="T42" fmla="*/ 0 w 52"/>
                <a:gd name="T43" fmla="*/ 0 h 85"/>
                <a:gd name="T44" fmla="*/ 0 w 52"/>
                <a:gd name="T45" fmla="*/ 0 h 8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52"/>
                <a:gd name="T70" fmla="*/ 0 h 85"/>
                <a:gd name="T71" fmla="*/ 52 w 52"/>
                <a:gd name="T72" fmla="*/ 85 h 85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52" h="85">
                  <a:moveTo>
                    <a:pt x="0" y="20"/>
                  </a:moveTo>
                  <a:lnTo>
                    <a:pt x="6" y="12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8" y="0"/>
                  </a:lnTo>
                  <a:lnTo>
                    <a:pt x="52" y="1"/>
                  </a:lnTo>
                  <a:lnTo>
                    <a:pt x="50" y="14"/>
                  </a:lnTo>
                  <a:lnTo>
                    <a:pt x="47" y="27"/>
                  </a:lnTo>
                  <a:lnTo>
                    <a:pt x="43" y="39"/>
                  </a:lnTo>
                  <a:lnTo>
                    <a:pt x="40" y="52"/>
                  </a:lnTo>
                  <a:lnTo>
                    <a:pt x="33" y="61"/>
                  </a:lnTo>
                  <a:lnTo>
                    <a:pt x="26" y="71"/>
                  </a:lnTo>
                  <a:lnTo>
                    <a:pt x="16" y="78"/>
                  </a:lnTo>
                  <a:lnTo>
                    <a:pt x="6" y="85"/>
                  </a:lnTo>
                  <a:lnTo>
                    <a:pt x="6" y="76"/>
                  </a:lnTo>
                  <a:lnTo>
                    <a:pt x="7" y="68"/>
                  </a:lnTo>
                  <a:lnTo>
                    <a:pt x="7" y="60"/>
                  </a:lnTo>
                  <a:lnTo>
                    <a:pt x="7" y="52"/>
                  </a:lnTo>
                  <a:lnTo>
                    <a:pt x="4" y="43"/>
                  </a:lnTo>
                  <a:lnTo>
                    <a:pt x="3" y="35"/>
                  </a:lnTo>
                  <a:lnTo>
                    <a:pt x="2" y="27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FFFFC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58" name="Freeform 80"/>
            <p:cNvSpPr>
              <a:spLocks/>
            </p:cNvSpPr>
            <p:nvPr/>
          </p:nvSpPr>
          <p:spPr bwMode="auto">
            <a:xfrm>
              <a:off x="5106" y="2827"/>
              <a:ext cx="23" cy="49"/>
            </a:xfrm>
            <a:custGeom>
              <a:avLst/>
              <a:gdLst>
                <a:gd name="T0" fmla="*/ 0 w 69"/>
                <a:gd name="T1" fmla="*/ 0 h 99"/>
                <a:gd name="T2" fmla="*/ 0 w 69"/>
                <a:gd name="T3" fmla="*/ 0 h 99"/>
                <a:gd name="T4" fmla="*/ 0 w 69"/>
                <a:gd name="T5" fmla="*/ 0 h 99"/>
                <a:gd name="T6" fmla="*/ 0 w 69"/>
                <a:gd name="T7" fmla="*/ 0 h 99"/>
                <a:gd name="T8" fmla="*/ 0 w 69"/>
                <a:gd name="T9" fmla="*/ 0 h 99"/>
                <a:gd name="T10" fmla="*/ 0 w 69"/>
                <a:gd name="T11" fmla="*/ 0 h 99"/>
                <a:gd name="T12" fmla="*/ 0 w 69"/>
                <a:gd name="T13" fmla="*/ 0 h 99"/>
                <a:gd name="T14" fmla="*/ 0 w 69"/>
                <a:gd name="T15" fmla="*/ 0 h 99"/>
                <a:gd name="T16" fmla="*/ 0 w 69"/>
                <a:gd name="T17" fmla="*/ 0 h 99"/>
                <a:gd name="T18" fmla="*/ 0 w 69"/>
                <a:gd name="T19" fmla="*/ 0 h 99"/>
                <a:gd name="T20" fmla="*/ 0 w 69"/>
                <a:gd name="T21" fmla="*/ 0 h 99"/>
                <a:gd name="T22" fmla="*/ 0 w 69"/>
                <a:gd name="T23" fmla="*/ 0 h 99"/>
                <a:gd name="T24" fmla="*/ 0 w 69"/>
                <a:gd name="T25" fmla="*/ 0 h 99"/>
                <a:gd name="T26" fmla="*/ 0 w 69"/>
                <a:gd name="T27" fmla="*/ 0 h 99"/>
                <a:gd name="T28" fmla="*/ 0 w 69"/>
                <a:gd name="T29" fmla="*/ 0 h 99"/>
                <a:gd name="T30" fmla="*/ 0 w 69"/>
                <a:gd name="T31" fmla="*/ 0 h 99"/>
                <a:gd name="T32" fmla="*/ 0 w 69"/>
                <a:gd name="T33" fmla="*/ 0 h 99"/>
                <a:gd name="T34" fmla="*/ 0 w 69"/>
                <a:gd name="T35" fmla="*/ 0 h 99"/>
                <a:gd name="T36" fmla="*/ 0 w 69"/>
                <a:gd name="T37" fmla="*/ 0 h 99"/>
                <a:gd name="T38" fmla="*/ 0 w 69"/>
                <a:gd name="T39" fmla="*/ 0 h 99"/>
                <a:gd name="T40" fmla="*/ 0 w 69"/>
                <a:gd name="T41" fmla="*/ 0 h 99"/>
                <a:gd name="T42" fmla="*/ 0 w 69"/>
                <a:gd name="T43" fmla="*/ 0 h 99"/>
                <a:gd name="T44" fmla="*/ 0 w 69"/>
                <a:gd name="T45" fmla="*/ 0 h 99"/>
                <a:gd name="T46" fmla="*/ 0 w 69"/>
                <a:gd name="T47" fmla="*/ 0 h 99"/>
                <a:gd name="T48" fmla="*/ 0 w 69"/>
                <a:gd name="T49" fmla="*/ 0 h 9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69"/>
                <a:gd name="T76" fmla="*/ 0 h 99"/>
                <a:gd name="T77" fmla="*/ 69 w 69"/>
                <a:gd name="T78" fmla="*/ 99 h 99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69" h="99">
                  <a:moveTo>
                    <a:pt x="69" y="27"/>
                  </a:moveTo>
                  <a:lnTo>
                    <a:pt x="62" y="19"/>
                  </a:lnTo>
                  <a:lnTo>
                    <a:pt x="55" y="13"/>
                  </a:lnTo>
                  <a:lnTo>
                    <a:pt x="48" y="7"/>
                  </a:lnTo>
                  <a:lnTo>
                    <a:pt x="41" y="4"/>
                  </a:lnTo>
                  <a:lnTo>
                    <a:pt x="31" y="0"/>
                  </a:lnTo>
                  <a:lnTo>
                    <a:pt x="23" y="0"/>
                  </a:lnTo>
                  <a:lnTo>
                    <a:pt x="11" y="0"/>
                  </a:lnTo>
                  <a:lnTo>
                    <a:pt x="0" y="4"/>
                  </a:lnTo>
                  <a:lnTo>
                    <a:pt x="1" y="14"/>
                  </a:lnTo>
                  <a:lnTo>
                    <a:pt x="4" y="24"/>
                  </a:lnTo>
                  <a:lnTo>
                    <a:pt x="7" y="35"/>
                  </a:lnTo>
                  <a:lnTo>
                    <a:pt x="11" y="47"/>
                  </a:lnTo>
                  <a:lnTo>
                    <a:pt x="13" y="58"/>
                  </a:lnTo>
                  <a:lnTo>
                    <a:pt x="14" y="70"/>
                  </a:lnTo>
                  <a:lnTo>
                    <a:pt x="14" y="83"/>
                  </a:lnTo>
                  <a:lnTo>
                    <a:pt x="14" y="99"/>
                  </a:lnTo>
                  <a:lnTo>
                    <a:pt x="21" y="95"/>
                  </a:lnTo>
                  <a:lnTo>
                    <a:pt x="28" y="90"/>
                  </a:lnTo>
                  <a:lnTo>
                    <a:pt x="35" y="82"/>
                  </a:lnTo>
                  <a:lnTo>
                    <a:pt x="44" y="73"/>
                  </a:lnTo>
                  <a:lnTo>
                    <a:pt x="49" y="61"/>
                  </a:lnTo>
                  <a:lnTo>
                    <a:pt x="56" y="51"/>
                  </a:lnTo>
                  <a:lnTo>
                    <a:pt x="62" y="39"/>
                  </a:lnTo>
                  <a:lnTo>
                    <a:pt x="69" y="27"/>
                  </a:lnTo>
                  <a:close/>
                </a:path>
              </a:pathLst>
            </a:custGeom>
            <a:solidFill>
              <a:srgbClr val="FFFFC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59" name="Freeform 81"/>
            <p:cNvSpPr>
              <a:spLocks/>
            </p:cNvSpPr>
            <p:nvPr/>
          </p:nvSpPr>
          <p:spPr bwMode="auto">
            <a:xfrm>
              <a:off x="4552" y="2794"/>
              <a:ext cx="134" cy="139"/>
            </a:xfrm>
            <a:custGeom>
              <a:avLst/>
              <a:gdLst>
                <a:gd name="T0" fmla="*/ 0 w 402"/>
                <a:gd name="T1" fmla="*/ 0 h 279"/>
                <a:gd name="T2" fmla="*/ 0 w 402"/>
                <a:gd name="T3" fmla="*/ 0 h 279"/>
                <a:gd name="T4" fmla="*/ 0 w 402"/>
                <a:gd name="T5" fmla="*/ 0 h 279"/>
                <a:gd name="T6" fmla="*/ 0 w 402"/>
                <a:gd name="T7" fmla="*/ 0 h 279"/>
                <a:gd name="T8" fmla="*/ 0 w 402"/>
                <a:gd name="T9" fmla="*/ 0 h 279"/>
                <a:gd name="T10" fmla="*/ 0 w 402"/>
                <a:gd name="T11" fmla="*/ 0 h 279"/>
                <a:gd name="T12" fmla="*/ 0 w 402"/>
                <a:gd name="T13" fmla="*/ 0 h 279"/>
                <a:gd name="T14" fmla="*/ 0 w 402"/>
                <a:gd name="T15" fmla="*/ 0 h 279"/>
                <a:gd name="T16" fmla="*/ 0 w 402"/>
                <a:gd name="T17" fmla="*/ 0 h 279"/>
                <a:gd name="T18" fmla="*/ 0 w 402"/>
                <a:gd name="T19" fmla="*/ 0 h 279"/>
                <a:gd name="T20" fmla="*/ 0 w 402"/>
                <a:gd name="T21" fmla="*/ 0 h 279"/>
                <a:gd name="T22" fmla="*/ 0 w 402"/>
                <a:gd name="T23" fmla="*/ 0 h 279"/>
                <a:gd name="T24" fmla="*/ 0 w 402"/>
                <a:gd name="T25" fmla="*/ 0 h 279"/>
                <a:gd name="T26" fmla="*/ 0 w 402"/>
                <a:gd name="T27" fmla="*/ 0 h 279"/>
                <a:gd name="T28" fmla="*/ 0 w 402"/>
                <a:gd name="T29" fmla="*/ 0 h 279"/>
                <a:gd name="T30" fmla="*/ 0 w 402"/>
                <a:gd name="T31" fmla="*/ 0 h 279"/>
                <a:gd name="T32" fmla="*/ 0 w 402"/>
                <a:gd name="T33" fmla="*/ 0 h 279"/>
                <a:gd name="T34" fmla="*/ 0 w 402"/>
                <a:gd name="T35" fmla="*/ 0 h 279"/>
                <a:gd name="T36" fmla="*/ 0 w 402"/>
                <a:gd name="T37" fmla="*/ 0 h 279"/>
                <a:gd name="T38" fmla="*/ 0 w 402"/>
                <a:gd name="T39" fmla="*/ 1 h 279"/>
                <a:gd name="T40" fmla="*/ 0 w 402"/>
                <a:gd name="T41" fmla="*/ 1 h 279"/>
                <a:gd name="T42" fmla="*/ 0 w 402"/>
                <a:gd name="T43" fmla="*/ 1 h 279"/>
                <a:gd name="T44" fmla="*/ 0 w 402"/>
                <a:gd name="T45" fmla="*/ 1 h 279"/>
                <a:gd name="T46" fmla="*/ 0 w 402"/>
                <a:gd name="T47" fmla="*/ 1 h 279"/>
                <a:gd name="T48" fmla="*/ 0 w 402"/>
                <a:gd name="T49" fmla="*/ 0 h 27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402"/>
                <a:gd name="T76" fmla="*/ 0 h 279"/>
                <a:gd name="T77" fmla="*/ 402 w 402"/>
                <a:gd name="T78" fmla="*/ 279 h 279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402" h="279">
                  <a:moveTo>
                    <a:pt x="242" y="253"/>
                  </a:moveTo>
                  <a:lnTo>
                    <a:pt x="293" y="225"/>
                  </a:lnTo>
                  <a:lnTo>
                    <a:pt x="333" y="197"/>
                  </a:lnTo>
                  <a:lnTo>
                    <a:pt x="362" y="167"/>
                  </a:lnTo>
                  <a:lnTo>
                    <a:pt x="385" y="137"/>
                  </a:lnTo>
                  <a:lnTo>
                    <a:pt x="396" y="103"/>
                  </a:lnTo>
                  <a:lnTo>
                    <a:pt x="402" y="71"/>
                  </a:lnTo>
                  <a:lnTo>
                    <a:pt x="399" y="35"/>
                  </a:lnTo>
                  <a:lnTo>
                    <a:pt x="392" y="0"/>
                  </a:lnTo>
                  <a:lnTo>
                    <a:pt x="357" y="39"/>
                  </a:lnTo>
                  <a:lnTo>
                    <a:pt x="309" y="63"/>
                  </a:lnTo>
                  <a:lnTo>
                    <a:pt x="252" y="74"/>
                  </a:lnTo>
                  <a:lnTo>
                    <a:pt x="192" y="84"/>
                  </a:lnTo>
                  <a:lnTo>
                    <a:pt x="131" y="93"/>
                  </a:lnTo>
                  <a:lnTo>
                    <a:pt x="76" y="112"/>
                  </a:lnTo>
                  <a:lnTo>
                    <a:pt x="31" y="146"/>
                  </a:lnTo>
                  <a:lnTo>
                    <a:pt x="0" y="202"/>
                  </a:lnTo>
                  <a:lnTo>
                    <a:pt x="12" y="229"/>
                  </a:lnTo>
                  <a:lnTo>
                    <a:pt x="31" y="251"/>
                  </a:lnTo>
                  <a:lnTo>
                    <a:pt x="53" y="266"/>
                  </a:lnTo>
                  <a:lnTo>
                    <a:pt x="81" y="277"/>
                  </a:lnTo>
                  <a:lnTo>
                    <a:pt x="114" y="279"/>
                  </a:lnTo>
                  <a:lnTo>
                    <a:pt x="152" y="277"/>
                  </a:lnTo>
                  <a:lnTo>
                    <a:pt x="194" y="268"/>
                  </a:lnTo>
                  <a:lnTo>
                    <a:pt x="242" y="253"/>
                  </a:lnTo>
                  <a:close/>
                </a:path>
              </a:pathLst>
            </a:custGeom>
            <a:solidFill>
              <a:srgbClr val="52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60" name="Freeform 82"/>
            <p:cNvSpPr>
              <a:spLocks/>
            </p:cNvSpPr>
            <p:nvPr/>
          </p:nvSpPr>
          <p:spPr bwMode="auto">
            <a:xfrm>
              <a:off x="4580" y="2816"/>
              <a:ext cx="106" cy="98"/>
            </a:xfrm>
            <a:custGeom>
              <a:avLst/>
              <a:gdLst>
                <a:gd name="T0" fmla="*/ 0 w 319"/>
                <a:gd name="T1" fmla="*/ 1 h 196"/>
                <a:gd name="T2" fmla="*/ 0 w 319"/>
                <a:gd name="T3" fmla="*/ 1 h 196"/>
                <a:gd name="T4" fmla="*/ 0 w 319"/>
                <a:gd name="T5" fmla="*/ 1 h 196"/>
                <a:gd name="T6" fmla="*/ 0 w 319"/>
                <a:gd name="T7" fmla="*/ 1 h 196"/>
                <a:gd name="T8" fmla="*/ 0 w 319"/>
                <a:gd name="T9" fmla="*/ 1 h 196"/>
                <a:gd name="T10" fmla="*/ 0 w 319"/>
                <a:gd name="T11" fmla="*/ 1 h 196"/>
                <a:gd name="T12" fmla="*/ 0 w 319"/>
                <a:gd name="T13" fmla="*/ 1 h 196"/>
                <a:gd name="T14" fmla="*/ 0 w 319"/>
                <a:gd name="T15" fmla="*/ 1 h 196"/>
                <a:gd name="T16" fmla="*/ 0 w 319"/>
                <a:gd name="T17" fmla="*/ 0 h 196"/>
                <a:gd name="T18" fmla="*/ 0 w 319"/>
                <a:gd name="T19" fmla="*/ 1 h 196"/>
                <a:gd name="T20" fmla="*/ 0 w 319"/>
                <a:gd name="T21" fmla="*/ 1 h 196"/>
                <a:gd name="T22" fmla="*/ 0 w 319"/>
                <a:gd name="T23" fmla="*/ 1 h 196"/>
                <a:gd name="T24" fmla="*/ 0 w 319"/>
                <a:gd name="T25" fmla="*/ 1 h 196"/>
                <a:gd name="T26" fmla="*/ 0 w 319"/>
                <a:gd name="T27" fmla="*/ 1 h 196"/>
                <a:gd name="T28" fmla="*/ 0 w 319"/>
                <a:gd name="T29" fmla="*/ 1 h 196"/>
                <a:gd name="T30" fmla="*/ 0 w 319"/>
                <a:gd name="T31" fmla="*/ 1 h 196"/>
                <a:gd name="T32" fmla="*/ 0 w 319"/>
                <a:gd name="T33" fmla="*/ 1 h 196"/>
                <a:gd name="T34" fmla="*/ 0 w 319"/>
                <a:gd name="T35" fmla="*/ 1 h 196"/>
                <a:gd name="T36" fmla="*/ 0 w 319"/>
                <a:gd name="T37" fmla="*/ 1 h 196"/>
                <a:gd name="T38" fmla="*/ 0 w 319"/>
                <a:gd name="T39" fmla="*/ 1 h 196"/>
                <a:gd name="T40" fmla="*/ 0 w 319"/>
                <a:gd name="T41" fmla="*/ 1 h 196"/>
                <a:gd name="T42" fmla="*/ 0 w 319"/>
                <a:gd name="T43" fmla="*/ 1 h 196"/>
                <a:gd name="T44" fmla="*/ 0 w 319"/>
                <a:gd name="T45" fmla="*/ 1 h 196"/>
                <a:gd name="T46" fmla="*/ 0 w 319"/>
                <a:gd name="T47" fmla="*/ 1 h 196"/>
                <a:gd name="T48" fmla="*/ 0 w 319"/>
                <a:gd name="T49" fmla="*/ 1 h 19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19"/>
                <a:gd name="T76" fmla="*/ 0 h 196"/>
                <a:gd name="T77" fmla="*/ 319 w 319"/>
                <a:gd name="T78" fmla="*/ 196 h 19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19" h="196">
                  <a:moveTo>
                    <a:pt x="159" y="178"/>
                  </a:moveTo>
                  <a:lnTo>
                    <a:pt x="200" y="158"/>
                  </a:lnTo>
                  <a:lnTo>
                    <a:pt x="234" y="139"/>
                  </a:lnTo>
                  <a:lnTo>
                    <a:pt x="262" y="118"/>
                  </a:lnTo>
                  <a:lnTo>
                    <a:pt x="285" y="97"/>
                  </a:lnTo>
                  <a:lnTo>
                    <a:pt x="299" y="74"/>
                  </a:lnTo>
                  <a:lnTo>
                    <a:pt x="310" y="50"/>
                  </a:lnTo>
                  <a:lnTo>
                    <a:pt x="316" y="25"/>
                  </a:lnTo>
                  <a:lnTo>
                    <a:pt x="319" y="0"/>
                  </a:lnTo>
                  <a:lnTo>
                    <a:pt x="285" y="28"/>
                  </a:lnTo>
                  <a:lnTo>
                    <a:pt x="247" y="44"/>
                  </a:lnTo>
                  <a:lnTo>
                    <a:pt x="205" y="51"/>
                  </a:lnTo>
                  <a:lnTo>
                    <a:pt x="161" y="58"/>
                  </a:lnTo>
                  <a:lnTo>
                    <a:pt x="116" y="64"/>
                  </a:lnTo>
                  <a:lnTo>
                    <a:pt x="73" y="79"/>
                  </a:lnTo>
                  <a:lnTo>
                    <a:pt x="32" y="104"/>
                  </a:lnTo>
                  <a:lnTo>
                    <a:pt x="0" y="144"/>
                  </a:lnTo>
                  <a:lnTo>
                    <a:pt x="3" y="162"/>
                  </a:lnTo>
                  <a:lnTo>
                    <a:pt x="11" y="177"/>
                  </a:lnTo>
                  <a:lnTo>
                    <a:pt x="24" y="187"/>
                  </a:lnTo>
                  <a:lnTo>
                    <a:pt x="41" y="195"/>
                  </a:lnTo>
                  <a:lnTo>
                    <a:pt x="62" y="196"/>
                  </a:lnTo>
                  <a:lnTo>
                    <a:pt x="90" y="194"/>
                  </a:lnTo>
                  <a:lnTo>
                    <a:pt x="121" y="187"/>
                  </a:lnTo>
                  <a:lnTo>
                    <a:pt x="159" y="178"/>
                  </a:lnTo>
                  <a:close/>
                </a:path>
              </a:pathLst>
            </a:custGeom>
            <a:solidFill>
              <a:srgbClr val="8C382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61" name="Freeform 83"/>
            <p:cNvSpPr>
              <a:spLocks/>
            </p:cNvSpPr>
            <p:nvPr/>
          </p:nvSpPr>
          <p:spPr bwMode="auto">
            <a:xfrm>
              <a:off x="4615" y="2787"/>
              <a:ext cx="177" cy="140"/>
            </a:xfrm>
            <a:custGeom>
              <a:avLst/>
              <a:gdLst>
                <a:gd name="T0" fmla="*/ 0 w 532"/>
                <a:gd name="T1" fmla="*/ 1 h 281"/>
                <a:gd name="T2" fmla="*/ 0 w 532"/>
                <a:gd name="T3" fmla="*/ 0 h 281"/>
                <a:gd name="T4" fmla="*/ 0 w 532"/>
                <a:gd name="T5" fmla="*/ 0 h 281"/>
                <a:gd name="T6" fmla="*/ 0 w 532"/>
                <a:gd name="T7" fmla="*/ 0 h 281"/>
                <a:gd name="T8" fmla="*/ 0 w 532"/>
                <a:gd name="T9" fmla="*/ 0 h 281"/>
                <a:gd name="T10" fmla="*/ 0 w 532"/>
                <a:gd name="T11" fmla="*/ 0 h 281"/>
                <a:gd name="T12" fmla="*/ 0 w 532"/>
                <a:gd name="T13" fmla="*/ 0 h 281"/>
                <a:gd name="T14" fmla="*/ 0 w 532"/>
                <a:gd name="T15" fmla="*/ 0 h 281"/>
                <a:gd name="T16" fmla="*/ 0 w 532"/>
                <a:gd name="T17" fmla="*/ 0 h 281"/>
                <a:gd name="T18" fmla="*/ 0 w 532"/>
                <a:gd name="T19" fmla="*/ 0 h 281"/>
                <a:gd name="T20" fmla="*/ 0 w 532"/>
                <a:gd name="T21" fmla="*/ 0 h 281"/>
                <a:gd name="T22" fmla="*/ 0 w 532"/>
                <a:gd name="T23" fmla="*/ 0 h 281"/>
                <a:gd name="T24" fmla="*/ 0 w 532"/>
                <a:gd name="T25" fmla="*/ 0 h 281"/>
                <a:gd name="T26" fmla="*/ 0 w 532"/>
                <a:gd name="T27" fmla="*/ 0 h 281"/>
                <a:gd name="T28" fmla="*/ 0 w 532"/>
                <a:gd name="T29" fmla="*/ 0 h 281"/>
                <a:gd name="T30" fmla="*/ 0 w 532"/>
                <a:gd name="T31" fmla="*/ 0 h 281"/>
                <a:gd name="T32" fmla="*/ 0 w 532"/>
                <a:gd name="T33" fmla="*/ 0 h 281"/>
                <a:gd name="T34" fmla="*/ 0 w 532"/>
                <a:gd name="T35" fmla="*/ 0 h 281"/>
                <a:gd name="T36" fmla="*/ 0 w 532"/>
                <a:gd name="T37" fmla="*/ 0 h 281"/>
                <a:gd name="T38" fmla="*/ 0 w 532"/>
                <a:gd name="T39" fmla="*/ 0 h 281"/>
                <a:gd name="T40" fmla="*/ 0 w 532"/>
                <a:gd name="T41" fmla="*/ 0 h 281"/>
                <a:gd name="T42" fmla="*/ 0 w 532"/>
                <a:gd name="T43" fmla="*/ 0 h 281"/>
                <a:gd name="T44" fmla="*/ 0 w 532"/>
                <a:gd name="T45" fmla="*/ 0 h 281"/>
                <a:gd name="T46" fmla="*/ 0 w 532"/>
                <a:gd name="T47" fmla="*/ 0 h 281"/>
                <a:gd name="T48" fmla="*/ 0 w 532"/>
                <a:gd name="T49" fmla="*/ 0 h 281"/>
                <a:gd name="T50" fmla="*/ 0 w 532"/>
                <a:gd name="T51" fmla="*/ 0 h 281"/>
                <a:gd name="T52" fmla="*/ 0 w 532"/>
                <a:gd name="T53" fmla="*/ 0 h 281"/>
                <a:gd name="T54" fmla="*/ 0 w 532"/>
                <a:gd name="T55" fmla="*/ 1 h 281"/>
                <a:gd name="T56" fmla="*/ 0 w 532"/>
                <a:gd name="T57" fmla="*/ 1 h 281"/>
                <a:gd name="T58" fmla="*/ 0 w 532"/>
                <a:gd name="T59" fmla="*/ 1 h 281"/>
                <a:gd name="T60" fmla="*/ 0 w 532"/>
                <a:gd name="T61" fmla="*/ 1 h 281"/>
                <a:gd name="T62" fmla="*/ 0 w 532"/>
                <a:gd name="T63" fmla="*/ 1 h 281"/>
                <a:gd name="T64" fmla="*/ 0 w 532"/>
                <a:gd name="T65" fmla="*/ 1 h 28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32"/>
                <a:gd name="T100" fmla="*/ 0 h 281"/>
                <a:gd name="T101" fmla="*/ 532 w 532"/>
                <a:gd name="T102" fmla="*/ 281 h 28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32" h="281">
                  <a:moveTo>
                    <a:pt x="243" y="257"/>
                  </a:moveTo>
                  <a:lnTo>
                    <a:pt x="363" y="212"/>
                  </a:lnTo>
                  <a:lnTo>
                    <a:pt x="449" y="171"/>
                  </a:lnTo>
                  <a:lnTo>
                    <a:pt x="506" y="134"/>
                  </a:lnTo>
                  <a:lnTo>
                    <a:pt x="532" y="102"/>
                  </a:lnTo>
                  <a:lnTo>
                    <a:pt x="531" y="72"/>
                  </a:lnTo>
                  <a:lnTo>
                    <a:pt x="507" y="47"/>
                  </a:lnTo>
                  <a:lnTo>
                    <a:pt x="460" y="23"/>
                  </a:lnTo>
                  <a:lnTo>
                    <a:pt x="394" y="4"/>
                  </a:lnTo>
                  <a:lnTo>
                    <a:pt x="356" y="3"/>
                  </a:lnTo>
                  <a:lnTo>
                    <a:pt x="319" y="1"/>
                  </a:lnTo>
                  <a:lnTo>
                    <a:pt x="283" y="0"/>
                  </a:lnTo>
                  <a:lnTo>
                    <a:pt x="253" y="4"/>
                  </a:lnTo>
                  <a:lnTo>
                    <a:pt x="228" y="10"/>
                  </a:lnTo>
                  <a:lnTo>
                    <a:pt x="212" y="25"/>
                  </a:lnTo>
                  <a:lnTo>
                    <a:pt x="205" y="48"/>
                  </a:lnTo>
                  <a:lnTo>
                    <a:pt x="211" y="84"/>
                  </a:lnTo>
                  <a:lnTo>
                    <a:pt x="177" y="87"/>
                  </a:lnTo>
                  <a:lnTo>
                    <a:pt x="144" y="93"/>
                  </a:lnTo>
                  <a:lnTo>
                    <a:pt x="113" y="99"/>
                  </a:lnTo>
                  <a:lnTo>
                    <a:pt x="85" y="111"/>
                  </a:lnTo>
                  <a:lnTo>
                    <a:pt x="57" y="125"/>
                  </a:lnTo>
                  <a:lnTo>
                    <a:pt x="34" y="146"/>
                  </a:lnTo>
                  <a:lnTo>
                    <a:pt x="14" y="172"/>
                  </a:lnTo>
                  <a:lnTo>
                    <a:pt x="0" y="206"/>
                  </a:lnTo>
                  <a:lnTo>
                    <a:pt x="13" y="232"/>
                  </a:lnTo>
                  <a:lnTo>
                    <a:pt x="31" y="253"/>
                  </a:lnTo>
                  <a:lnTo>
                    <a:pt x="54" y="268"/>
                  </a:lnTo>
                  <a:lnTo>
                    <a:pt x="84" y="278"/>
                  </a:lnTo>
                  <a:lnTo>
                    <a:pt x="116" y="281"/>
                  </a:lnTo>
                  <a:lnTo>
                    <a:pt x="153" y="279"/>
                  </a:lnTo>
                  <a:lnTo>
                    <a:pt x="195" y="270"/>
                  </a:lnTo>
                  <a:lnTo>
                    <a:pt x="243" y="257"/>
                  </a:lnTo>
                  <a:close/>
                </a:path>
              </a:pathLst>
            </a:custGeom>
            <a:solidFill>
              <a:srgbClr val="802B21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62" name="Freeform 84"/>
            <p:cNvSpPr>
              <a:spLocks/>
            </p:cNvSpPr>
            <p:nvPr/>
          </p:nvSpPr>
          <p:spPr bwMode="auto">
            <a:xfrm>
              <a:off x="4653" y="2813"/>
              <a:ext cx="110" cy="88"/>
            </a:xfrm>
            <a:custGeom>
              <a:avLst/>
              <a:gdLst>
                <a:gd name="T0" fmla="*/ 0 w 331"/>
                <a:gd name="T1" fmla="*/ 1 h 175"/>
                <a:gd name="T2" fmla="*/ 0 w 331"/>
                <a:gd name="T3" fmla="*/ 1 h 175"/>
                <a:gd name="T4" fmla="*/ 0 w 331"/>
                <a:gd name="T5" fmla="*/ 1 h 175"/>
                <a:gd name="T6" fmla="*/ 0 w 331"/>
                <a:gd name="T7" fmla="*/ 1 h 175"/>
                <a:gd name="T8" fmla="*/ 0 w 331"/>
                <a:gd name="T9" fmla="*/ 1 h 175"/>
                <a:gd name="T10" fmla="*/ 0 w 331"/>
                <a:gd name="T11" fmla="*/ 1 h 175"/>
                <a:gd name="T12" fmla="*/ 0 w 331"/>
                <a:gd name="T13" fmla="*/ 1 h 175"/>
                <a:gd name="T14" fmla="*/ 0 w 331"/>
                <a:gd name="T15" fmla="*/ 1 h 175"/>
                <a:gd name="T16" fmla="*/ 0 w 331"/>
                <a:gd name="T17" fmla="*/ 1 h 175"/>
                <a:gd name="T18" fmla="*/ 0 w 331"/>
                <a:gd name="T19" fmla="*/ 1 h 175"/>
                <a:gd name="T20" fmla="*/ 0 w 331"/>
                <a:gd name="T21" fmla="*/ 0 h 175"/>
                <a:gd name="T22" fmla="*/ 0 w 331"/>
                <a:gd name="T23" fmla="*/ 0 h 175"/>
                <a:gd name="T24" fmla="*/ 0 w 331"/>
                <a:gd name="T25" fmla="*/ 1 h 175"/>
                <a:gd name="T26" fmla="*/ 0 w 331"/>
                <a:gd name="T27" fmla="*/ 1 h 175"/>
                <a:gd name="T28" fmla="*/ 0 w 331"/>
                <a:gd name="T29" fmla="*/ 1 h 175"/>
                <a:gd name="T30" fmla="*/ 0 w 331"/>
                <a:gd name="T31" fmla="*/ 1 h 175"/>
                <a:gd name="T32" fmla="*/ 0 w 331"/>
                <a:gd name="T33" fmla="*/ 1 h 175"/>
                <a:gd name="T34" fmla="*/ 0 w 331"/>
                <a:gd name="T35" fmla="*/ 1 h 175"/>
                <a:gd name="T36" fmla="*/ 0 w 331"/>
                <a:gd name="T37" fmla="*/ 1 h 175"/>
                <a:gd name="T38" fmla="*/ 0 w 331"/>
                <a:gd name="T39" fmla="*/ 1 h 175"/>
                <a:gd name="T40" fmla="*/ 0 w 331"/>
                <a:gd name="T41" fmla="*/ 1 h 175"/>
                <a:gd name="T42" fmla="*/ 0 w 331"/>
                <a:gd name="T43" fmla="*/ 1 h 175"/>
                <a:gd name="T44" fmla="*/ 0 w 331"/>
                <a:gd name="T45" fmla="*/ 1 h 175"/>
                <a:gd name="T46" fmla="*/ 0 w 331"/>
                <a:gd name="T47" fmla="*/ 1 h 175"/>
                <a:gd name="T48" fmla="*/ 0 w 331"/>
                <a:gd name="T49" fmla="*/ 1 h 175"/>
                <a:gd name="T50" fmla="*/ 0 w 331"/>
                <a:gd name="T51" fmla="*/ 1 h 175"/>
                <a:gd name="T52" fmla="*/ 0 w 331"/>
                <a:gd name="T53" fmla="*/ 1 h 175"/>
                <a:gd name="T54" fmla="*/ 0 w 331"/>
                <a:gd name="T55" fmla="*/ 1 h 175"/>
                <a:gd name="T56" fmla="*/ 0 w 331"/>
                <a:gd name="T57" fmla="*/ 1 h 175"/>
                <a:gd name="T58" fmla="*/ 0 w 331"/>
                <a:gd name="T59" fmla="*/ 1 h 175"/>
                <a:gd name="T60" fmla="*/ 0 w 331"/>
                <a:gd name="T61" fmla="*/ 1 h 175"/>
                <a:gd name="T62" fmla="*/ 0 w 331"/>
                <a:gd name="T63" fmla="*/ 1 h 175"/>
                <a:gd name="T64" fmla="*/ 0 w 331"/>
                <a:gd name="T65" fmla="*/ 1 h 17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31"/>
                <a:gd name="T100" fmla="*/ 0 h 175"/>
                <a:gd name="T101" fmla="*/ 331 w 331"/>
                <a:gd name="T102" fmla="*/ 175 h 17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31" h="175">
                  <a:moveTo>
                    <a:pt x="152" y="161"/>
                  </a:moveTo>
                  <a:lnTo>
                    <a:pt x="226" y="132"/>
                  </a:lnTo>
                  <a:lnTo>
                    <a:pt x="279" y="106"/>
                  </a:lnTo>
                  <a:lnTo>
                    <a:pt x="313" y="82"/>
                  </a:lnTo>
                  <a:lnTo>
                    <a:pt x="331" y="64"/>
                  </a:lnTo>
                  <a:lnTo>
                    <a:pt x="331" y="45"/>
                  </a:lnTo>
                  <a:lnTo>
                    <a:pt x="316" y="29"/>
                  </a:lnTo>
                  <a:lnTo>
                    <a:pt x="288" y="15"/>
                  </a:lnTo>
                  <a:lnTo>
                    <a:pt x="247" y="3"/>
                  </a:lnTo>
                  <a:lnTo>
                    <a:pt x="223" y="2"/>
                  </a:lnTo>
                  <a:lnTo>
                    <a:pt x="199" y="0"/>
                  </a:lnTo>
                  <a:lnTo>
                    <a:pt x="176" y="0"/>
                  </a:lnTo>
                  <a:lnTo>
                    <a:pt x="158" y="3"/>
                  </a:lnTo>
                  <a:lnTo>
                    <a:pt x="141" y="7"/>
                  </a:lnTo>
                  <a:lnTo>
                    <a:pt x="131" y="16"/>
                  </a:lnTo>
                  <a:lnTo>
                    <a:pt x="127" y="30"/>
                  </a:lnTo>
                  <a:lnTo>
                    <a:pt x="131" y="54"/>
                  </a:lnTo>
                  <a:lnTo>
                    <a:pt x="110" y="55"/>
                  </a:lnTo>
                  <a:lnTo>
                    <a:pt x="89" y="59"/>
                  </a:lnTo>
                  <a:lnTo>
                    <a:pt x="69" y="63"/>
                  </a:lnTo>
                  <a:lnTo>
                    <a:pt x="52" y="71"/>
                  </a:lnTo>
                  <a:lnTo>
                    <a:pt x="35" y="79"/>
                  </a:lnTo>
                  <a:lnTo>
                    <a:pt x="21" y="92"/>
                  </a:lnTo>
                  <a:lnTo>
                    <a:pt x="8" y="107"/>
                  </a:lnTo>
                  <a:lnTo>
                    <a:pt x="0" y="129"/>
                  </a:lnTo>
                  <a:lnTo>
                    <a:pt x="7" y="145"/>
                  </a:lnTo>
                  <a:lnTo>
                    <a:pt x="19" y="160"/>
                  </a:lnTo>
                  <a:lnTo>
                    <a:pt x="34" y="167"/>
                  </a:lnTo>
                  <a:lnTo>
                    <a:pt x="52" y="174"/>
                  </a:lnTo>
                  <a:lnTo>
                    <a:pt x="72" y="175"/>
                  </a:lnTo>
                  <a:lnTo>
                    <a:pt x="96" y="174"/>
                  </a:lnTo>
                  <a:lnTo>
                    <a:pt x="121" y="169"/>
                  </a:lnTo>
                  <a:lnTo>
                    <a:pt x="152" y="161"/>
                  </a:lnTo>
                  <a:close/>
                </a:path>
              </a:pathLst>
            </a:custGeom>
            <a:solidFill>
              <a:srgbClr val="A6524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63" name="Freeform 85"/>
            <p:cNvSpPr>
              <a:spLocks/>
            </p:cNvSpPr>
            <p:nvPr/>
          </p:nvSpPr>
          <p:spPr bwMode="auto">
            <a:xfrm>
              <a:off x="4533" y="2896"/>
              <a:ext cx="38" cy="66"/>
            </a:xfrm>
            <a:custGeom>
              <a:avLst/>
              <a:gdLst>
                <a:gd name="T0" fmla="*/ 0 w 112"/>
                <a:gd name="T1" fmla="*/ 1 h 132"/>
                <a:gd name="T2" fmla="*/ 0 w 112"/>
                <a:gd name="T3" fmla="*/ 1 h 132"/>
                <a:gd name="T4" fmla="*/ 0 w 112"/>
                <a:gd name="T5" fmla="*/ 1 h 132"/>
                <a:gd name="T6" fmla="*/ 0 w 112"/>
                <a:gd name="T7" fmla="*/ 1 h 132"/>
                <a:gd name="T8" fmla="*/ 0 w 112"/>
                <a:gd name="T9" fmla="*/ 1 h 132"/>
                <a:gd name="T10" fmla="*/ 0 w 112"/>
                <a:gd name="T11" fmla="*/ 1 h 132"/>
                <a:gd name="T12" fmla="*/ 0 w 112"/>
                <a:gd name="T13" fmla="*/ 1 h 132"/>
                <a:gd name="T14" fmla="*/ 0 w 112"/>
                <a:gd name="T15" fmla="*/ 0 h 132"/>
                <a:gd name="T16" fmla="*/ 0 w 112"/>
                <a:gd name="T17" fmla="*/ 1 h 132"/>
                <a:gd name="T18" fmla="*/ 0 w 112"/>
                <a:gd name="T19" fmla="*/ 1 h 132"/>
                <a:gd name="T20" fmla="*/ 0 w 112"/>
                <a:gd name="T21" fmla="*/ 1 h 132"/>
                <a:gd name="T22" fmla="*/ 0 w 112"/>
                <a:gd name="T23" fmla="*/ 1 h 132"/>
                <a:gd name="T24" fmla="*/ 0 w 112"/>
                <a:gd name="T25" fmla="*/ 1 h 132"/>
                <a:gd name="T26" fmla="*/ 0 w 112"/>
                <a:gd name="T27" fmla="*/ 1 h 132"/>
                <a:gd name="T28" fmla="*/ 0 w 112"/>
                <a:gd name="T29" fmla="*/ 1 h 132"/>
                <a:gd name="T30" fmla="*/ 0 w 112"/>
                <a:gd name="T31" fmla="*/ 1 h 132"/>
                <a:gd name="T32" fmla="*/ 0 w 112"/>
                <a:gd name="T33" fmla="*/ 1 h 132"/>
                <a:gd name="T34" fmla="*/ 0 w 112"/>
                <a:gd name="T35" fmla="*/ 1 h 132"/>
                <a:gd name="T36" fmla="*/ 0 w 112"/>
                <a:gd name="T37" fmla="*/ 1 h 132"/>
                <a:gd name="T38" fmla="*/ 0 w 112"/>
                <a:gd name="T39" fmla="*/ 1 h 132"/>
                <a:gd name="T40" fmla="*/ 0 w 112"/>
                <a:gd name="T41" fmla="*/ 1 h 132"/>
                <a:gd name="T42" fmla="*/ 0 w 112"/>
                <a:gd name="T43" fmla="*/ 1 h 132"/>
                <a:gd name="T44" fmla="*/ 0 w 112"/>
                <a:gd name="T45" fmla="*/ 1 h 132"/>
                <a:gd name="T46" fmla="*/ 0 w 112"/>
                <a:gd name="T47" fmla="*/ 1 h 132"/>
                <a:gd name="T48" fmla="*/ 0 w 112"/>
                <a:gd name="T49" fmla="*/ 1 h 13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12"/>
                <a:gd name="T76" fmla="*/ 0 h 132"/>
                <a:gd name="T77" fmla="*/ 112 w 112"/>
                <a:gd name="T78" fmla="*/ 132 h 13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12" h="132">
                  <a:moveTo>
                    <a:pt x="112" y="55"/>
                  </a:moveTo>
                  <a:lnTo>
                    <a:pt x="112" y="38"/>
                  </a:lnTo>
                  <a:lnTo>
                    <a:pt x="112" y="26"/>
                  </a:lnTo>
                  <a:lnTo>
                    <a:pt x="109" y="16"/>
                  </a:lnTo>
                  <a:lnTo>
                    <a:pt x="105" y="9"/>
                  </a:lnTo>
                  <a:lnTo>
                    <a:pt x="96" y="4"/>
                  </a:lnTo>
                  <a:lnTo>
                    <a:pt x="88" y="1"/>
                  </a:lnTo>
                  <a:lnTo>
                    <a:pt x="75" y="0"/>
                  </a:lnTo>
                  <a:lnTo>
                    <a:pt x="64" y="3"/>
                  </a:lnTo>
                  <a:lnTo>
                    <a:pt x="45" y="18"/>
                  </a:lnTo>
                  <a:lnTo>
                    <a:pt x="30" y="34"/>
                  </a:lnTo>
                  <a:lnTo>
                    <a:pt x="17" y="50"/>
                  </a:lnTo>
                  <a:lnTo>
                    <a:pt x="9" y="67"/>
                  </a:lnTo>
                  <a:lnTo>
                    <a:pt x="2" y="82"/>
                  </a:lnTo>
                  <a:lnTo>
                    <a:pt x="0" y="99"/>
                  </a:lnTo>
                  <a:lnTo>
                    <a:pt x="2" y="115"/>
                  </a:lnTo>
                  <a:lnTo>
                    <a:pt x="9" y="132"/>
                  </a:lnTo>
                  <a:lnTo>
                    <a:pt x="17" y="115"/>
                  </a:lnTo>
                  <a:lnTo>
                    <a:pt x="30" y="102"/>
                  </a:lnTo>
                  <a:lnTo>
                    <a:pt x="41" y="90"/>
                  </a:lnTo>
                  <a:lnTo>
                    <a:pt x="55" y="81"/>
                  </a:lnTo>
                  <a:lnTo>
                    <a:pt x="68" y="72"/>
                  </a:lnTo>
                  <a:lnTo>
                    <a:pt x="82" y="64"/>
                  </a:lnTo>
                  <a:lnTo>
                    <a:pt x="96" y="59"/>
                  </a:lnTo>
                  <a:lnTo>
                    <a:pt x="112" y="55"/>
                  </a:lnTo>
                  <a:close/>
                </a:path>
              </a:pathLst>
            </a:custGeom>
            <a:solidFill>
              <a:srgbClr val="FFFFB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64" name="Freeform 86"/>
            <p:cNvSpPr>
              <a:spLocks/>
            </p:cNvSpPr>
            <p:nvPr/>
          </p:nvSpPr>
          <p:spPr bwMode="auto">
            <a:xfrm>
              <a:off x="4613" y="2888"/>
              <a:ext cx="38" cy="66"/>
            </a:xfrm>
            <a:custGeom>
              <a:avLst/>
              <a:gdLst>
                <a:gd name="T0" fmla="*/ 0 w 113"/>
                <a:gd name="T1" fmla="*/ 0 h 133"/>
                <a:gd name="T2" fmla="*/ 0 w 113"/>
                <a:gd name="T3" fmla="*/ 0 h 133"/>
                <a:gd name="T4" fmla="*/ 0 w 113"/>
                <a:gd name="T5" fmla="*/ 0 h 133"/>
                <a:gd name="T6" fmla="*/ 0 w 113"/>
                <a:gd name="T7" fmla="*/ 0 h 133"/>
                <a:gd name="T8" fmla="*/ 0 w 113"/>
                <a:gd name="T9" fmla="*/ 0 h 133"/>
                <a:gd name="T10" fmla="*/ 0 w 113"/>
                <a:gd name="T11" fmla="*/ 0 h 133"/>
                <a:gd name="T12" fmla="*/ 0 w 113"/>
                <a:gd name="T13" fmla="*/ 0 h 133"/>
                <a:gd name="T14" fmla="*/ 0 w 113"/>
                <a:gd name="T15" fmla="*/ 0 h 133"/>
                <a:gd name="T16" fmla="*/ 0 w 113"/>
                <a:gd name="T17" fmla="*/ 0 h 133"/>
                <a:gd name="T18" fmla="*/ 0 w 113"/>
                <a:gd name="T19" fmla="*/ 0 h 133"/>
                <a:gd name="T20" fmla="*/ 0 w 113"/>
                <a:gd name="T21" fmla="*/ 0 h 133"/>
                <a:gd name="T22" fmla="*/ 0 w 113"/>
                <a:gd name="T23" fmla="*/ 0 h 133"/>
                <a:gd name="T24" fmla="*/ 0 w 113"/>
                <a:gd name="T25" fmla="*/ 0 h 133"/>
                <a:gd name="T26" fmla="*/ 0 w 113"/>
                <a:gd name="T27" fmla="*/ 0 h 133"/>
                <a:gd name="T28" fmla="*/ 0 w 113"/>
                <a:gd name="T29" fmla="*/ 0 h 133"/>
                <a:gd name="T30" fmla="*/ 0 w 113"/>
                <a:gd name="T31" fmla="*/ 0 h 133"/>
                <a:gd name="T32" fmla="*/ 0 w 113"/>
                <a:gd name="T33" fmla="*/ 0 h 133"/>
                <a:gd name="T34" fmla="*/ 0 w 113"/>
                <a:gd name="T35" fmla="*/ 0 h 133"/>
                <a:gd name="T36" fmla="*/ 0 w 113"/>
                <a:gd name="T37" fmla="*/ 0 h 133"/>
                <a:gd name="T38" fmla="*/ 0 w 113"/>
                <a:gd name="T39" fmla="*/ 0 h 133"/>
                <a:gd name="T40" fmla="*/ 0 w 113"/>
                <a:gd name="T41" fmla="*/ 0 h 133"/>
                <a:gd name="T42" fmla="*/ 0 w 113"/>
                <a:gd name="T43" fmla="*/ 0 h 133"/>
                <a:gd name="T44" fmla="*/ 0 w 113"/>
                <a:gd name="T45" fmla="*/ 0 h 133"/>
                <a:gd name="T46" fmla="*/ 0 w 113"/>
                <a:gd name="T47" fmla="*/ 0 h 133"/>
                <a:gd name="T48" fmla="*/ 0 w 113"/>
                <a:gd name="T49" fmla="*/ 0 h 13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13"/>
                <a:gd name="T76" fmla="*/ 0 h 133"/>
                <a:gd name="T77" fmla="*/ 113 w 113"/>
                <a:gd name="T78" fmla="*/ 133 h 133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13" h="133">
                  <a:moveTo>
                    <a:pt x="112" y="56"/>
                  </a:moveTo>
                  <a:lnTo>
                    <a:pt x="113" y="39"/>
                  </a:lnTo>
                  <a:lnTo>
                    <a:pt x="113" y="26"/>
                  </a:lnTo>
                  <a:lnTo>
                    <a:pt x="110" y="16"/>
                  </a:lnTo>
                  <a:lnTo>
                    <a:pt x="106" y="9"/>
                  </a:lnTo>
                  <a:lnTo>
                    <a:pt x="97" y="4"/>
                  </a:lnTo>
                  <a:lnTo>
                    <a:pt x="89" y="1"/>
                  </a:lnTo>
                  <a:lnTo>
                    <a:pt x="76" y="0"/>
                  </a:lnTo>
                  <a:lnTo>
                    <a:pt x="65" y="1"/>
                  </a:lnTo>
                  <a:lnTo>
                    <a:pt x="45" y="17"/>
                  </a:lnTo>
                  <a:lnTo>
                    <a:pt x="30" y="34"/>
                  </a:lnTo>
                  <a:lnTo>
                    <a:pt x="17" y="50"/>
                  </a:lnTo>
                  <a:lnTo>
                    <a:pt x="9" y="67"/>
                  </a:lnTo>
                  <a:lnTo>
                    <a:pt x="2" y="82"/>
                  </a:lnTo>
                  <a:lnTo>
                    <a:pt x="0" y="99"/>
                  </a:lnTo>
                  <a:lnTo>
                    <a:pt x="3" y="116"/>
                  </a:lnTo>
                  <a:lnTo>
                    <a:pt x="10" y="133"/>
                  </a:lnTo>
                  <a:lnTo>
                    <a:pt x="18" y="116"/>
                  </a:lnTo>
                  <a:lnTo>
                    <a:pt x="30" y="102"/>
                  </a:lnTo>
                  <a:lnTo>
                    <a:pt x="42" y="89"/>
                  </a:lnTo>
                  <a:lnTo>
                    <a:pt x="55" y="80"/>
                  </a:lnTo>
                  <a:lnTo>
                    <a:pt x="68" y="71"/>
                  </a:lnTo>
                  <a:lnTo>
                    <a:pt x="82" y="64"/>
                  </a:lnTo>
                  <a:lnTo>
                    <a:pt x="96" y="59"/>
                  </a:lnTo>
                  <a:lnTo>
                    <a:pt x="112" y="56"/>
                  </a:lnTo>
                  <a:close/>
                </a:path>
              </a:pathLst>
            </a:custGeom>
            <a:solidFill>
              <a:srgbClr val="FFFFB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65" name="Freeform 87"/>
            <p:cNvSpPr>
              <a:spLocks/>
            </p:cNvSpPr>
            <p:nvPr/>
          </p:nvSpPr>
          <p:spPr bwMode="auto">
            <a:xfrm>
              <a:off x="4737" y="2583"/>
              <a:ext cx="120" cy="277"/>
            </a:xfrm>
            <a:custGeom>
              <a:avLst/>
              <a:gdLst>
                <a:gd name="T0" fmla="*/ 0 w 361"/>
                <a:gd name="T1" fmla="*/ 2 h 553"/>
                <a:gd name="T2" fmla="*/ 0 w 361"/>
                <a:gd name="T3" fmla="*/ 2 h 553"/>
                <a:gd name="T4" fmla="*/ 0 w 361"/>
                <a:gd name="T5" fmla="*/ 2 h 553"/>
                <a:gd name="T6" fmla="*/ 0 w 361"/>
                <a:gd name="T7" fmla="*/ 2 h 553"/>
                <a:gd name="T8" fmla="*/ 0 w 361"/>
                <a:gd name="T9" fmla="*/ 1 h 553"/>
                <a:gd name="T10" fmla="*/ 0 w 361"/>
                <a:gd name="T11" fmla="*/ 1 h 553"/>
                <a:gd name="T12" fmla="*/ 0 w 361"/>
                <a:gd name="T13" fmla="*/ 1 h 553"/>
                <a:gd name="T14" fmla="*/ 0 w 361"/>
                <a:gd name="T15" fmla="*/ 1 h 553"/>
                <a:gd name="T16" fmla="*/ 0 w 361"/>
                <a:gd name="T17" fmla="*/ 0 h 553"/>
                <a:gd name="T18" fmla="*/ 0 w 361"/>
                <a:gd name="T19" fmla="*/ 1 h 553"/>
                <a:gd name="T20" fmla="*/ 0 w 361"/>
                <a:gd name="T21" fmla="*/ 1 h 553"/>
                <a:gd name="T22" fmla="*/ 0 w 361"/>
                <a:gd name="T23" fmla="*/ 1 h 553"/>
                <a:gd name="T24" fmla="*/ 0 w 361"/>
                <a:gd name="T25" fmla="*/ 1 h 553"/>
                <a:gd name="T26" fmla="*/ 0 w 361"/>
                <a:gd name="T27" fmla="*/ 1 h 553"/>
                <a:gd name="T28" fmla="*/ 0 w 361"/>
                <a:gd name="T29" fmla="*/ 2 h 553"/>
                <a:gd name="T30" fmla="*/ 0 w 361"/>
                <a:gd name="T31" fmla="*/ 2 h 553"/>
                <a:gd name="T32" fmla="*/ 0 w 361"/>
                <a:gd name="T33" fmla="*/ 2 h 553"/>
                <a:gd name="T34" fmla="*/ 0 w 361"/>
                <a:gd name="T35" fmla="*/ 2 h 553"/>
                <a:gd name="T36" fmla="*/ 0 w 361"/>
                <a:gd name="T37" fmla="*/ 3 h 553"/>
                <a:gd name="T38" fmla="*/ 0 w 361"/>
                <a:gd name="T39" fmla="*/ 3 h 553"/>
                <a:gd name="T40" fmla="*/ 0 w 361"/>
                <a:gd name="T41" fmla="*/ 3 h 553"/>
                <a:gd name="T42" fmla="*/ 0 w 361"/>
                <a:gd name="T43" fmla="*/ 3 h 553"/>
                <a:gd name="T44" fmla="*/ 0 w 361"/>
                <a:gd name="T45" fmla="*/ 3 h 553"/>
                <a:gd name="T46" fmla="*/ 0 w 361"/>
                <a:gd name="T47" fmla="*/ 2 h 553"/>
                <a:gd name="T48" fmla="*/ 0 w 361"/>
                <a:gd name="T49" fmla="*/ 2 h 55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61"/>
                <a:gd name="T76" fmla="*/ 0 h 553"/>
                <a:gd name="T77" fmla="*/ 361 w 361"/>
                <a:gd name="T78" fmla="*/ 553 h 553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61" h="553">
                  <a:moveTo>
                    <a:pt x="83" y="463"/>
                  </a:moveTo>
                  <a:lnTo>
                    <a:pt x="72" y="404"/>
                  </a:lnTo>
                  <a:lnTo>
                    <a:pt x="62" y="347"/>
                  </a:lnTo>
                  <a:lnTo>
                    <a:pt x="51" y="288"/>
                  </a:lnTo>
                  <a:lnTo>
                    <a:pt x="41" y="231"/>
                  </a:lnTo>
                  <a:lnTo>
                    <a:pt x="30" y="172"/>
                  </a:lnTo>
                  <a:lnTo>
                    <a:pt x="20" y="115"/>
                  </a:lnTo>
                  <a:lnTo>
                    <a:pt x="10" y="57"/>
                  </a:lnTo>
                  <a:lnTo>
                    <a:pt x="0" y="0"/>
                  </a:lnTo>
                  <a:lnTo>
                    <a:pt x="42" y="36"/>
                  </a:lnTo>
                  <a:lnTo>
                    <a:pt x="87" y="82"/>
                  </a:lnTo>
                  <a:lnTo>
                    <a:pt x="133" y="131"/>
                  </a:lnTo>
                  <a:lnTo>
                    <a:pt x="179" y="188"/>
                  </a:lnTo>
                  <a:lnTo>
                    <a:pt x="224" y="248"/>
                  </a:lnTo>
                  <a:lnTo>
                    <a:pt x="271" y="314"/>
                  </a:lnTo>
                  <a:lnTo>
                    <a:pt x="316" y="383"/>
                  </a:lnTo>
                  <a:lnTo>
                    <a:pt x="361" y="457"/>
                  </a:lnTo>
                  <a:lnTo>
                    <a:pt x="334" y="504"/>
                  </a:lnTo>
                  <a:lnTo>
                    <a:pt x="305" y="535"/>
                  </a:lnTo>
                  <a:lnTo>
                    <a:pt x="272" y="551"/>
                  </a:lnTo>
                  <a:lnTo>
                    <a:pt x="240" y="553"/>
                  </a:lnTo>
                  <a:lnTo>
                    <a:pt x="202" y="543"/>
                  </a:lnTo>
                  <a:lnTo>
                    <a:pt x="164" y="524"/>
                  </a:lnTo>
                  <a:lnTo>
                    <a:pt x="124" y="497"/>
                  </a:lnTo>
                  <a:lnTo>
                    <a:pt x="83" y="463"/>
                  </a:lnTo>
                  <a:close/>
                </a:path>
              </a:pathLst>
            </a:custGeom>
            <a:solidFill>
              <a:srgbClr val="782B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66" name="Freeform 88"/>
            <p:cNvSpPr>
              <a:spLocks/>
            </p:cNvSpPr>
            <p:nvPr/>
          </p:nvSpPr>
          <p:spPr bwMode="auto">
            <a:xfrm>
              <a:off x="4348" y="2267"/>
              <a:ext cx="453" cy="555"/>
            </a:xfrm>
            <a:custGeom>
              <a:avLst/>
              <a:gdLst>
                <a:gd name="T0" fmla="*/ 0 w 1359"/>
                <a:gd name="T1" fmla="*/ 3 h 1111"/>
                <a:gd name="T2" fmla="*/ 0 w 1359"/>
                <a:gd name="T3" fmla="*/ 3 h 1111"/>
                <a:gd name="T4" fmla="*/ 0 w 1359"/>
                <a:gd name="T5" fmla="*/ 3 h 1111"/>
                <a:gd name="T6" fmla="*/ 0 w 1359"/>
                <a:gd name="T7" fmla="*/ 3 h 1111"/>
                <a:gd name="T8" fmla="*/ 0 w 1359"/>
                <a:gd name="T9" fmla="*/ 2 h 1111"/>
                <a:gd name="T10" fmla="*/ 0 w 1359"/>
                <a:gd name="T11" fmla="*/ 2 h 1111"/>
                <a:gd name="T12" fmla="*/ 0 w 1359"/>
                <a:gd name="T13" fmla="*/ 2 h 1111"/>
                <a:gd name="T14" fmla="*/ 0 w 1359"/>
                <a:gd name="T15" fmla="*/ 2 h 1111"/>
                <a:gd name="T16" fmla="*/ 0 w 1359"/>
                <a:gd name="T17" fmla="*/ 2 h 1111"/>
                <a:gd name="T18" fmla="*/ 0 w 1359"/>
                <a:gd name="T19" fmla="*/ 2 h 1111"/>
                <a:gd name="T20" fmla="*/ 0 w 1359"/>
                <a:gd name="T21" fmla="*/ 1 h 1111"/>
                <a:gd name="T22" fmla="*/ 0 w 1359"/>
                <a:gd name="T23" fmla="*/ 1 h 1111"/>
                <a:gd name="T24" fmla="*/ 0 w 1359"/>
                <a:gd name="T25" fmla="*/ 1 h 1111"/>
                <a:gd name="T26" fmla="*/ 0 w 1359"/>
                <a:gd name="T27" fmla="*/ 1 h 1111"/>
                <a:gd name="T28" fmla="*/ 0 w 1359"/>
                <a:gd name="T29" fmla="*/ 1 h 1111"/>
                <a:gd name="T30" fmla="*/ 0 w 1359"/>
                <a:gd name="T31" fmla="*/ 1 h 1111"/>
                <a:gd name="T32" fmla="*/ 0 w 1359"/>
                <a:gd name="T33" fmla="*/ 1 h 1111"/>
                <a:gd name="T34" fmla="*/ 0 w 1359"/>
                <a:gd name="T35" fmla="*/ 0 h 1111"/>
                <a:gd name="T36" fmla="*/ 0 w 1359"/>
                <a:gd name="T37" fmla="*/ 0 h 1111"/>
                <a:gd name="T38" fmla="*/ 0 w 1359"/>
                <a:gd name="T39" fmla="*/ 0 h 1111"/>
                <a:gd name="T40" fmla="*/ 0 w 1359"/>
                <a:gd name="T41" fmla="*/ 0 h 1111"/>
                <a:gd name="T42" fmla="*/ 0 w 1359"/>
                <a:gd name="T43" fmla="*/ 0 h 1111"/>
                <a:gd name="T44" fmla="*/ 0 w 1359"/>
                <a:gd name="T45" fmla="*/ 0 h 1111"/>
                <a:gd name="T46" fmla="*/ 0 w 1359"/>
                <a:gd name="T47" fmla="*/ 1 h 1111"/>
                <a:gd name="T48" fmla="*/ 0 w 1359"/>
                <a:gd name="T49" fmla="*/ 1 h 1111"/>
                <a:gd name="T50" fmla="*/ 0 w 1359"/>
                <a:gd name="T51" fmla="*/ 1 h 1111"/>
                <a:gd name="T52" fmla="*/ 0 w 1359"/>
                <a:gd name="T53" fmla="*/ 2 h 1111"/>
                <a:gd name="T54" fmla="*/ 0 w 1359"/>
                <a:gd name="T55" fmla="*/ 2 h 1111"/>
                <a:gd name="T56" fmla="*/ 0 w 1359"/>
                <a:gd name="T57" fmla="*/ 2 h 1111"/>
                <a:gd name="T58" fmla="*/ 0 w 1359"/>
                <a:gd name="T59" fmla="*/ 2 h 1111"/>
                <a:gd name="T60" fmla="*/ 0 w 1359"/>
                <a:gd name="T61" fmla="*/ 3 h 1111"/>
                <a:gd name="T62" fmla="*/ 0 w 1359"/>
                <a:gd name="T63" fmla="*/ 3 h 1111"/>
                <a:gd name="T64" fmla="*/ 0 w 1359"/>
                <a:gd name="T65" fmla="*/ 3 h 1111"/>
                <a:gd name="T66" fmla="*/ 0 w 1359"/>
                <a:gd name="T67" fmla="*/ 4 h 1111"/>
                <a:gd name="T68" fmla="*/ 0 w 1359"/>
                <a:gd name="T69" fmla="*/ 4 h 1111"/>
                <a:gd name="T70" fmla="*/ 0 w 1359"/>
                <a:gd name="T71" fmla="*/ 4 h 1111"/>
                <a:gd name="T72" fmla="*/ 0 w 1359"/>
                <a:gd name="T73" fmla="*/ 4 h 1111"/>
                <a:gd name="T74" fmla="*/ 0 w 1359"/>
                <a:gd name="T75" fmla="*/ 4 h 1111"/>
                <a:gd name="T76" fmla="*/ 0 w 1359"/>
                <a:gd name="T77" fmla="*/ 4 h 1111"/>
                <a:gd name="T78" fmla="*/ 0 w 1359"/>
                <a:gd name="T79" fmla="*/ 3 h 1111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359"/>
                <a:gd name="T121" fmla="*/ 0 h 1111"/>
                <a:gd name="T122" fmla="*/ 1359 w 1359"/>
                <a:gd name="T123" fmla="*/ 1111 h 1111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359" h="1111">
                  <a:moveTo>
                    <a:pt x="1359" y="951"/>
                  </a:moveTo>
                  <a:lnTo>
                    <a:pt x="1343" y="929"/>
                  </a:lnTo>
                  <a:lnTo>
                    <a:pt x="1328" y="908"/>
                  </a:lnTo>
                  <a:lnTo>
                    <a:pt x="1309" y="888"/>
                  </a:lnTo>
                  <a:lnTo>
                    <a:pt x="1291" y="869"/>
                  </a:lnTo>
                  <a:lnTo>
                    <a:pt x="1270" y="849"/>
                  </a:lnTo>
                  <a:lnTo>
                    <a:pt x="1249" y="829"/>
                  </a:lnTo>
                  <a:lnTo>
                    <a:pt x="1226" y="811"/>
                  </a:lnTo>
                  <a:lnTo>
                    <a:pt x="1205" y="793"/>
                  </a:lnTo>
                  <a:lnTo>
                    <a:pt x="1194" y="767"/>
                  </a:lnTo>
                  <a:lnTo>
                    <a:pt x="1184" y="742"/>
                  </a:lnTo>
                  <a:lnTo>
                    <a:pt x="1173" y="717"/>
                  </a:lnTo>
                  <a:lnTo>
                    <a:pt x="1163" y="692"/>
                  </a:lnTo>
                  <a:lnTo>
                    <a:pt x="1151" y="668"/>
                  </a:lnTo>
                  <a:lnTo>
                    <a:pt x="1143" y="643"/>
                  </a:lnTo>
                  <a:lnTo>
                    <a:pt x="1132" y="618"/>
                  </a:lnTo>
                  <a:lnTo>
                    <a:pt x="1123" y="593"/>
                  </a:lnTo>
                  <a:lnTo>
                    <a:pt x="1092" y="564"/>
                  </a:lnTo>
                  <a:lnTo>
                    <a:pt x="1061" y="540"/>
                  </a:lnTo>
                  <a:lnTo>
                    <a:pt x="1030" y="516"/>
                  </a:lnTo>
                  <a:lnTo>
                    <a:pt x="999" y="495"/>
                  </a:lnTo>
                  <a:lnTo>
                    <a:pt x="966" y="476"/>
                  </a:lnTo>
                  <a:lnTo>
                    <a:pt x="935" y="459"/>
                  </a:lnTo>
                  <a:lnTo>
                    <a:pt x="903" y="442"/>
                  </a:lnTo>
                  <a:lnTo>
                    <a:pt x="872" y="429"/>
                  </a:lnTo>
                  <a:lnTo>
                    <a:pt x="876" y="421"/>
                  </a:lnTo>
                  <a:lnTo>
                    <a:pt x="880" y="413"/>
                  </a:lnTo>
                  <a:lnTo>
                    <a:pt x="886" y="405"/>
                  </a:lnTo>
                  <a:lnTo>
                    <a:pt x="892" y="399"/>
                  </a:lnTo>
                  <a:lnTo>
                    <a:pt x="896" y="391"/>
                  </a:lnTo>
                  <a:lnTo>
                    <a:pt x="900" y="383"/>
                  </a:lnTo>
                  <a:lnTo>
                    <a:pt x="906" y="375"/>
                  </a:lnTo>
                  <a:lnTo>
                    <a:pt x="911" y="369"/>
                  </a:lnTo>
                  <a:lnTo>
                    <a:pt x="911" y="320"/>
                  </a:lnTo>
                  <a:lnTo>
                    <a:pt x="900" y="273"/>
                  </a:lnTo>
                  <a:lnTo>
                    <a:pt x="880" y="228"/>
                  </a:lnTo>
                  <a:lnTo>
                    <a:pt x="855" y="182"/>
                  </a:lnTo>
                  <a:lnTo>
                    <a:pt x="824" y="136"/>
                  </a:lnTo>
                  <a:lnTo>
                    <a:pt x="793" y="90"/>
                  </a:lnTo>
                  <a:lnTo>
                    <a:pt x="765" y="45"/>
                  </a:lnTo>
                  <a:lnTo>
                    <a:pt x="741" y="0"/>
                  </a:lnTo>
                  <a:lnTo>
                    <a:pt x="652" y="34"/>
                  </a:lnTo>
                  <a:lnTo>
                    <a:pt x="561" y="66"/>
                  </a:lnTo>
                  <a:lnTo>
                    <a:pt x="470" y="94"/>
                  </a:lnTo>
                  <a:lnTo>
                    <a:pt x="379" y="128"/>
                  </a:lnTo>
                  <a:lnTo>
                    <a:pt x="289" y="166"/>
                  </a:lnTo>
                  <a:lnTo>
                    <a:pt x="203" y="216"/>
                  </a:lnTo>
                  <a:lnTo>
                    <a:pt x="120" y="277"/>
                  </a:lnTo>
                  <a:lnTo>
                    <a:pt x="45" y="357"/>
                  </a:lnTo>
                  <a:lnTo>
                    <a:pt x="15" y="416"/>
                  </a:lnTo>
                  <a:lnTo>
                    <a:pt x="1" y="464"/>
                  </a:lnTo>
                  <a:lnTo>
                    <a:pt x="0" y="499"/>
                  </a:lnTo>
                  <a:lnTo>
                    <a:pt x="8" y="528"/>
                  </a:lnTo>
                  <a:lnTo>
                    <a:pt x="24" y="546"/>
                  </a:lnTo>
                  <a:lnTo>
                    <a:pt x="46" y="560"/>
                  </a:lnTo>
                  <a:lnTo>
                    <a:pt x="73" y="570"/>
                  </a:lnTo>
                  <a:lnTo>
                    <a:pt x="104" y="579"/>
                  </a:lnTo>
                  <a:lnTo>
                    <a:pt x="163" y="593"/>
                  </a:lnTo>
                  <a:lnTo>
                    <a:pt x="214" y="631"/>
                  </a:lnTo>
                  <a:lnTo>
                    <a:pt x="265" y="683"/>
                  </a:lnTo>
                  <a:lnTo>
                    <a:pt x="327" y="745"/>
                  </a:lnTo>
                  <a:lnTo>
                    <a:pt x="406" y="806"/>
                  </a:lnTo>
                  <a:lnTo>
                    <a:pt x="515" y="859"/>
                  </a:lnTo>
                  <a:lnTo>
                    <a:pt x="660" y="899"/>
                  </a:lnTo>
                  <a:lnTo>
                    <a:pt x="854" y="918"/>
                  </a:lnTo>
                  <a:lnTo>
                    <a:pt x="899" y="963"/>
                  </a:lnTo>
                  <a:lnTo>
                    <a:pt x="944" y="1006"/>
                  </a:lnTo>
                  <a:lnTo>
                    <a:pt x="989" y="1044"/>
                  </a:lnTo>
                  <a:lnTo>
                    <a:pt x="1036" y="1076"/>
                  </a:lnTo>
                  <a:lnTo>
                    <a:pt x="1082" y="1098"/>
                  </a:lnTo>
                  <a:lnTo>
                    <a:pt x="1129" y="1111"/>
                  </a:lnTo>
                  <a:lnTo>
                    <a:pt x="1177" y="1111"/>
                  </a:lnTo>
                  <a:lnTo>
                    <a:pt x="1228" y="1097"/>
                  </a:lnTo>
                  <a:lnTo>
                    <a:pt x="1270" y="1093"/>
                  </a:lnTo>
                  <a:lnTo>
                    <a:pt x="1302" y="1085"/>
                  </a:lnTo>
                  <a:lnTo>
                    <a:pt x="1326" y="1071"/>
                  </a:lnTo>
                  <a:lnTo>
                    <a:pt x="1343" y="1054"/>
                  </a:lnTo>
                  <a:lnTo>
                    <a:pt x="1353" y="1031"/>
                  </a:lnTo>
                  <a:lnTo>
                    <a:pt x="1359" y="1006"/>
                  </a:lnTo>
                  <a:lnTo>
                    <a:pt x="1359" y="978"/>
                  </a:lnTo>
                  <a:lnTo>
                    <a:pt x="1359" y="951"/>
                  </a:lnTo>
                  <a:close/>
                </a:path>
              </a:pathLst>
            </a:custGeom>
            <a:solidFill>
              <a:srgbClr val="B86B0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67" name="Freeform 89"/>
            <p:cNvSpPr>
              <a:spLocks/>
            </p:cNvSpPr>
            <p:nvPr/>
          </p:nvSpPr>
          <p:spPr bwMode="auto">
            <a:xfrm>
              <a:off x="4376" y="2273"/>
              <a:ext cx="395" cy="515"/>
            </a:xfrm>
            <a:custGeom>
              <a:avLst/>
              <a:gdLst>
                <a:gd name="T0" fmla="*/ 0 w 1186"/>
                <a:gd name="T1" fmla="*/ 3 h 1031"/>
                <a:gd name="T2" fmla="*/ 0 w 1186"/>
                <a:gd name="T3" fmla="*/ 3 h 1031"/>
                <a:gd name="T4" fmla="*/ 0 w 1186"/>
                <a:gd name="T5" fmla="*/ 3 h 1031"/>
                <a:gd name="T6" fmla="*/ 0 w 1186"/>
                <a:gd name="T7" fmla="*/ 3 h 1031"/>
                <a:gd name="T8" fmla="*/ 0 w 1186"/>
                <a:gd name="T9" fmla="*/ 2 h 1031"/>
                <a:gd name="T10" fmla="*/ 0 w 1186"/>
                <a:gd name="T11" fmla="*/ 2 h 1031"/>
                <a:gd name="T12" fmla="*/ 0 w 1186"/>
                <a:gd name="T13" fmla="*/ 2 h 1031"/>
                <a:gd name="T14" fmla="*/ 0 w 1186"/>
                <a:gd name="T15" fmla="*/ 2 h 1031"/>
                <a:gd name="T16" fmla="*/ 0 w 1186"/>
                <a:gd name="T17" fmla="*/ 2 h 1031"/>
                <a:gd name="T18" fmla="*/ 0 w 1186"/>
                <a:gd name="T19" fmla="*/ 1 h 1031"/>
                <a:gd name="T20" fmla="*/ 0 w 1186"/>
                <a:gd name="T21" fmla="*/ 1 h 1031"/>
                <a:gd name="T22" fmla="*/ 0 w 1186"/>
                <a:gd name="T23" fmla="*/ 1 h 1031"/>
                <a:gd name="T24" fmla="*/ 0 w 1186"/>
                <a:gd name="T25" fmla="*/ 1 h 1031"/>
                <a:gd name="T26" fmla="*/ 0 w 1186"/>
                <a:gd name="T27" fmla="*/ 1 h 1031"/>
                <a:gd name="T28" fmla="*/ 0 w 1186"/>
                <a:gd name="T29" fmla="*/ 1 h 1031"/>
                <a:gd name="T30" fmla="*/ 0 w 1186"/>
                <a:gd name="T31" fmla="*/ 1 h 1031"/>
                <a:gd name="T32" fmla="*/ 0 w 1186"/>
                <a:gd name="T33" fmla="*/ 1 h 1031"/>
                <a:gd name="T34" fmla="*/ 0 w 1186"/>
                <a:gd name="T35" fmla="*/ 0 h 1031"/>
                <a:gd name="T36" fmla="*/ 0 w 1186"/>
                <a:gd name="T37" fmla="*/ 0 h 1031"/>
                <a:gd name="T38" fmla="*/ 0 w 1186"/>
                <a:gd name="T39" fmla="*/ 0 h 1031"/>
                <a:gd name="T40" fmla="*/ 0 w 1186"/>
                <a:gd name="T41" fmla="*/ 0 h 1031"/>
                <a:gd name="T42" fmla="*/ 0 w 1186"/>
                <a:gd name="T43" fmla="*/ 0 h 1031"/>
                <a:gd name="T44" fmla="*/ 0 w 1186"/>
                <a:gd name="T45" fmla="*/ 0 h 1031"/>
                <a:gd name="T46" fmla="*/ 0 w 1186"/>
                <a:gd name="T47" fmla="*/ 1 h 1031"/>
                <a:gd name="T48" fmla="*/ 0 w 1186"/>
                <a:gd name="T49" fmla="*/ 1 h 1031"/>
                <a:gd name="T50" fmla="*/ 0 w 1186"/>
                <a:gd name="T51" fmla="*/ 1 h 1031"/>
                <a:gd name="T52" fmla="*/ 0 w 1186"/>
                <a:gd name="T53" fmla="*/ 1 h 1031"/>
                <a:gd name="T54" fmla="*/ 0 w 1186"/>
                <a:gd name="T55" fmla="*/ 1 h 1031"/>
                <a:gd name="T56" fmla="*/ 0 w 1186"/>
                <a:gd name="T57" fmla="*/ 2 h 1031"/>
                <a:gd name="T58" fmla="*/ 0 w 1186"/>
                <a:gd name="T59" fmla="*/ 2 h 1031"/>
                <a:gd name="T60" fmla="*/ 0 w 1186"/>
                <a:gd name="T61" fmla="*/ 2 h 1031"/>
                <a:gd name="T62" fmla="*/ 0 w 1186"/>
                <a:gd name="T63" fmla="*/ 3 h 1031"/>
                <a:gd name="T64" fmla="*/ 0 w 1186"/>
                <a:gd name="T65" fmla="*/ 3 h 1031"/>
                <a:gd name="T66" fmla="*/ 0 w 1186"/>
                <a:gd name="T67" fmla="*/ 3 h 1031"/>
                <a:gd name="T68" fmla="*/ 0 w 1186"/>
                <a:gd name="T69" fmla="*/ 3 h 1031"/>
                <a:gd name="T70" fmla="*/ 0 w 1186"/>
                <a:gd name="T71" fmla="*/ 4 h 1031"/>
                <a:gd name="T72" fmla="*/ 0 w 1186"/>
                <a:gd name="T73" fmla="*/ 3 h 1031"/>
                <a:gd name="T74" fmla="*/ 0 w 1186"/>
                <a:gd name="T75" fmla="*/ 3 h 1031"/>
                <a:gd name="T76" fmla="*/ 0 w 1186"/>
                <a:gd name="T77" fmla="*/ 3 h 1031"/>
                <a:gd name="T78" fmla="*/ 0 w 1186"/>
                <a:gd name="T79" fmla="*/ 3 h 1031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186"/>
                <a:gd name="T121" fmla="*/ 0 h 1031"/>
                <a:gd name="T122" fmla="*/ 1186 w 1186"/>
                <a:gd name="T123" fmla="*/ 1031 h 1031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186" h="1031">
                  <a:moveTo>
                    <a:pt x="1185" y="891"/>
                  </a:moveTo>
                  <a:lnTo>
                    <a:pt x="1172" y="871"/>
                  </a:lnTo>
                  <a:lnTo>
                    <a:pt x="1158" y="853"/>
                  </a:lnTo>
                  <a:lnTo>
                    <a:pt x="1141" y="835"/>
                  </a:lnTo>
                  <a:lnTo>
                    <a:pt x="1125" y="819"/>
                  </a:lnTo>
                  <a:lnTo>
                    <a:pt x="1107" y="801"/>
                  </a:lnTo>
                  <a:lnTo>
                    <a:pt x="1089" y="785"/>
                  </a:lnTo>
                  <a:lnTo>
                    <a:pt x="1069" y="768"/>
                  </a:lnTo>
                  <a:lnTo>
                    <a:pt x="1049" y="752"/>
                  </a:lnTo>
                  <a:lnTo>
                    <a:pt x="1039" y="730"/>
                  </a:lnTo>
                  <a:lnTo>
                    <a:pt x="1031" y="708"/>
                  </a:lnTo>
                  <a:lnTo>
                    <a:pt x="1022" y="686"/>
                  </a:lnTo>
                  <a:lnTo>
                    <a:pt x="1014" y="665"/>
                  </a:lnTo>
                  <a:lnTo>
                    <a:pt x="1004" y="643"/>
                  </a:lnTo>
                  <a:lnTo>
                    <a:pt x="995" y="622"/>
                  </a:lnTo>
                  <a:lnTo>
                    <a:pt x="987" y="600"/>
                  </a:lnTo>
                  <a:lnTo>
                    <a:pt x="978" y="579"/>
                  </a:lnTo>
                  <a:lnTo>
                    <a:pt x="952" y="554"/>
                  </a:lnTo>
                  <a:lnTo>
                    <a:pt x="925" y="532"/>
                  </a:lnTo>
                  <a:lnTo>
                    <a:pt x="898" y="511"/>
                  </a:lnTo>
                  <a:lnTo>
                    <a:pt x="871" y="493"/>
                  </a:lnTo>
                  <a:lnTo>
                    <a:pt x="843" y="476"/>
                  </a:lnTo>
                  <a:lnTo>
                    <a:pt x="815" y="460"/>
                  </a:lnTo>
                  <a:lnTo>
                    <a:pt x="786" y="447"/>
                  </a:lnTo>
                  <a:lnTo>
                    <a:pt x="760" y="435"/>
                  </a:lnTo>
                  <a:lnTo>
                    <a:pt x="764" y="425"/>
                  </a:lnTo>
                  <a:lnTo>
                    <a:pt x="771" y="413"/>
                  </a:lnTo>
                  <a:lnTo>
                    <a:pt x="779" y="399"/>
                  </a:lnTo>
                  <a:lnTo>
                    <a:pt x="788" y="384"/>
                  </a:lnTo>
                  <a:lnTo>
                    <a:pt x="795" y="369"/>
                  </a:lnTo>
                  <a:lnTo>
                    <a:pt x="803" y="354"/>
                  </a:lnTo>
                  <a:lnTo>
                    <a:pt x="809" y="341"/>
                  </a:lnTo>
                  <a:lnTo>
                    <a:pt x="815" y="333"/>
                  </a:lnTo>
                  <a:lnTo>
                    <a:pt x="813" y="290"/>
                  </a:lnTo>
                  <a:lnTo>
                    <a:pt x="803" y="248"/>
                  </a:lnTo>
                  <a:lnTo>
                    <a:pt x="785" y="207"/>
                  </a:lnTo>
                  <a:lnTo>
                    <a:pt x="762" y="165"/>
                  </a:lnTo>
                  <a:lnTo>
                    <a:pt x="734" y="123"/>
                  </a:lnTo>
                  <a:lnTo>
                    <a:pt x="706" y="81"/>
                  </a:lnTo>
                  <a:lnTo>
                    <a:pt x="679" y="40"/>
                  </a:lnTo>
                  <a:lnTo>
                    <a:pt x="659" y="0"/>
                  </a:lnTo>
                  <a:lnTo>
                    <a:pt x="580" y="33"/>
                  </a:lnTo>
                  <a:lnTo>
                    <a:pt x="500" y="67"/>
                  </a:lnTo>
                  <a:lnTo>
                    <a:pt x="418" y="102"/>
                  </a:lnTo>
                  <a:lnTo>
                    <a:pt x="338" y="143"/>
                  </a:lnTo>
                  <a:lnTo>
                    <a:pt x="256" y="186"/>
                  </a:lnTo>
                  <a:lnTo>
                    <a:pt x="180" y="238"/>
                  </a:lnTo>
                  <a:lnTo>
                    <a:pt x="106" y="298"/>
                  </a:lnTo>
                  <a:lnTo>
                    <a:pt x="40" y="371"/>
                  </a:lnTo>
                  <a:lnTo>
                    <a:pt x="14" y="421"/>
                  </a:lnTo>
                  <a:lnTo>
                    <a:pt x="2" y="457"/>
                  </a:lnTo>
                  <a:lnTo>
                    <a:pt x="0" y="481"/>
                  </a:lnTo>
                  <a:lnTo>
                    <a:pt x="7" y="497"/>
                  </a:lnTo>
                  <a:lnTo>
                    <a:pt x="20" y="504"/>
                  </a:lnTo>
                  <a:lnTo>
                    <a:pt x="40" y="508"/>
                  </a:lnTo>
                  <a:lnTo>
                    <a:pt x="64" y="511"/>
                  </a:lnTo>
                  <a:lnTo>
                    <a:pt x="91" y="516"/>
                  </a:lnTo>
                  <a:lnTo>
                    <a:pt x="143" y="531"/>
                  </a:lnTo>
                  <a:lnTo>
                    <a:pt x="187" y="570"/>
                  </a:lnTo>
                  <a:lnTo>
                    <a:pt x="232" y="625"/>
                  </a:lnTo>
                  <a:lnTo>
                    <a:pt x="285" y="687"/>
                  </a:lnTo>
                  <a:lnTo>
                    <a:pt x="353" y="749"/>
                  </a:lnTo>
                  <a:lnTo>
                    <a:pt x="448" y="803"/>
                  </a:lnTo>
                  <a:lnTo>
                    <a:pt x="575" y="844"/>
                  </a:lnTo>
                  <a:lnTo>
                    <a:pt x="744" y="862"/>
                  </a:lnTo>
                  <a:lnTo>
                    <a:pt x="784" y="900"/>
                  </a:lnTo>
                  <a:lnTo>
                    <a:pt x="823" y="939"/>
                  </a:lnTo>
                  <a:lnTo>
                    <a:pt x="863" y="972"/>
                  </a:lnTo>
                  <a:lnTo>
                    <a:pt x="905" y="1001"/>
                  </a:lnTo>
                  <a:lnTo>
                    <a:pt x="945" y="1020"/>
                  </a:lnTo>
                  <a:lnTo>
                    <a:pt x="986" y="1031"/>
                  </a:lnTo>
                  <a:lnTo>
                    <a:pt x="1028" y="1031"/>
                  </a:lnTo>
                  <a:lnTo>
                    <a:pt x="1070" y="1019"/>
                  </a:lnTo>
                  <a:lnTo>
                    <a:pt x="1107" y="1015"/>
                  </a:lnTo>
                  <a:lnTo>
                    <a:pt x="1137" y="1008"/>
                  </a:lnTo>
                  <a:lnTo>
                    <a:pt x="1158" y="997"/>
                  </a:lnTo>
                  <a:lnTo>
                    <a:pt x="1173" y="981"/>
                  </a:lnTo>
                  <a:lnTo>
                    <a:pt x="1182" y="961"/>
                  </a:lnTo>
                  <a:lnTo>
                    <a:pt x="1186" y="939"/>
                  </a:lnTo>
                  <a:lnTo>
                    <a:pt x="1186" y="914"/>
                  </a:lnTo>
                  <a:lnTo>
                    <a:pt x="1185" y="891"/>
                  </a:lnTo>
                  <a:close/>
                </a:path>
              </a:pathLst>
            </a:custGeom>
            <a:solidFill>
              <a:srgbClr val="BF731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68" name="Freeform 90"/>
            <p:cNvSpPr>
              <a:spLocks/>
            </p:cNvSpPr>
            <p:nvPr/>
          </p:nvSpPr>
          <p:spPr bwMode="auto">
            <a:xfrm>
              <a:off x="4388" y="2290"/>
              <a:ext cx="369" cy="483"/>
            </a:xfrm>
            <a:custGeom>
              <a:avLst/>
              <a:gdLst>
                <a:gd name="T0" fmla="*/ 0 w 1108"/>
                <a:gd name="T1" fmla="*/ 4 h 966"/>
                <a:gd name="T2" fmla="*/ 0 w 1108"/>
                <a:gd name="T3" fmla="*/ 4 h 966"/>
                <a:gd name="T4" fmla="*/ 0 w 1108"/>
                <a:gd name="T5" fmla="*/ 3 h 966"/>
                <a:gd name="T6" fmla="*/ 0 w 1108"/>
                <a:gd name="T7" fmla="*/ 3 h 966"/>
                <a:gd name="T8" fmla="*/ 0 w 1108"/>
                <a:gd name="T9" fmla="*/ 3 h 966"/>
                <a:gd name="T10" fmla="*/ 0 w 1108"/>
                <a:gd name="T11" fmla="*/ 3 h 966"/>
                <a:gd name="T12" fmla="*/ 0 w 1108"/>
                <a:gd name="T13" fmla="*/ 3 h 966"/>
                <a:gd name="T14" fmla="*/ 0 w 1108"/>
                <a:gd name="T15" fmla="*/ 3 h 966"/>
                <a:gd name="T16" fmla="*/ 0 w 1108"/>
                <a:gd name="T17" fmla="*/ 3 h 966"/>
                <a:gd name="T18" fmla="*/ 0 w 1108"/>
                <a:gd name="T19" fmla="*/ 2 h 966"/>
                <a:gd name="T20" fmla="*/ 0 w 1108"/>
                <a:gd name="T21" fmla="*/ 2 h 966"/>
                <a:gd name="T22" fmla="*/ 0 w 1108"/>
                <a:gd name="T23" fmla="*/ 2 h 966"/>
                <a:gd name="T24" fmla="*/ 0 w 1108"/>
                <a:gd name="T25" fmla="*/ 2 h 966"/>
                <a:gd name="T26" fmla="*/ 0 w 1108"/>
                <a:gd name="T27" fmla="*/ 2 h 966"/>
                <a:gd name="T28" fmla="*/ 0 w 1108"/>
                <a:gd name="T29" fmla="*/ 2 h 966"/>
                <a:gd name="T30" fmla="*/ 0 w 1108"/>
                <a:gd name="T31" fmla="*/ 2 h 966"/>
                <a:gd name="T32" fmla="*/ 0 w 1108"/>
                <a:gd name="T33" fmla="*/ 2 h 966"/>
                <a:gd name="T34" fmla="*/ 0 w 1108"/>
                <a:gd name="T35" fmla="*/ 1 h 966"/>
                <a:gd name="T36" fmla="*/ 0 w 1108"/>
                <a:gd name="T37" fmla="*/ 1 h 966"/>
                <a:gd name="T38" fmla="*/ 0 w 1108"/>
                <a:gd name="T39" fmla="*/ 1 h 966"/>
                <a:gd name="T40" fmla="*/ 0 w 1108"/>
                <a:gd name="T41" fmla="*/ 1 h 966"/>
                <a:gd name="T42" fmla="*/ 0 w 1108"/>
                <a:gd name="T43" fmla="*/ 1 h 966"/>
                <a:gd name="T44" fmla="*/ 0 w 1108"/>
                <a:gd name="T45" fmla="*/ 1 h 966"/>
                <a:gd name="T46" fmla="*/ 0 w 1108"/>
                <a:gd name="T47" fmla="*/ 2 h 966"/>
                <a:gd name="T48" fmla="*/ 0 w 1108"/>
                <a:gd name="T49" fmla="*/ 2 h 966"/>
                <a:gd name="T50" fmla="*/ 0 w 1108"/>
                <a:gd name="T51" fmla="*/ 2 h 966"/>
                <a:gd name="T52" fmla="*/ 0 w 1108"/>
                <a:gd name="T53" fmla="*/ 2 h 966"/>
                <a:gd name="T54" fmla="*/ 0 w 1108"/>
                <a:gd name="T55" fmla="*/ 2 h 966"/>
                <a:gd name="T56" fmla="*/ 0 w 1108"/>
                <a:gd name="T57" fmla="*/ 2 h 966"/>
                <a:gd name="T58" fmla="*/ 0 w 1108"/>
                <a:gd name="T59" fmla="*/ 3 h 966"/>
                <a:gd name="T60" fmla="*/ 0 w 1108"/>
                <a:gd name="T61" fmla="*/ 3 h 966"/>
                <a:gd name="T62" fmla="*/ 0 w 1108"/>
                <a:gd name="T63" fmla="*/ 4 h 966"/>
                <a:gd name="T64" fmla="*/ 0 w 1108"/>
                <a:gd name="T65" fmla="*/ 4 h 966"/>
                <a:gd name="T66" fmla="*/ 0 w 1108"/>
                <a:gd name="T67" fmla="*/ 4 h 966"/>
                <a:gd name="T68" fmla="*/ 0 w 1108"/>
                <a:gd name="T69" fmla="*/ 4 h 966"/>
                <a:gd name="T70" fmla="*/ 0 w 1108"/>
                <a:gd name="T71" fmla="*/ 4 h 966"/>
                <a:gd name="T72" fmla="*/ 0 w 1108"/>
                <a:gd name="T73" fmla="*/ 4 h 966"/>
                <a:gd name="T74" fmla="*/ 0 w 1108"/>
                <a:gd name="T75" fmla="*/ 4 h 966"/>
                <a:gd name="T76" fmla="*/ 0 w 1108"/>
                <a:gd name="T77" fmla="*/ 4 h 966"/>
                <a:gd name="T78" fmla="*/ 0 w 1108"/>
                <a:gd name="T79" fmla="*/ 4 h 96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108"/>
                <a:gd name="T121" fmla="*/ 0 h 966"/>
                <a:gd name="T122" fmla="*/ 1108 w 1108"/>
                <a:gd name="T123" fmla="*/ 966 h 96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108" h="966">
                  <a:moveTo>
                    <a:pt x="1108" y="834"/>
                  </a:moveTo>
                  <a:lnTo>
                    <a:pt x="1095" y="816"/>
                  </a:lnTo>
                  <a:lnTo>
                    <a:pt x="1083" y="799"/>
                  </a:lnTo>
                  <a:lnTo>
                    <a:pt x="1069" y="783"/>
                  </a:lnTo>
                  <a:lnTo>
                    <a:pt x="1053" y="768"/>
                  </a:lnTo>
                  <a:lnTo>
                    <a:pt x="1035" y="752"/>
                  </a:lnTo>
                  <a:lnTo>
                    <a:pt x="1018" y="736"/>
                  </a:lnTo>
                  <a:lnTo>
                    <a:pt x="999" y="721"/>
                  </a:lnTo>
                  <a:lnTo>
                    <a:pt x="982" y="706"/>
                  </a:lnTo>
                  <a:lnTo>
                    <a:pt x="974" y="686"/>
                  </a:lnTo>
                  <a:lnTo>
                    <a:pt x="965" y="665"/>
                  </a:lnTo>
                  <a:lnTo>
                    <a:pt x="957" y="644"/>
                  </a:lnTo>
                  <a:lnTo>
                    <a:pt x="949" y="624"/>
                  </a:lnTo>
                  <a:lnTo>
                    <a:pt x="940" y="603"/>
                  </a:lnTo>
                  <a:lnTo>
                    <a:pt x="932" y="582"/>
                  </a:lnTo>
                  <a:lnTo>
                    <a:pt x="923" y="561"/>
                  </a:lnTo>
                  <a:lnTo>
                    <a:pt x="916" y="542"/>
                  </a:lnTo>
                  <a:lnTo>
                    <a:pt x="891" y="518"/>
                  </a:lnTo>
                  <a:lnTo>
                    <a:pt x="865" y="498"/>
                  </a:lnTo>
                  <a:lnTo>
                    <a:pt x="840" y="478"/>
                  </a:lnTo>
                  <a:lnTo>
                    <a:pt x="816" y="462"/>
                  </a:lnTo>
                  <a:lnTo>
                    <a:pt x="789" y="445"/>
                  </a:lnTo>
                  <a:lnTo>
                    <a:pt x="764" y="432"/>
                  </a:lnTo>
                  <a:lnTo>
                    <a:pt x="738" y="419"/>
                  </a:lnTo>
                  <a:lnTo>
                    <a:pt x="713" y="409"/>
                  </a:lnTo>
                  <a:lnTo>
                    <a:pt x="716" y="400"/>
                  </a:lnTo>
                  <a:lnTo>
                    <a:pt x="723" y="389"/>
                  </a:lnTo>
                  <a:lnTo>
                    <a:pt x="728" y="375"/>
                  </a:lnTo>
                  <a:lnTo>
                    <a:pt x="737" y="360"/>
                  </a:lnTo>
                  <a:lnTo>
                    <a:pt x="744" y="345"/>
                  </a:lnTo>
                  <a:lnTo>
                    <a:pt x="751" y="332"/>
                  </a:lnTo>
                  <a:lnTo>
                    <a:pt x="757" y="320"/>
                  </a:lnTo>
                  <a:lnTo>
                    <a:pt x="762" y="313"/>
                  </a:lnTo>
                  <a:lnTo>
                    <a:pt x="762" y="273"/>
                  </a:lnTo>
                  <a:lnTo>
                    <a:pt x="754" y="234"/>
                  </a:lnTo>
                  <a:lnTo>
                    <a:pt x="737" y="193"/>
                  </a:lnTo>
                  <a:lnTo>
                    <a:pt x="717" y="154"/>
                  </a:lnTo>
                  <a:lnTo>
                    <a:pt x="692" y="115"/>
                  </a:lnTo>
                  <a:lnTo>
                    <a:pt x="666" y="76"/>
                  </a:lnTo>
                  <a:lnTo>
                    <a:pt x="642" y="37"/>
                  </a:lnTo>
                  <a:lnTo>
                    <a:pt x="624" y="0"/>
                  </a:lnTo>
                  <a:lnTo>
                    <a:pt x="550" y="31"/>
                  </a:lnTo>
                  <a:lnTo>
                    <a:pt x="474" y="63"/>
                  </a:lnTo>
                  <a:lnTo>
                    <a:pt x="397" y="97"/>
                  </a:lnTo>
                  <a:lnTo>
                    <a:pt x="319" y="135"/>
                  </a:lnTo>
                  <a:lnTo>
                    <a:pt x="241" y="175"/>
                  </a:lnTo>
                  <a:lnTo>
                    <a:pt x="169" y="225"/>
                  </a:lnTo>
                  <a:lnTo>
                    <a:pt x="99" y="281"/>
                  </a:lnTo>
                  <a:lnTo>
                    <a:pt x="37" y="349"/>
                  </a:lnTo>
                  <a:lnTo>
                    <a:pt x="13" y="394"/>
                  </a:lnTo>
                  <a:lnTo>
                    <a:pt x="3" y="428"/>
                  </a:lnTo>
                  <a:lnTo>
                    <a:pt x="0" y="451"/>
                  </a:lnTo>
                  <a:lnTo>
                    <a:pt x="7" y="466"/>
                  </a:lnTo>
                  <a:lnTo>
                    <a:pt x="20" y="473"/>
                  </a:lnTo>
                  <a:lnTo>
                    <a:pt x="38" y="477"/>
                  </a:lnTo>
                  <a:lnTo>
                    <a:pt x="59" y="479"/>
                  </a:lnTo>
                  <a:lnTo>
                    <a:pt x="85" y="484"/>
                  </a:lnTo>
                  <a:lnTo>
                    <a:pt x="133" y="499"/>
                  </a:lnTo>
                  <a:lnTo>
                    <a:pt x="175" y="535"/>
                  </a:lnTo>
                  <a:lnTo>
                    <a:pt x="216" y="585"/>
                  </a:lnTo>
                  <a:lnTo>
                    <a:pt x="267" y="644"/>
                  </a:lnTo>
                  <a:lnTo>
                    <a:pt x="330" y="701"/>
                  </a:lnTo>
                  <a:lnTo>
                    <a:pt x="419" y="753"/>
                  </a:lnTo>
                  <a:lnTo>
                    <a:pt x="538" y="790"/>
                  </a:lnTo>
                  <a:lnTo>
                    <a:pt x="696" y="808"/>
                  </a:lnTo>
                  <a:lnTo>
                    <a:pt x="733" y="845"/>
                  </a:lnTo>
                  <a:lnTo>
                    <a:pt x="769" y="880"/>
                  </a:lnTo>
                  <a:lnTo>
                    <a:pt x="807" y="910"/>
                  </a:lnTo>
                  <a:lnTo>
                    <a:pt x="845" y="938"/>
                  </a:lnTo>
                  <a:lnTo>
                    <a:pt x="884" y="956"/>
                  </a:lnTo>
                  <a:lnTo>
                    <a:pt x="922" y="966"/>
                  </a:lnTo>
                  <a:lnTo>
                    <a:pt x="961" y="966"/>
                  </a:lnTo>
                  <a:lnTo>
                    <a:pt x="1002" y="955"/>
                  </a:lnTo>
                  <a:lnTo>
                    <a:pt x="1036" y="951"/>
                  </a:lnTo>
                  <a:lnTo>
                    <a:pt x="1063" y="944"/>
                  </a:lnTo>
                  <a:lnTo>
                    <a:pt x="1083" y="934"/>
                  </a:lnTo>
                  <a:lnTo>
                    <a:pt x="1097" y="919"/>
                  </a:lnTo>
                  <a:lnTo>
                    <a:pt x="1104" y="900"/>
                  </a:lnTo>
                  <a:lnTo>
                    <a:pt x="1108" y="880"/>
                  </a:lnTo>
                  <a:lnTo>
                    <a:pt x="1108" y="857"/>
                  </a:lnTo>
                  <a:lnTo>
                    <a:pt x="1108" y="834"/>
                  </a:lnTo>
                  <a:close/>
                </a:path>
              </a:pathLst>
            </a:custGeom>
            <a:solidFill>
              <a:srgbClr val="C77A1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69" name="Freeform 91"/>
            <p:cNvSpPr>
              <a:spLocks/>
            </p:cNvSpPr>
            <p:nvPr/>
          </p:nvSpPr>
          <p:spPr bwMode="auto">
            <a:xfrm>
              <a:off x="4400" y="2306"/>
              <a:ext cx="345" cy="450"/>
            </a:xfrm>
            <a:custGeom>
              <a:avLst/>
              <a:gdLst>
                <a:gd name="T0" fmla="*/ 0 w 1035"/>
                <a:gd name="T1" fmla="*/ 2 h 901"/>
                <a:gd name="T2" fmla="*/ 0 w 1035"/>
                <a:gd name="T3" fmla="*/ 2 h 901"/>
                <a:gd name="T4" fmla="*/ 0 w 1035"/>
                <a:gd name="T5" fmla="*/ 2 h 901"/>
                <a:gd name="T6" fmla="*/ 0 w 1035"/>
                <a:gd name="T7" fmla="*/ 2 h 901"/>
                <a:gd name="T8" fmla="*/ 0 w 1035"/>
                <a:gd name="T9" fmla="*/ 2 h 901"/>
                <a:gd name="T10" fmla="*/ 0 w 1035"/>
                <a:gd name="T11" fmla="*/ 2 h 901"/>
                <a:gd name="T12" fmla="*/ 0 w 1035"/>
                <a:gd name="T13" fmla="*/ 2 h 901"/>
                <a:gd name="T14" fmla="*/ 0 w 1035"/>
                <a:gd name="T15" fmla="*/ 2 h 901"/>
                <a:gd name="T16" fmla="*/ 0 w 1035"/>
                <a:gd name="T17" fmla="*/ 1 h 901"/>
                <a:gd name="T18" fmla="*/ 0 w 1035"/>
                <a:gd name="T19" fmla="*/ 1 h 901"/>
                <a:gd name="T20" fmla="*/ 0 w 1035"/>
                <a:gd name="T21" fmla="*/ 1 h 901"/>
                <a:gd name="T22" fmla="*/ 0 w 1035"/>
                <a:gd name="T23" fmla="*/ 1 h 901"/>
                <a:gd name="T24" fmla="*/ 0 w 1035"/>
                <a:gd name="T25" fmla="*/ 1 h 901"/>
                <a:gd name="T26" fmla="*/ 0 w 1035"/>
                <a:gd name="T27" fmla="*/ 1 h 901"/>
                <a:gd name="T28" fmla="*/ 0 w 1035"/>
                <a:gd name="T29" fmla="*/ 1 h 901"/>
                <a:gd name="T30" fmla="*/ 0 w 1035"/>
                <a:gd name="T31" fmla="*/ 1 h 901"/>
                <a:gd name="T32" fmla="*/ 0 w 1035"/>
                <a:gd name="T33" fmla="*/ 0 h 901"/>
                <a:gd name="T34" fmla="*/ 0 w 1035"/>
                <a:gd name="T35" fmla="*/ 0 h 901"/>
                <a:gd name="T36" fmla="*/ 0 w 1035"/>
                <a:gd name="T37" fmla="*/ 0 h 901"/>
                <a:gd name="T38" fmla="*/ 0 w 1035"/>
                <a:gd name="T39" fmla="*/ 0 h 901"/>
                <a:gd name="T40" fmla="*/ 0 w 1035"/>
                <a:gd name="T41" fmla="*/ 0 h 901"/>
                <a:gd name="T42" fmla="*/ 0 w 1035"/>
                <a:gd name="T43" fmla="*/ 0 h 901"/>
                <a:gd name="T44" fmla="*/ 0 w 1035"/>
                <a:gd name="T45" fmla="*/ 0 h 901"/>
                <a:gd name="T46" fmla="*/ 0 w 1035"/>
                <a:gd name="T47" fmla="*/ 1 h 901"/>
                <a:gd name="T48" fmla="*/ 0 w 1035"/>
                <a:gd name="T49" fmla="*/ 1 h 901"/>
                <a:gd name="T50" fmla="*/ 0 w 1035"/>
                <a:gd name="T51" fmla="*/ 1 h 901"/>
                <a:gd name="T52" fmla="*/ 0 w 1035"/>
                <a:gd name="T53" fmla="*/ 1 h 901"/>
                <a:gd name="T54" fmla="*/ 0 w 1035"/>
                <a:gd name="T55" fmla="*/ 1 h 901"/>
                <a:gd name="T56" fmla="*/ 0 w 1035"/>
                <a:gd name="T57" fmla="*/ 1 h 901"/>
                <a:gd name="T58" fmla="*/ 0 w 1035"/>
                <a:gd name="T59" fmla="*/ 2 h 901"/>
                <a:gd name="T60" fmla="*/ 0 w 1035"/>
                <a:gd name="T61" fmla="*/ 2 h 901"/>
                <a:gd name="T62" fmla="*/ 0 w 1035"/>
                <a:gd name="T63" fmla="*/ 2 h 901"/>
                <a:gd name="T64" fmla="*/ 0 w 1035"/>
                <a:gd name="T65" fmla="*/ 3 h 901"/>
                <a:gd name="T66" fmla="*/ 0 w 1035"/>
                <a:gd name="T67" fmla="*/ 3 h 901"/>
                <a:gd name="T68" fmla="*/ 0 w 1035"/>
                <a:gd name="T69" fmla="*/ 3 h 901"/>
                <a:gd name="T70" fmla="*/ 0 w 1035"/>
                <a:gd name="T71" fmla="*/ 3 h 901"/>
                <a:gd name="T72" fmla="*/ 0 w 1035"/>
                <a:gd name="T73" fmla="*/ 3 h 901"/>
                <a:gd name="T74" fmla="*/ 0 w 1035"/>
                <a:gd name="T75" fmla="*/ 3 h 901"/>
                <a:gd name="T76" fmla="*/ 0 w 1035"/>
                <a:gd name="T77" fmla="*/ 3 h 901"/>
                <a:gd name="T78" fmla="*/ 0 w 1035"/>
                <a:gd name="T79" fmla="*/ 3 h 901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035"/>
                <a:gd name="T121" fmla="*/ 0 h 901"/>
                <a:gd name="T122" fmla="*/ 1035 w 1035"/>
                <a:gd name="T123" fmla="*/ 901 h 901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035" h="901">
                  <a:moveTo>
                    <a:pt x="1035" y="780"/>
                  </a:moveTo>
                  <a:lnTo>
                    <a:pt x="1024" y="762"/>
                  </a:lnTo>
                  <a:lnTo>
                    <a:pt x="1011" y="747"/>
                  </a:lnTo>
                  <a:lnTo>
                    <a:pt x="997" y="731"/>
                  </a:lnTo>
                  <a:lnTo>
                    <a:pt x="983" y="717"/>
                  </a:lnTo>
                  <a:lnTo>
                    <a:pt x="966" y="701"/>
                  </a:lnTo>
                  <a:lnTo>
                    <a:pt x="950" y="686"/>
                  </a:lnTo>
                  <a:lnTo>
                    <a:pt x="933" y="672"/>
                  </a:lnTo>
                  <a:lnTo>
                    <a:pt x="918" y="659"/>
                  </a:lnTo>
                  <a:lnTo>
                    <a:pt x="909" y="639"/>
                  </a:lnTo>
                  <a:lnTo>
                    <a:pt x="902" y="620"/>
                  </a:lnTo>
                  <a:lnTo>
                    <a:pt x="894" y="600"/>
                  </a:lnTo>
                  <a:lnTo>
                    <a:pt x="887" y="582"/>
                  </a:lnTo>
                  <a:lnTo>
                    <a:pt x="878" y="562"/>
                  </a:lnTo>
                  <a:lnTo>
                    <a:pt x="871" y="544"/>
                  </a:lnTo>
                  <a:lnTo>
                    <a:pt x="863" y="525"/>
                  </a:lnTo>
                  <a:lnTo>
                    <a:pt x="856" y="506"/>
                  </a:lnTo>
                  <a:lnTo>
                    <a:pt x="832" y="484"/>
                  </a:lnTo>
                  <a:lnTo>
                    <a:pt x="809" y="466"/>
                  </a:lnTo>
                  <a:lnTo>
                    <a:pt x="785" y="448"/>
                  </a:lnTo>
                  <a:lnTo>
                    <a:pt x="762" y="432"/>
                  </a:lnTo>
                  <a:lnTo>
                    <a:pt x="738" y="416"/>
                  </a:lnTo>
                  <a:lnTo>
                    <a:pt x="714" y="403"/>
                  </a:lnTo>
                  <a:lnTo>
                    <a:pt x="689" y="390"/>
                  </a:lnTo>
                  <a:lnTo>
                    <a:pt x="665" y="381"/>
                  </a:lnTo>
                  <a:lnTo>
                    <a:pt x="669" y="373"/>
                  </a:lnTo>
                  <a:lnTo>
                    <a:pt x="675" y="363"/>
                  </a:lnTo>
                  <a:lnTo>
                    <a:pt x="681" y="350"/>
                  </a:lnTo>
                  <a:lnTo>
                    <a:pt x="689" y="337"/>
                  </a:lnTo>
                  <a:lnTo>
                    <a:pt x="695" y="322"/>
                  </a:lnTo>
                  <a:lnTo>
                    <a:pt x="702" y="310"/>
                  </a:lnTo>
                  <a:lnTo>
                    <a:pt x="707" y="299"/>
                  </a:lnTo>
                  <a:lnTo>
                    <a:pt x="713" y="292"/>
                  </a:lnTo>
                  <a:lnTo>
                    <a:pt x="713" y="254"/>
                  </a:lnTo>
                  <a:lnTo>
                    <a:pt x="706" y="218"/>
                  </a:lnTo>
                  <a:lnTo>
                    <a:pt x="690" y="180"/>
                  </a:lnTo>
                  <a:lnTo>
                    <a:pt x="674" y="143"/>
                  </a:lnTo>
                  <a:lnTo>
                    <a:pt x="651" y="105"/>
                  </a:lnTo>
                  <a:lnTo>
                    <a:pt x="630" y="70"/>
                  </a:lnTo>
                  <a:lnTo>
                    <a:pt x="609" y="34"/>
                  </a:lnTo>
                  <a:lnTo>
                    <a:pt x="590" y="0"/>
                  </a:lnTo>
                  <a:lnTo>
                    <a:pt x="521" y="28"/>
                  </a:lnTo>
                  <a:lnTo>
                    <a:pt x="451" y="58"/>
                  </a:lnTo>
                  <a:lnTo>
                    <a:pt x="376" y="90"/>
                  </a:lnTo>
                  <a:lnTo>
                    <a:pt x="302" y="125"/>
                  </a:lnTo>
                  <a:lnTo>
                    <a:pt x="229" y="164"/>
                  </a:lnTo>
                  <a:lnTo>
                    <a:pt x="160" y="210"/>
                  </a:lnTo>
                  <a:lnTo>
                    <a:pt x="92" y="263"/>
                  </a:lnTo>
                  <a:lnTo>
                    <a:pt x="34" y="327"/>
                  </a:lnTo>
                  <a:lnTo>
                    <a:pt x="12" y="371"/>
                  </a:lnTo>
                  <a:lnTo>
                    <a:pt x="2" y="402"/>
                  </a:lnTo>
                  <a:lnTo>
                    <a:pt x="0" y="421"/>
                  </a:lnTo>
                  <a:lnTo>
                    <a:pt x="7" y="434"/>
                  </a:lnTo>
                  <a:lnTo>
                    <a:pt x="19" y="441"/>
                  </a:lnTo>
                  <a:lnTo>
                    <a:pt x="37" y="445"/>
                  </a:lnTo>
                  <a:lnTo>
                    <a:pt x="57" y="448"/>
                  </a:lnTo>
                  <a:lnTo>
                    <a:pt x="81" y="453"/>
                  </a:lnTo>
                  <a:lnTo>
                    <a:pt x="124" y="465"/>
                  </a:lnTo>
                  <a:lnTo>
                    <a:pt x="164" y="500"/>
                  </a:lnTo>
                  <a:lnTo>
                    <a:pt x="202" y="547"/>
                  </a:lnTo>
                  <a:lnTo>
                    <a:pt x="250" y="602"/>
                  </a:lnTo>
                  <a:lnTo>
                    <a:pt x="309" y="655"/>
                  </a:lnTo>
                  <a:lnTo>
                    <a:pt x="393" y="703"/>
                  </a:lnTo>
                  <a:lnTo>
                    <a:pt x="503" y="737"/>
                  </a:lnTo>
                  <a:lnTo>
                    <a:pt x="651" y="754"/>
                  </a:lnTo>
                  <a:lnTo>
                    <a:pt x="685" y="787"/>
                  </a:lnTo>
                  <a:lnTo>
                    <a:pt x="719" y="820"/>
                  </a:lnTo>
                  <a:lnTo>
                    <a:pt x="754" y="848"/>
                  </a:lnTo>
                  <a:lnTo>
                    <a:pt x="789" y="875"/>
                  </a:lnTo>
                  <a:lnTo>
                    <a:pt x="825" y="891"/>
                  </a:lnTo>
                  <a:lnTo>
                    <a:pt x="861" y="901"/>
                  </a:lnTo>
                  <a:lnTo>
                    <a:pt x="897" y="901"/>
                  </a:lnTo>
                  <a:lnTo>
                    <a:pt x="935" y="890"/>
                  </a:lnTo>
                  <a:lnTo>
                    <a:pt x="967" y="888"/>
                  </a:lnTo>
                  <a:lnTo>
                    <a:pt x="993" y="881"/>
                  </a:lnTo>
                  <a:lnTo>
                    <a:pt x="1011" y="869"/>
                  </a:lnTo>
                  <a:lnTo>
                    <a:pt x="1025" y="858"/>
                  </a:lnTo>
                  <a:lnTo>
                    <a:pt x="1031" y="839"/>
                  </a:lnTo>
                  <a:lnTo>
                    <a:pt x="1035" y="821"/>
                  </a:lnTo>
                  <a:lnTo>
                    <a:pt x="1035" y="800"/>
                  </a:lnTo>
                  <a:lnTo>
                    <a:pt x="1035" y="780"/>
                  </a:lnTo>
                  <a:close/>
                </a:path>
              </a:pathLst>
            </a:custGeom>
            <a:solidFill>
              <a:srgbClr val="D1852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70" name="Freeform 92"/>
            <p:cNvSpPr>
              <a:spLocks/>
            </p:cNvSpPr>
            <p:nvPr/>
          </p:nvSpPr>
          <p:spPr bwMode="auto">
            <a:xfrm>
              <a:off x="4412" y="2322"/>
              <a:ext cx="320" cy="419"/>
            </a:xfrm>
            <a:custGeom>
              <a:avLst/>
              <a:gdLst>
                <a:gd name="T0" fmla="*/ 0 w 960"/>
                <a:gd name="T1" fmla="*/ 3 h 837"/>
                <a:gd name="T2" fmla="*/ 0 w 960"/>
                <a:gd name="T3" fmla="*/ 3 h 837"/>
                <a:gd name="T4" fmla="*/ 0 w 960"/>
                <a:gd name="T5" fmla="*/ 3 h 837"/>
                <a:gd name="T6" fmla="*/ 0 w 960"/>
                <a:gd name="T7" fmla="*/ 3 h 837"/>
                <a:gd name="T8" fmla="*/ 0 w 960"/>
                <a:gd name="T9" fmla="*/ 3 h 837"/>
                <a:gd name="T10" fmla="*/ 0 w 960"/>
                <a:gd name="T11" fmla="*/ 3 h 837"/>
                <a:gd name="T12" fmla="*/ 0 w 960"/>
                <a:gd name="T13" fmla="*/ 3 h 837"/>
                <a:gd name="T14" fmla="*/ 0 w 960"/>
                <a:gd name="T15" fmla="*/ 2 h 837"/>
                <a:gd name="T16" fmla="*/ 0 w 960"/>
                <a:gd name="T17" fmla="*/ 2 h 837"/>
                <a:gd name="T18" fmla="*/ 0 w 960"/>
                <a:gd name="T19" fmla="*/ 2 h 837"/>
                <a:gd name="T20" fmla="*/ 0 w 960"/>
                <a:gd name="T21" fmla="*/ 2 h 837"/>
                <a:gd name="T22" fmla="*/ 0 w 960"/>
                <a:gd name="T23" fmla="*/ 2 h 837"/>
                <a:gd name="T24" fmla="*/ 0 w 960"/>
                <a:gd name="T25" fmla="*/ 2 h 837"/>
                <a:gd name="T26" fmla="*/ 0 w 960"/>
                <a:gd name="T27" fmla="*/ 2 h 837"/>
                <a:gd name="T28" fmla="*/ 0 w 960"/>
                <a:gd name="T29" fmla="*/ 2 h 837"/>
                <a:gd name="T30" fmla="*/ 0 w 960"/>
                <a:gd name="T31" fmla="*/ 2 h 837"/>
                <a:gd name="T32" fmla="*/ 0 w 960"/>
                <a:gd name="T33" fmla="*/ 1 h 837"/>
                <a:gd name="T34" fmla="*/ 0 w 960"/>
                <a:gd name="T35" fmla="*/ 1 h 837"/>
                <a:gd name="T36" fmla="*/ 0 w 960"/>
                <a:gd name="T37" fmla="*/ 1 h 837"/>
                <a:gd name="T38" fmla="*/ 0 w 960"/>
                <a:gd name="T39" fmla="*/ 1 h 837"/>
                <a:gd name="T40" fmla="*/ 0 w 960"/>
                <a:gd name="T41" fmla="*/ 1 h 837"/>
                <a:gd name="T42" fmla="*/ 0 w 960"/>
                <a:gd name="T43" fmla="*/ 1 h 837"/>
                <a:gd name="T44" fmla="*/ 0 w 960"/>
                <a:gd name="T45" fmla="*/ 1 h 837"/>
                <a:gd name="T46" fmla="*/ 0 w 960"/>
                <a:gd name="T47" fmla="*/ 1 h 837"/>
                <a:gd name="T48" fmla="*/ 0 w 960"/>
                <a:gd name="T49" fmla="*/ 2 h 837"/>
                <a:gd name="T50" fmla="*/ 0 w 960"/>
                <a:gd name="T51" fmla="*/ 2 h 837"/>
                <a:gd name="T52" fmla="*/ 0 w 960"/>
                <a:gd name="T53" fmla="*/ 2 h 837"/>
                <a:gd name="T54" fmla="*/ 0 w 960"/>
                <a:gd name="T55" fmla="*/ 2 h 837"/>
                <a:gd name="T56" fmla="*/ 0 w 960"/>
                <a:gd name="T57" fmla="*/ 2 h 837"/>
                <a:gd name="T58" fmla="*/ 0 w 960"/>
                <a:gd name="T59" fmla="*/ 2 h 837"/>
                <a:gd name="T60" fmla="*/ 0 w 960"/>
                <a:gd name="T61" fmla="*/ 3 h 837"/>
                <a:gd name="T62" fmla="*/ 0 w 960"/>
                <a:gd name="T63" fmla="*/ 3 h 837"/>
                <a:gd name="T64" fmla="*/ 0 w 960"/>
                <a:gd name="T65" fmla="*/ 3 h 837"/>
                <a:gd name="T66" fmla="*/ 0 w 960"/>
                <a:gd name="T67" fmla="*/ 4 h 837"/>
                <a:gd name="T68" fmla="*/ 0 w 960"/>
                <a:gd name="T69" fmla="*/ 4 h 837"/>
                <a:gd name="T70" fmla="*/ 0 w 960"/>
                <a:gd name="T71" fmla="*/ 4 h 837"/>
                <a:gd name="T72" fmla="*/ 0 w 960"/>
                <a:gd name="T73" fmla="*/ 4 h 837"/>
                <a:gd name="T74" fmla="*/ 0 w 960"/>
                <a:gd name="T75" fmla="*/ 4 h 837"/>
                <a:gd name="T76" fmla="*/ 0 w 960"/>
                <a:gd name="T77" fmla="*/ 4 h 837"/>
                <a:gd name="T78" fmla="*/ 0 w 960"/>
                <a:gd name="T79" fmla="*/ 3 h 837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960"/>
                <a:gd name="T121" fmla="*/ 0 h 837"/>
                <a:gd name="T122" fmla="*/ 960 w 960"/>
                <a:gd name="T123" fmla="*/ 837 h 837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960" h="837">
                  <a:moveTo>
                    <a:pt x="960" y="725"/>
                  </a:moveTo>
                  <a:lnTo>
                    <a:pt x="949" y="709"/>
                  </a:lnTo>
                  <a:lnTo>
                    <a:pt x="937" y="694"/>
                  </a:lnTo>
                  <a:lnTo>
                    <a:pt x="923" y="679"/>
                  </a:lnTo>
                  <a:lnTo>
                    <a:pt x="910" y="666"/>
                  </a:lnTo>
                  <a:lnTo>
                    <a:pt x="895" y="652"/>
                  </a:lnTo>
                  <a:lnTo>
                    <a:pt x="881" y="639"/>
                  </a:lnTo>
                  <a:lnTo>
                    <a:pt x="865" y="626"/>
                  </a:lnTo>
                  <a:lnTo>
                    <a:pt x="850" y="614"/>
                  </a:lnTo>
                  <a:lnTo>
                    <a:pt x="841" y="594"/>
                  </a:lnTo>
                  <a:lnTo>
                    <a:pt x="834" y="577"/>
                  </a:lnTo>
                  <a:lnTo>
                    <a:pt x="827" y="559"/>
                  </a:lnTo>
                  <a:lnTo>
                    <a:pt x="820" y="542"/>
                  </a:lnTo>
                  <a:lnTo>
                    <a:pt x="813" y="524"/>
                  </a:lnTo>
                  <a:lnTo>
                    <a:pt x="806" y="507"/>
                  </a:lnTo>
                  <a:lnTo>
                    <a:pt x="799" y="489"/>
                  </a:lnTo>
                  <a:lnTo>
                    <a:pt x="793" y="472"/>
                  </a:lnTo>
                  <a:lnTo>
                    <a:pt x="771" y="451"/>
                  </a:lnTo>
                  <a:lnTo>
                    <a:pt x="749" y="434"/>
                  </a:lnTo>
                  <a:lnTo>
                    <a:pt x="727" y="417"/>
                  </a:lnTo>
                  <a:lnTo>
                    <a:pt x="706" y="402"/>
                  </a:lnTo>
                  <a:lnTo>
                    <a:pt x="683" y="388"/>
                  </a:lnTo>
                  <a:lnTo>
                    <a:pt x="661" y="376"/>
                  </a:lnTo>
                  <a:lnTo>
                    <a:pt x="638" y="365"/>
                  </a:lnTo>
                  <a:lnTo>
                    <a:pt x="615" y="355"/>
                  </a:lnTo>
                  <a:lnTo>
                    <a:pt x="620" y="348"/>
                  </a:lnTo>
                  <a:lnTo>
                    <a:pt x="625" y="339"/>
                  </a:lnTo>
                  <a:lnTo>
                    <a:pt x="631" y="327"/>
                  </a:lnTo>
                  <a:lnTo>
                    <a:pt x="638" y="315"/>
                  </a:lnTo>
                  <a:lnTo>
                    <a:pt x="644" y="302"/>
                  </a:lnTo>
                  <a:lnTo>
                    <a:pt x="649" y="290"/>
                  </a:lnTo>
                  <a:lnTo>
                    <a:pt x="655" y="280"/>
                  </a:lnTo>
                  <a:lnTo>
                    <a:pt x="661" y="273"/>
                  </a:lnTo>
                  <a:lnTo>
                    <a:pt x="661" y="238"/>
                  </a:lnTo>
                  <a:lnTo>
                    <a:pt x="655" y="204"/>
                  </a:lnTo>
                  <a:lnTo>
                    <a:pt x="644" y="169"/>
                  </a:lnTo>
                  <a:lnTo>
                    <a:pt x="628" y="135"/>
                  </a:lnTo>
                  <a:lnTo>
                    <a:pt x="608" y="100"/>
                  </a:lnTo>
                  <a:lnTo>
                    <a:pt x="589" y="66"/>
                  </a:lnTo>
                  <a:lnTo>
                    <a:pt x="570" y="32"/>
                  </a:lnTo>
                  <a:lnTo>
                    <a:pt x="555" y="0"/>
                  </a:lnTo>
                  <a:lnTo>
                    <a:pt x="490" y="26"/>
                  </a:lnTo>
                  <a:lnTo>
                    <a:pt x="423" y="54"/>
                  </a:lnTo>
                  <a:lnTo>
                    <a:pt x="353" y="83"/>
                  </a:lnTo>
                  <a:lnTo>
                    <a:pt x="285" y="117"/>
                  </a:lnTo>
                  <a:lnTo>
                    <a:pt x="215" y="153"/>
                  </a:lnTo>
                  <a:lnTo>
                    <a:pt x="150" y="196"/>
                  </a:lnTo>
                  <a:lnTo>
                    <a:pt x="87" y="246"/>
                  </a:lnTo>
                  <a:lnTo>
                    <a:pt x="34" y="305"/>
                  </a:lnTo>
                  <a:lnTo>
                    <a:pt x="13" y="345"/>
                  </a:lnTo>
                  <a:lnTo>
                    <a:pt x="3" y="374"/>
                  </a:lnTo>
                  <a:lnTo>
                    <a:pt x="0" y="392"/>
                  </a:lnTo>
                  <a:lnTo>
                    <a:pt x="7" y="405"/>
                  </a:lnTo>
                  <a:lnTo>
                    <a:pt x="18" y="410"/>
                  </a:lnTo>
                  <a:lnTo>
                    <a:pt x="34" y="414"/>
                  </a:lnTo>
                  <a:lnTo>
                    <a:pt x="54" y="416"/>
                  </a:lnTo>
                  <a:lnTo>
                    <a:pt x="75" y="421"/>
                  </a:lnTo>
                  <a:lnTo>
                    <a:pt x="116" y="433"/>
                  </a:lnTo>
                  <a:lnTo>
                    <a:pt x="152" y="464"/>
                  </a:lnTo>
                  <a:lnTo>
                    <a:pt x="188" y="507"/>
                  </a:lnTo>
                  <a:lnTo>
                    <a:pt x="231" y="558"/>
                  </a:lnTo>
                  <a:lnTo>
                    <a:pt x="287" y="607"/>
                  </a:lnTo>
                  <a:lnTo>
                    <a:pt x="363" y="653"/>
                  </a:lnTo>
                  <a:lnTo>
                    <a:pt x="464" y="685"/>
                  </a:lnTo>
                  <a:lnTo>
                    <a:pt x="601" y="700"/>
                  </a:lnTo>
                  <a:lnTo>
                    <a:pt x="632" y="732"/>
                  </a:lnTo>
                  <a:lnTo>
                    <a:pt x="666" y="762"/>
                  </a:lnTo>
                  <a:lnTo>
                    <a:pt x="697" y="789"/>
                  </a:lnTo>
                  <a:lnTo>
                    <a:pt x="731" y="812"/>
                  </a:lnTo>
                  <a:lnTo>
                    <a:pt x="764" y="828"/>
                  </a:lnTo>
                  <a:lnTo>
                    <a:pt x="797" y="837"/>
                  </a:lnTo>
                  <a:lnTo>
                    <a:pt x="831" y="836"/>
                  </a:lnTo>
                  <a:lnTo>
                    <a:pt x="867" y="827"/>
                  </a:lnTo>
                  <a:lnTo>
                    <a:pt x="896" y="824"/>
                  </a:lnTo>
                  <a:lnTo>
                    <a:pt x="920" y="818"/>
                  </a:lnTo>
                  <a:lnTo>
                    <a:pt x="936" y="809"/>
                  </a:lnTo>
                  <a:lnTo>
                    <a:pt x="949" y="797"/>
                  </a:lnTo>
                  <a:lnTo>
                    <a:pt x="956" y="780"/>
                  </a:lnTo>
                  <a:lnTo>
                    <a:pt x="960" y="763"/>
                  </a:lnTo>
                  <a:lnTo>
                    <a:pt x="960" y="743"/>
                  </a:lnTo>
                  <a:lnTo>
                    <a:pt x="960" y="725"/>
                  </a:lnTo>
                  <a:close/>
                </a:path>
              </a:pathLst>
            </a:custGeom>
            <a:solidFill>
              <a:srgbClr val="DB8F3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71" name="Freeform 93"/>
            <p:cNvSpPr>
              <a:spLocks/>
            </p:cNvSpPr>
            <p:nvPr/>
          </p:nvSpPr>
          <p:spPr bwMode="auto">
            <a:xfrm>
              <a:off x="4537" y="2427"/>
              <a:ext cx="105" cy="56"/>
            </a:xfrm>
            <a:custGeom>
              <a:avLst/>
              <a:gdLst>
                <a:gd name="T0" fmla="*/ 0 w 316"/>
                <a:gd name="T1" fmla="*/ 0 h 114"/>
                <a:gd name="T2" fmla="*/ 0 w 316"/>
                <a:gd name="T3" fmla="*/ 0 h 114"/>
                <a:gd name="T4" fmla="*/ 0 w 316"/>
                <a:gd name="T5" fmla="*/ 0 h 114"/>
                <a:gd name="T6" fmla="*/ 0 w 316"/>
                <a:gd name="T7" fmla="*/ 0 h 114"/>
                <a:gd name="T8" fmla="*/ 0 w 316"/>
                <a:gd name="T9" fmla="*/ 0 h 114"/>
                <a:gd name="T10" fmla="*/ 0 w 316"/>
                <a:gd name="T11" fmla="*/ 0 h 114"/>
                <a:gd name="T12" fmla="*/ 0 w 316"/>
                <a:gd name="T13" fmla="*/ 0 h 114"/>
                <a:gd name="T14" fmla="*/ 0 w 316"/>
                <a:gd name="T15" fmla="*/ 0 h 114"/>
                <a:gd name="T16" fmla="*/ 0 w 316"/>
                <a:gd name="T17" fmla="*/ 0 h 114"/>
                <a:gd name="T18" fmla="*/ 0 w 316"/>
                <a:gd name="T19" fmla="*/ 0 h 114"/>
                <a:gd name="T20" fmla="*/ 0 w 316"/>
                <a:gd name="T21" fmla="*/ 0 h 114"/>
                <a:gd name="T22" fmla="*/ 0 w 316"/>
                <a:gd name="T23" fmla="*/ 0 h 114"/>
                <a:gd name="T24" fmla="*/ 0 w 316"/>
                <a:gd name="T25" fmla="*/ 0 h 114"/>
                <a:gd name="T26" fmla="*/ 0 w 316"/>
                <a:gd name="T27" fmla="*/ 0 h 114"/>
                <a:gd name="T28" fmla="*/ 0 w 316"/>
                <a:gd name="T29" fmla="*/ 0 h 114"/>
                <a:gd name="T30" fmla="*/ 0 w 316"/>
                <a:gd name="T31" fmla="*/ 0 h 114"/>
                <a:gd name="T32" fmla="*/ 0 w 316"/>
                <a:gd name="T33" fmla="*/ 0 h 114"/>
                <a:gd name="T34" fmla="*/ 0 w 316"/>
                <a:gd name="T35" fmla="*/ 0 h 114"/>
                <a:gd name="T36" fmla="*/ 0 w 316"/>
                <a:gd name="T37" fmla="*/ 0 h 114"/>
                <a:gd name="T38" fmla="*/ 0 w 316"/>
                <a:gd name="T39" fmla="*/ 0 h 114"/>
                <a:gd name="T40" fmla="*/ 0 w 316"/>
                <a:gd name="T41" fmla="*/ 0 h 114"/>
                <a:gd name="T42" fmla="*/ 0 w 316"/>
                <a:gd name="T43" fmla="*/ 0 h 114"/>
                <a:gd name="T44" fmla="*/ 0 w 316"/>
                <a:gd name="T45" fmla="*/ 0 h 114"/>
                <a:gd name="T46" fmla="*/ 0 w 316"/>
                <a:gd name="T47" fmla="*/ 0 h 114"/>
                <a:gd name="T48" fmla="*/ 0 w 316"/>
                <a:gd name="T49" fmla="*/ 0 h 114"/>
                <a:gd name="T50" fmla="*/ 0 w 316"/>
                <a:gd name="T51" fmla="*/ 0 h 114"/>
                <a:gd name="T52" fmla="*/ 0 w 316"/>
                <a:gd name="T53" fmla="*/ 0 h 114"/>
                <a:gd name="T54" fmla="*/ 0 w 316"/>
                <a:gd name="T55" fmla="*/ 0 h 114"/>
                <a:gd name="T56" fmla="*/ 0 w 316"/>
                <a:gd name="T57" fmla="*/ 0 h 114"/>
                <a:gd name="T58" fmla="*/ 0 w 316"/>
                <a:gd name="T59" fmla="*/ 0 h 114"/>
                <a:gd name="T60" fmla="*/ 0 w 316"/>
                <a:gd name="T61" fmla="*/ 0 h 114"/>
                <a:gd name="T62" fmla="*/ 0 w 316"/>
                <a:gd name="T63" fmla="*/ 0 h 114"/>
                <a:gd name="T64" fmla="*/ 0 w 316"/>
                <a:gd name="T65" fmla="*/ 0 h 114"/>
                <a:gd name="T66" fmla="*/ 0 w 316"/>
                <a:gd name="T67" fmla="*/ 0 h 114"/>
                <a:gd name="T68" fmla="*/ 0 w 316"/>
                <a:gd name="T69" fmla="*/ 0 h 11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16"/>
                <a:gd name="T106" fmla="*/ 0 h 114"/>
                <a:gd name="T107" fmla="*/ 316 w 316"/>
                <a:gd name="T108" fmla="*/ 114 h 114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16" h="114">
                  <a:moveTo>
                    <a:pt x="219" y="76"/>
                  </a:moveTo>
                  <a:lnTo>
                    <a:pt x="192" y="55"/>
                  </a:lnTo>
                  <a:lnTo>
                    <a:pt x="167" y="38"/>
                  </a:lnTo>
                  <a:lnTo>
                    <a:pt x="140" y="24"/>
                  </a:lnTo>
                  <a:lnTo>
                    <a:pt x="114" y="13"/>
                  </a:lnTo>
                  <a:lnTo>
                    <a:pt x="86" y="5"/>
                  </a:lnTo>
                  <a:lnTo>
                    <a:pt x="58" y="2"/>
                  </a:lnTo>
                  <a:lnTo>
                    <a:pt x="28" y="0"/>
                  </a:lnTo>
                  <a:lnTo>
                    <a:pt x="0" y="4"/>
                  </a:lnTo>
                  <a:lnTo>
                    <a:pt x="32" y="4"/>
                  </a:lnTo>
                  <a:lnTo>
                    <a:pt x="64" y="9"/>
                  </a:lnTo>
                  <a:lnTo>
                    <a:pt x="93" y="16"/>
                  </a:lnTo>
                  <a:lnTo>
                    <a:pt x="120" y="26"/>
                  </a:lnTo>
                  <a:lnTo>
                    <a:pt x="144" y="37"/>
                  </a:lnTo>
                  <a:lnTo>
                    <a:pt x="168" y="51"/>
                  </a:lnTo>
                  <a:lnTo>
                    <a:pt x="189" y="67"/>
                  </a:lnTo>
                  <a:lnTo>
                    <a:pt x="210" y="86"/>
                  </a:lnTo>
                  <a:lnTo>
                    <a:pt x="219" y="90"/>
                  </a:lnTo>
                  <a:lnTo>
                    <a:pt x="230" y="94"/>
                  </a:lnTo>
                  <a:lnTo>
                    <a:pt x="241" y="98"/>
                  </a:lnTo>
                  <a:lnTo>
                    <a:pt x="254" y="102"/>
                  </a:lnTo>
                  <a:lnTo>
                    <a:pt x="265" y="105"/>
                  </a:lnTo>
                  <a:lnTo>
                    <a:pt x="278" y="107"/>
                  </a:lnTo>
                  <a:lnTo>
                    <a:pt x="292" y="110"/>
                  </a:lnTo>
                  <a:lnTo>
                    <a:pt x="308" y="114"/>
                  </a:lnTo>
                  <a:lnTo>
                    <a:pt x="312" y="107"/>
                  </a:lnTo>
                  <a:lnTo>
                    <a:pt x="316" y="102"/>
                  </a:lnTo>
                  <a:lnTo>
                    <a:pt x="302" y="101"/>
                  </a:lnTo>
                  <a:lnTo>
                    <a:pt x="289" y="99"/>
                  </a:lnTo>
                  <a:lnTo>
                    <a:pt x="277" y="97"/>
                  </a:lnTo>
                  <a:lnTo>
                    <a:pt x="264" y="94"/>
                  </a:lnTo>
                  <a:lnTo>
                    <a:pt x="251" y="90"/>
                  </a:lnTo>
                  <a:lnTo>
                    <a:pt x="240" y="86"/>
                  </a:lnTo>
                  <a:lnTo>
                    <a:pt x="229" y="81"/>
                  </a:lnTo>
                  <a:lnTo>
                    <a:pt x="219" y="76"/>
                  </a:lnTo>
                  <a:close/>
                </a:path>
              </a:pathLst>
            </a:custGeom>
            <a:solidFill>
              <a:srgbClr val="611400"/>
            </a:solidFill>
            <a:ln w="0">
              <a:solidFill>
                <a:srgbClr val="6114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72" name="Freeform 94"/>
            <p:cNvSpPr>
              <a:spLocks/>
            </p:cNvSpPr>
            <p:nvPr/>
          </p:nvSpPr>
          <p:spPr bwMode="auto">
            <a:xfrm>
              <a:off x="4653" y="2645"/>
              <a:ext cx="106" cy="173"/>
            </a:xfrm>
            <a:custGeom>
              <a:avLst/>
              <a:gdLst>
                <a:gd name="T0" fmla="*/ 0 w 318"/>
                <a:gd name="T1" fmla="*/ 1 h 346"/>
                <a:gd name="T2" fmla="*/ 0 w 318"/>
                <a:gd name="T3" fmla="*/ 1 h 346"/>
                <a:gd name="T4" fmla="*/ 0 w 318"/>
                <a:gd name="T5" fmla="*/ 1 h 346"/>
                <a:gd name="T6" fmla="*/ 0 w 318"/>
                <a:gd name="T7" fmla="*/ 1 h 346"/>
                <a:gd name="T8" fmla="*/ 0 w 318"/>
                <a:gd name="T9" fmla="*/ 1 h 346"/>
                <a:gd name="T10" fmla="*/ 0 w 318"/>
                <a:gd name="T11" fmla="*/ 1 h 346"/>
                <a:gd name="T12" fmla="*/ 0 w 318"/>
                <a:gd name="T13" fmla="*/ 1 h 346"/>
                <a:gd name="T14" fmla="*/ 0 w 318"/>
                <a:gd name="T15" fmla="*/ 1 h 346"/>
                <a:gd name="T16" fmla="*/ 0 w 318"/>
                <a:gd name="T17" fmla="*/ 0 h 346"/>
                <a:gd name="T18" fmla="*/ 0 w 318"/>
                <a:gd name="T19" fmla="*/ 1 h 346"/>
                <a:gd name="T20" fmla="*/ 0 w 318"/>
                <a:gd name="T21" fmla="*/ 1 h 346"/>
                <a:gd name="T22" fmla="*/ 0 w 318"/>
                <a:gd name="T23" fmla="*/ 1 h 346"/>
                <a:gd name="T24" fmla="*/ 0 w 318"/>
                <a:gd name="T25" fmla="*/ 1 h 346"/>
                <a:gd name="T26" fmla="*/ 0 w 318"/>
                <a:gd name="T27" fmla="*/ 1 h 346"/>
                <a:gd name="T28" fmla="*/ 0 w 318"/>
                <a:gd name="T29" fmla="*/ 1 h 346"/>
                <a:gd name="T30" fmla="*/ 0 w 318"/>
                <a:gd name="T31" fmla="*/ 1 h 346"/>
                <a:gd name="T32" fmla="*/ 0 w 318"/>
                <a:gd name="T33" fmla="*/ 1 h 346"/>
                <a:gd name="T34" fmla="*/ 0 w 318"/>
                <a:gd name="T35" fmla="*/ 1 h 346"/>
                <a:gd name="T36" fmla="*/ 0 w 318"/>
                <a:gd name="T37" fmla="*/ 1 h 34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18"/>
                <a:gd name="T58" fmla="*/ 0 h 346"/>
                <a:gd name="T59" fmla="*/ 318 w 318"/>
                <a:gd name="T60" fmla="*/ 346 h 34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18" h="346">
                  <a:moveTo>
                    <a:pt x="318" y="340"/>
                  </a:moveTo>
                  <a:lnTo>
                    <a:pt x="280" y="276"/>
                  </a:lnTo>
                  <a:lnTo>
                    <a:pt x="241" y="224"/>
                  </a:lnTo>
                  <a:lnTo>
                    <a:pt x="202" y="179"/>
                  </a:lnTo>
                  <a:lnTo>
                    <a:pt x="162" y="139"/>
                  </a:lnTo>
                  <a:lnTo>
                    <a:pt x="121" y="101"/>
                  </a:lnTo>
                  <a:lnTo>
                    <a:pt x="81" y="68"/>
                  </a:lnTo>
                  <a:lnTo>
                    <a:pt x="40" y="34"/>
                  </a:lnTo>
                  <a:lnTo>
                    <a:pt x="0" y="0"/>
                  </a:lnTo>
                  <a:lnTo>
                    <a:pt x="38" y="36"/>
                  </a:lnTo>
                  <a:lnTo>
                    <a:pt x="78" y="73"/>
                  </a:lnTo>
                  <a:lnTo>
                    <a:pt x="116" y="108"/>
                  </a:lnTo>
                  <a:lnTo>
                    <a:pt x="155" y="149"/>
                  </a:lnTo>
                  <a:lnTo>
                    <a:pt x="192" y="189"/>
                  </a:lnTo>
                  <a:lnTo>
                    <a:pt x="230" y="236"/>
                  </a:lnTo>
                  <a:lnTo>
                    <a:pt x="267" y="287"/>
                  </a:lnTo>
                  <a:lnTo>
                    <a:pt x="302" y="346"/>
                  </a:lnTo>
                  <a:lnTo>
                    <a:pt x="309" y="343"/>
                  </a:lnTo>
                  <a:lnTo>
                    <a:pt x="318" y="340"/>
                  </a:lnTo>
                  <a:close/>
                </a:path>
              </a:pathLst>
            </a:custGeom>
            <a:solidFill>
              <a:srgbClr val="611400"/>
            </a:solidFill>
            <a:ln w="0">
              <a:solidFill>
                <a:srgbClr val="6114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73" name="Freeform 95"/>
            <p:cNvSpPr>
              <a:spLocks/>
            </p:cNvSpPr>
            <p:nvPr/>
          </p:nvSpPr>
          <p:spPr bwMode="auto">
            <a:xfrm>
              <a:off x="4690" y="2597"/>
              <a:ext cx="59" cy="69"/>
            </a:xfrm>
            <a:custGeom>
              <a:avLst/>
              <a:gdLst>
                <a:gd name="T0" fmla="*/ 0 w 179"/>
                <a:gd name="T1" fmla="*/ 1 h 138"/>
                <a:gd name="T2" fmla="*/ 0 w 179"/>
                <a:gd name="T3" fmla="*/ 1 h 138"/>
                <a:gd name="T4" fmla="*/ 0 w 179"/>
                <a:gd name="T5" fmla="*/ 1 h 138"/>
                <a:gd name="T6" fmla="*/ 0 w 179"/>
                <a:gd name="T7" fmla="*/ 1 h 138"/>
                <a:gd name="T8" fmla="*/ 0 w 179"/>
                <a:gd name="T9" fmla="*/ 1 h 138"/>
                <a:gd name="T10" fmla="*/ 0 w 179"/>
                <a:gd name="T11" fmla="*/ 1 h 138"/>
                <a:gd name="T12" fmla="*/ 0 w 179"/>
                <a:gd name="T13" fmla="*/ 1 h 138"/>
                <a:gd name="T14" fmla="*/ 0 w 179"/>
                <a:gd name="T15" fmla="*/ 1 h 138"/>
                <a:gd name="T16" fmla="*/ 0 w 179"/>
                <a:gd name="T17" fmla="*/ 0 h 138"/>
                <a:gd name="T18" fmla="*/ 0 w 179"/>
                <a:gd name="T19" fmla="*/ 1 h 138"/>
                <a:gd name="T20" fmla="*/ 0 w 179"/>
                <a:gd name="T21" fmla="*/ 1 h 138"/>
                <a:gd name="T22" fmla="*/ 0 w 179"/>
                <a:gd name="T23" fmla="*/ 1 h 138"/>
                <a:gd name="T24" fmla="*/ 0 w 179"/>
                <a:gd name="T25" fmla="*/ 1 h 138"/>
                <a:gd name="T26" fmla="*/ 0 w 179"/>
                <a:gd name="T27" fmla="*/ 1 h 138"/>
                <a:gd name="T28" fmla="*/ 0 w 179"/>
                <a:gd name="T29" fmla="*/ 1 h 138"/>
                <a:gd name="T30" fmla="*/ 0 w 179"/>
                <a:gd name="T31" fmla="*/ 1 h 138"/>
                <a:gd name="T32" fmla="*/ 0 w 179"/>
                <a:gd name="T33" fmla="*/ 1 h 138"/>
                <a:gd name="T34" fmla="*/ 0 w 179"/>
                <a:gd name="T35" fmla="*/ 1 h 138"/>
                <a:gd name="T36" fmla="*/ 0 w 179"/>
                <a:gd name="T37" fmla="*/ 1 h 13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79"/>
                <a:gd name="T58" fmla="*/ 0 h 138"/>
                <a:gd name="T59" fmla="*/ 179 w 179"/>
                <a:gd name="T60" fmla="*/ 138 h 13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79" h="138">
                  <a:moveTo>
                    <a:pt x="175" y="124"/>
                  </a:moveTo>
                  <a:lnTo>
                    <a:pt x="152" y="108"/>
                  </a:lnTo>
                  <a:lnTo>
                    <a:pt x="130" y="93"/>
                  </a:lnTo>
                  <a:lnTo>
                    <a:pt x="108" y="77"/>
                  </a:lnTo>
                  <a:lnTo>
                    <a:pt x="87" y="61"/>
                  </a:lnTo>
                  <a:lnTo>
                    <a:pt x="65" y="46"/>
                  </a:lnTo>
                  <a:lnTo>
                    <a:pt x="42" y="30"/>
                  </a:lnTo>
                  <a:lnTo>
                    <a:pt x="21" y="14"/>
                  </a:lnTo>
                  <a:lnTo>
                    <a:pt x="0" y="0"/>
                  </a:lnTo>
                  <a:lnTo>
                    <a:pt x="21" y="17"/>
                  </a:lnTo>
                  <a:lnTo>
                    <a:pt x="42" y="34"/>
                  </a:lnTo>
                  <a:lnTo>
                    <a:pt x="65" y="51"/>
                  </a:lnTo>
                  <a:lnTo>
                    <a:pt x="87" y="69"/>
                  </a:lnTo>
                  <a:lnTo>
                    <a:pt x="110" y="86"/>
                  </a:lnTo>
                  <a:lnTo>
                    <a:pt x="132" y="103"/>
                  </a:lnTo>
                  <a:lnTo>
                    <a:pt x="155" y="120"/>
                  </a:lnTo>
                  <a:lnTo>
                    <a:pt x="179" y="138"/>
                  </a:lnTo>
                  <a:lnTo>
                    <a:pt x="175" y="131"/>
                  </a:lnTo>
                  <a:lnTo>
                    <a:pt x="175" y="124"/>
                  </a:lnTo>
                  <a:close/>
                </a:path>
              </a:pathLst>
            </a:custGeom>
            <a:solidFill>
              <a:srgbClr val="611400"/>
            </a:solidFill>
            <a:ln w="0">
              <a:solidFill>
                <a:srgbClr val="6114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74" name="Freeform 96"/>
            <p:cNvSpPr>
              <a:spLocks/>
            </p:cNvSpPr>
            <p:nvPr/>
          </p:nvSpPr>
          <p:spPr bwMode="auto">
            <a:xfrm>
              <a:off x="4911" y="2128"/>
              <a:ext cx="98" cy="143"/>
            </a:xfrm>
            <a:custGeom>
              <a:avLst/>
              <a:gdLst>
                <a:gd name="T0" fmla="*/ 0 w 293"/>
                <a:gd name="T1" fmla="*/ 1 h 287"/>
                <a:gd name="T2" fmla="*/ 0 w 293"/>
                <a:gd name="T3" fmla="*/ 1 h 287"/>
                <a:gd name="T4" fmla="*/ 0 w 293"/>
                <a:gd name="T5" fmla="*/ 0 h 287"/>
                <a:gd name="T6" fmla="*/ 0 w 293"/>
                <a:gd name="T7" fmla="*/ 0 h 287"/>
                <a:gd name="T8" fmla="*/ 0 w 293"/>
                <a:gd name="T9" fmla="*/ 0 h 287"/>
                <a:gd name="T10" fmla="*/ 0 w 293"/>
                <a:gd name="T11" fmla="*/ 0 h 287"/>
                <a:gd name="T12" fmla="*/ 0 w 293"/>
                <a:gd name="T13" fmla="*/ 0 h 287"/>
                <a:gd name="T14" fmla="*/ 0 w 293"/>
                <a:gd name="T15" fmla="*/ 0 h 287"/>
                <a:gd name="T16" fmla="*/ 0 w 293"/>
                <a:gd name="T17" fmla="*/ 0 h 287"/>
                <a:gd name="T18" fmla="*/ 0 w 293"/>
                <a:gd name="T19" fmla="*/ 0 h 287"/>
                <a:gd name="T20" fmla="*/ 0 w 293"/>
                <a:gd name="T21" fmla="*/ 0 h 287"/>
                <a:gd name="T22" fmla="*/ 0 w 293"/>
                <a:gd name="T23" fmla="*/ 0 h 287"/>
                <a:gd name="T24" fmla="*/ 0 w 293"/>
                <a:gd name="T25" fmla="*/ 0 h 287"/>
                <a:gd name="T26" fmla="*/ 0 w 293"/>
                <a:gd name="T27" fmla="*/ 0 h 287"/>
                <a:gd name="T28" fmla="*/ 0 w 293"/>
                <a:gd name="T29" fmla="*/ 0 h 287"/>
                <a:gd name="T30" fmla="*/ 0 w 293"/>
                <a:gd name="T31" fmla="*/ 0 h 287"/>
                <a:gd name="T32" fmla="*/ 0 w 293"/>
                <a:gd name="T33" fmla="*/ 0 h 287"/>
                <a:gd name="T34" fmla="*/ 0 w 293"/>
                <a:gd name="T35" fmla="*/ 0 h 287"/>
                <a:gd name="T36" fmla="*/ 0 w 293"/>
                <a:gd name="T37" fmla="*/ 0 h 287"/>
                <a:gd name="T38" fmla="*/ 0 w 293"/>
                <a:gd name="T39" fmla="*/ 0 h 287"/>
                <a:gd name="T40" fmla="*/ 0 w 293"/>
                <a:gd name="T41" fmla="*/ 0 h 287"/>
                <a:gd name="T42" fmla="*/ 0 w 293"/>
                <a:gd name="T43" fmla="*/ 0 h 287"/>
                <a:gd name="T44" fmla="*/ 0 w 293"/>
                <a:gd name="T45" fmla="*/ 0 h 287"/>
                <a:gd name="T46" fmla="*/ 0 w 293"/>
                <a:gd name="T47" fmla="*/ 0 h 287"/>
                <a:gd name="T48" fmla="*/ 0 w 293"/>
                <a:gd name="T49" fmla="*/ 0 h 287"/>
                <a:gd name="T50" fmla="*/ 0 w 293"/>
                <a:gd name="T51" fmla="*/ 0 h 287"/>
                <a:gd name="T52" fmla="*/ 0 w 293"/>
                <a:gd name="T53" fmla="*/ 0 h 287"/>
                <a:gd name="T54" fmla="*/ 0 w 293"/>
                <a:gd name="T55" fmla="*/ 0 h 287"/>
                <a:gd name="T56" fmla="*/ 0 w 293"/>
                <a:gd name="T57" fmla="*/ 0 h 287"/>
                <a:gd name="T58" fmla="*/ 0 w 293"/>
                <a:gd name="T59" fmla="*/ 0 h 287"/>
                <a:gd name="T60" fmla="*/ 0 w 293"/>
                <a:gd name="T61" fmla="*/ 0 h 287"/>
                <a:gd name="T62" fmla="*/ 0 w 293"/>
                <a:gd name="T63" fmla="*/ 0 h 287"/>
                <a:gd name="T64" fmla="*/ 0 w 293"/>
                <a:gd name="T65" fmla="*/ 0 h 287"/>
                <a:gd name="T66" fmla="*/ 0 w 293"/>
                <a:gd name="T67" fmla="*/ 0 h 287"/>
                <a:gd name="T68" fmla="*/ 0 w 293"/>
                <a:gd name="T69" fmla="*/ 0 h 287"/>
                <a:gd name="T70" fmla="*/ 0 w 293"/>
                <a:gd name="T71" fmla="*/ 1 h 287"/>
                <a:gd name="T72" fmla="*/ 0 w 293"/>
                <a:gd name="T73" fmla="*/ 1 h 28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93"/>
                <a:gd name="T112" fmla="*/ 0 h 287"/>
                <a:gd name="T113" fmla="*/ 293 w 293"/>
                <a:gd name="T114" fmla="*/ 287 h 287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93" h="287">
                  <a:moveTo>
                    <a:pt x="148" y="287"/>
                  </a:moveTo>
                  <a:lnTo>
                    <a:pt x="100" y="264"/>
                  </a:lnTo>
                  <a:lnTo>
                    <a:pt x="66" y="238"/>
                  </a:lnTo>
                  <a:lnTo>
                    <a:pt x="39" y="207"/>
                  </a:lnTo>
                  <a:lnTo>
                    <a:pt x="22" y="171"/>
                  </a:lnTo>
                  <a:lnTo>
                    <a:pt x="9" y="131"/>
                  </a:lnTo>
                  <a:lnTo>
                    <a:pt x="4" y="89"/>
                  </a:lnTo>
                  <a:lnTo>
                    <a:pt x="0" y="45"/>
                  </a:lnTo>
                  <a:lnTo>
                    <a:pt x="0" y="0"/>
                  </a:lnTo>
                  <a:lnTo>
                    <a:pt x="2" y="37"/>
                  </a:lnTo>
                  <a:lnTo>
                    <a:pt x="8" y="72"/>
                  </a:lnTo>
                  <a:lnTo>
                    <a:pt x="18" y="103"/>
                  </a:lnTo>
                  <a:lnTo>
                    <a:pt x="33" y="132"/>
                  </a:lnTo>
                  <a:lnTo>
                    <a:pt x="50" y="154"/>
                  </a:lnTo>
                  <a:lnTo>
                    <a:pt x="76" y="173"/>
                  </a:lnTo>
                  <a:lnTo>
                    <a:pt x="105" y="184"/>
                  </a:lnTo>
                  <a:lnTo>
                    <a:pt x="142" y="192"/>
                  </a:lnTo>
                  <a:lnTo>
                    <a:pt x="168" y="170"/>
                  </a:lnTo>
                  <a:lnTo>
                    <a:pt x="183" y="145"/>
                  </a:lnTo>
                  <a:lnTo>
                    <a:pt x="192" y="116"/>
                  </a:lnTo>
                  <a:lnTo>
                    <a:pt x="200" y="88"/>
                  </a:lnTo>
                  <a:lnTo>
                    <a:pt x="207" y="60"/>
                  </a:lnTo>
                  <a:lnTo>
                    <a:pt x="223" y="39"/>
                  </a:lnTo>
                  <a:lnTo>
                    <a:pt x="249" y="25"/>
                  </a:lnTo>
                  <a:lnTo>
                    <a:pt x="293" y="22"/>
                  </a:lnTo>
                  <a:lnTo>
                    <a:pt x="282" y="33"/>
                  </a:lnTo>
                  <a:lnTo>
                    <a:pt x="273" y="43"/>
                  </a:lnTo>
                  <a:lnTo>
                    <a:pt x="262" y="55"/>
                  </a:lnTo>
                  <a:lnTo>
                    <a:pt x="254" y="67"/>
                  </a:lnTo>
                  <a:lnTo>
                    <a:pt x="242" y="96"/>
                  </a:lnTo>
                  <a:lnTo>
                    <a:pt x="235" y="128"/>
                  </a:lnTo>
                  <a:lnTo>
                    <a:pt x="230" y="162"/>
                  </a:lnTo>
                  <a:lnTo>
                    <a:pt x="224" y="196"/>
                  </a:lnTo>
                  <a:lnTo>
                    <a:pt x="214" y="226"/>
                  </a:lnTo>
                  <a:lnTo>
                    <a:pt x="200" y="254"/>
                  </a:lnTo>
                  <a:lnTo>
                    <a:pt x="177" y="274"/>
                  </a:lnTo>
                  <a:lnTo>
                    <a:pt x="148" y="287"/>
                  </a:lnTo>
                  <a:close/>
                </a:path>
              </a:pathLst>
            </a:custGeom>
            <a:solidFill>
              <a:srgbClr val="B51717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75" name="Freeform 97"/>
            <p:cNvSpPr>
              <a:spLocks/>
            </p:cNvSpPr>
            <p:nvPr/>
          </p:nvSpPr>
          <p:spPr bwMode="auto">
            <a:xfrm>
              <a:off x="4914" y="2139"/>
              <a:ext cx="93" cy="124"/>
            </a:xfrm>
            <a:custGeom>
              <a:avLst/>
              <a:gdLst>
                <a:gd name="T0" fmla="*/ 0 w 281"/>
                <a:gd name="T1" fmla="*/ 1 h 247"/>
                <a:gd name="T2" fmla="*/ 0 w 281"/>
                <a:gd name="T3" fmla="*/ 1 h 247"/>
                <a:gd name="T4" fmla="*/ 0 w 281"/>
                <a:gd name="T5" fmla="*/ 1 h 247"/>
                <a:gd name="T6" fmla="*/ 0 w 281"/>
                <a:gd name="T7" fmla="*/ 1 h 247"/>
                <a:gd name="T8" fmla="*/ 0 w 281"/>
                <a:gd name="T9" fmla="*/ 1 h 247"/>
                <a:gd name="T10" fmla="*/ 0 w 281"/>
                <a:gd name="T11" fmla="*/ 1 h 247"/>
                <a:gd name="T12" fmla="*/ 0 w 281"/>
                <a:gd name="T13" fmla="*/ 1 h 247"/>
                <a:gd name="T14" fmla="*/ 0 w 281"/>
                <a:gd name="T15" fmla="*/ 1 h 247"/>
                <a:gd name="T16" fmla="*/ 0 w 281"/>
                <a:gd name="T17" fmla="*/ 1 h 247"/>
                <a:gd name="T18" fmla="*/ 0 w 281"/>
                <a:gd name="T19" fmla="*/ 1 h 247"/>
                <a:gd name="T20" fmla="*/ 0 w 281"/>
                <a:gd name="T21" fmla="*/ 1 h 247"/>
                <a:gd name="T22" fmla="*/ 0 w 281"/>
                <a:gd name="T23" fmla="*/ 1 h 247"/>
                <a:gd name="T24" fmla="*/ 0 w 281"/>
                <a:gd name="T25" fmla="*/ 1 h 247"/>
                <a:gd name="T26" fmla="*/ 0 w 281"/>
                <a:gd name="T27" fmla="*/ 1 h 247"/>
                <a:gd name="T28" fmla="*/ 0 w 281"/>
                <a:gd name="T29" fmla="*/ 1 h 247"/>
                <a:gd name="T30" fmla="*/ 0 w 281"/>
                <a:gd name="T31" fmla="*/ 1 h 247"/>
                <a:gd name="T32" fmla="*/ 0 w 281"/>
                <a:gd name="T33" fmla="*/ 1 h 247"/>
                <a:gd name="T34" fmla="*/ 0 w 281"/>
                <a:gd name="T35" fmla="*/ 1 h 247"/>
                <a:gd name="T36" fmla="*/ 0 w 281"/>
                <a:gd name="T37" fmla="*/ 1 h 247"/>
                <a:gd name="T38" fmla="*/ 0 w 281"/>
                <a:gd name="T39" fmla="*/ 1 h 247"/>
                <a:gd name="T40" fmla="*/ 0 w 281"/>
                <a:gd name="T41" fmla="*/ 1 h 247"/>
                <a:gd name="T42" fmla="*/ 0 w 281"/>
                <a:gd name="T43" fmla="*/ 1 h 247"/>
                <a:gd name="T44" fmla="*/ 0 w 281"/>
                <a:gd name="T45" fmla="*/ 1 h 247"/>
                <a:gd name="T46" fmla="*/ 0 w 281"/>
                <a:gd name="T47" fmla="*/ 1 h 247"/>
                <a:gd name="T48" fmla="*/ 0 w 281"/>
                <a:gd name="T49" fmla="*/ 0 h 247"/>
                <a:gd name="T50" fmla="*/ 0 w 281"/>
                <a:gd name="T51" fmla="*/ 1 h 247"/>
                <a:gd name="T52" fmla="*/ 0 w 281"/>
                <a:gd name="T53" fmla="*/ 1 h 247"/>
                <a:gd name="T54" fmla="*/ 0 w 281"/>
                <a:gd name="T55" fmla="*/ 1 h 247"/>
                <a:gd name="T56" fmla="*/ 0 w 281"/>
                <a:gd name="T57" fmla="*/ 1 h 247"/>
                <a:gd name="T58" fmla="*/ 0 w 281"/>
                <a:gd name="T59" fmla="*/ 1 h 247"/>
                <a:gd name="T60" fmla="*/ 0 w 281"/>
                <a:gd name="T61" fmla="*/ 1 h 247"/>
                <a:gd name="T62" fmla="*/ 0 w 281"/>
                <a:gd name="T63" fmla="*/ 1 h 247"/>
                <a:gd name="T64" fmla="*/ 0 w 281"/>
                <a:gd name="T65" fmla="*/ 1 h 247"/>
                <a:gd name="T66" fmla="*/ 0 w 281"/>
                <a:gd name="T67" fmla="*/ 1 h 247"/>
                <a:gd name="T68" fmla="*/ 0 w 281"/>
                <a:gd name="T69" fmla="*/ 1 h 247"/>
                <a:gd name="T70" fmla="*/ 0 w 281"/>
                <a:gd name="T71" fmla="*/ 1 h 247"/>
                <a:gd name="T72" fmla="*/ 0 w 281"/>
                <a:gd name="T73" fmla="*/ 1 h 24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81"/>
                <a:gd name="T112" fmla="*/ 0 h 247"/>
                <a:gd name="T113" fmla="*/ 281 w 281"/>
                <a:gd name="T114" fmla="*/ 247 h 247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81" h="247">
                  <a:moveTo>
                    <a:pt x="141" y="247"/>
                  </a:moveTo>
                  <a:lnTo>
                    <a:pt x="98" y="228"/>
                  </a:lnTo>
                  <a:lnTo>
                    <a:pt x="66" y="206"/>
                  </a:lnTo>
                  <a:lnTo>
                    <a:pt x="41" y="180"/>
                  </a:lnTo>
                  <a:lnTo>
                    <a:pt x="24" y="151"/>
                  </a:lnTo>
                  <a:lnTo>
                    <a:pt x="11" y="119"/>
                  </a:lnTo>
                  <a:lnTo>
                    <a:pt x="4" y="85"/>
                  </a:lnTo>
                  <a:lnTo>
                    <a:pt x="0" y="48"/>
                  </a:lnTo>
                  <a:lnTo>
                    <a:pt x="0" y="13"/>
                  </a:lnTo>
                  <a:lnTo>
                    <a:pt x="1" y="43"/>
                  </a:lnTo>
                  <a:lnTo>
                    <a:pt x="8" y="72"/>
                  </a:lnTo>
                  <a:lnTo>
                    <a:pt x="18" y="96"/>
                  </a:lnTo>
                  <a:lnTo>
                    <a:pt x="34" y="120"/>
                  </a:lnTo>
                  <a:lnTo>
                    <a:pt x="52" y="138"/>
                  </a:lnTo>
                  <a:lnTo>
                    <a:pt x="74" y="153"/>
                  </a:lnTo>
                  <a:lnTo>
                    <a:pt x="101" y="162"/>
                  </a:lnTo>
                  <a:lnTo>
                    <a:pt x="135" y="168"/>
                  </a:lnTo>
                  <a:lnTo>
                    <a:pt x="158" y="150"/>
                  </a:lnTo>
                  <a:lnTo>
                    <a:pt x="173" y="125"/>
                  </a:lnTo>
                  <a:lnTo>
                    <a:pt x="183" y="96"/>
                  </a:lnTo>
                  <a:lnTo>
                    <a:pt x="192" y="68"/>
                  </a:lnTo>
                  <a:lnTo>
                    <a:pt x="200" y="40"/>
                  </a:lnTo>
                  <a:lnTo>
                    <a:pt x="217" y="18"/>
                  </a:lnTo>
                  <a:lnTo>
                    <a:pt x="241" y="2"/>
                  </a:lnTo>
                  <a:lnTo>
                    <a:pt x="281" y="0"/>
                  </a:lnTo>
                  <a:lnTo>
                    <a:pt x="271" y="9"/>
                  </a:lnTo>
                  <a:lnTo>
                    <a:pt x="261" y="19"/>
                  </a:lnTo>
                  <a:lnTo>
                    <a:pt x="252" y="30"/>
                  </a:lnTo>
                  <a:lnTo>
                    <a:pt x="245" y="40"/>
                  </a:lnTo>
                  <a:lnTo>
                    <a:pt x="234" y="65"/>
                  </a:lnTo>
                  <a:lnTo>
                    <a:pt x="227" y="95"/>
                  </a:lnTo>
                  <a:lnTo>
                    <a:pt x="220" y="126"/>
                  </a:lnTo>
                  <a:lnTo>
                    <a:pt x="214" y="159"/>
                  </a:lnTo>
                  <a:lnTo>
                    <a:pt x="203" y="188"/>
                  </a:lnTo>
                  <a:lnTo>
                    <a:pt x="189" y="214"/>
                  </a:lnTo>
                  <a:lnTo>
                    <a:pt x="168" y="233"/>
                  </a:lnTo>
                  <a:lnTo>
                    <a:pt x="141" y="247"/>
                  </a:lnTo>
                  <a:close/>
                </a:path>
              </a:pathLst>
            </a:custGeom>
            <a:solidFill>
              <a:srgbClr val="CC2B2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76" name="Freeform 98"/>
            <p:cNvSpPr>
              <a:spLocks/>
            </p:cNvSpPr>
            <p:nvPr/>
          </p:nvSpPr>
          <p:spPr bwMode="auto">
            <a:xfrm>
              <a:off x="4916" y="2141"/>
              <a:ext cx="89" cy="113"/>
            </a:xfrm>
            <a:custGeom>
              <a:avLst/>
              <a:gdLst>
                <a:gd name="T0" fmla="*/ 0 w 266"/>
                <a:gd name="T1" fmla="*/ 0 h 228"/>
                <a:gd name="T2" fmla="*/ 0 w 266"/>
                <a:gd name="T3" fmla="*/ 0 h 228"/>
                <a:gd name="T4" fmla="*/ 0 w 266"/>
                <a:gd name="T5" fmla="*/ 0 h 228"/>
                <a:gd name="T6" fmla="*/ 0 w 266"/>
                <a:gd name="T7" fmla="*/ 0 h 228"/>
                <a:gd name="T8" fmla="*/ 0 w 266"/>
                <a:gd name="T9" fmla="*/ 0 h 228"/>
                <a:gd name="T10" fmla="*/ 0 w 266"/>
                <a:gd name="T11" fmla="*/ 0 h 228"/>
                <a:gd name="T12" fmla="*/ 0 w 266"/>
                <a:gd name="T13" fmla="*/ 0 h 228"/>
                <a:gd name="T14" fmla="*/ 0 w 266"/>
                <a:gd name="T15" fmla="*/ 0 h 228"/>
                <a:gd name="T16" fmla="*/ 0 w 266"/>
                <a:gd name="T17" fmla="*/ 0 h 228"/>
                <a:gd name="T18" fmla="*/ 0 w 266"/>
                <a:gd name="T19" fmla="*/ 0 h 228"/>
                <a:gd name="T20" fmla="*/ 0 w 266"/>
                <a:gd name="T21" fmla="*/ 0 h 228"/>
                <a:gd name="T22" fmla="*/ 0 w 266"/>
                <a:gd name="T23" fmla="*/ 0 h 228"/>
                <a:gd name="T24" fmla="*/ 0 w 266"/>
                <a:gd name="T25" fmla="*/ 0 h 228"/>
                <a:gd name="T26" fmla="*/ 0 w 266"/>
                <a:gd name="T27" fmla="*/ 0 h 228"/>
                <a:gd name="T28" fmla="*/ 0 w 266"/>
                <a:gd name="T29" fmla="*/ 0 h 228"/>
                <a:gd name="T30" fmla="*/ 0 w 266"/>
                <a:gd name="T31" fmla="*/ 0 h 228"/>
                <a:gd name="T32" fmla="*/ 0 w 266"/>
                <a:gd name="T33" fmla="*/ 0 h 228"/>
                <a:gd name="T34" fmla="*/ 0 w 266"/>
                <a:gd name="T35" fmla="*/ 0 h 228"/>
                <a:gd name="T36" fmla="*/ 0 w 266"/>
                <a:gd name="T37" fmla="*/ 0 h 228"/>
                <a:gd name="T38" fmla="*/ 0 w 266"/>
                <a:gd name="T39" fmla="*/ 0 h 228"/>
                <a:gd name="T40" fmla="*/ 0 w 266"/>
                <a:gd name="T41" fmla="*/ 0 h 228"/>
                <a:gd name="T42" fmla="*/ 0 w 266"/>
                <a:gd name="T43" fmla="*/ 0 h 228"/>
                <a:gd name="T44" fmla="*/ 0 w 266"/>
                <a:gd name="T45" fmla="*/ 0 h 228"/>
                <a:gd name="T46" fmla="*/ 0 w 266"/>
                <a:gd name="T47" fmla="*/ 0 h 228"/>
                <a:gd name="T48" fmla="*/ 0 w 266"/>
                <a:gd name="T49" fmla="*/ 0 h 228"/>
                <a:gd name="T50" fmla="*/ 0 w 266"/>
                <a:gd name="T51" fmla="*/ 0 h 228"/>
                <a:gd name="T52" fmla="*/ 0 w 266"/>
                <a:gd name="T53" fmla="*/ 0 h 228"/>
                <a:gd name="T54" fmla="*/ 0 w 266"/>
                <a:gd name="T55" fmla="*/ 0 h 228"/>
                <a:gd name="T56" fmla="*/ 0 w 266"/>
                <a:gd name="T57" fmla="*/ 0 h 228"/>
                <a:gd name="T58" fmla="*/ 0 w 266"/>
                <a:gd name="T59" fmla="*/ 0 h 228"/>
                <a:gd name="T60" fmla="*/ 0 w 266"/>
                <a:gd name="T61" fmla="*/ 0 h 228"/>
                <a:gd name="T62" fmla="*/ 0 w 266"/>
                <a:gd name="T63" fmla="*/ 0 h 228"/>
                <a:gd name="T64" fmla="*/ 0 w 266"/>
                <a:gd name="T65" fmla="*/ 0 h 228"/>
                <a:gd name="T66" fmla="*/ 0 w 266"/>
                <a:gd name="T67" fmla="*/ 0 h 228"/>
                <a:gd name="T68" fmla="*/ 0 w 266"/>
                <a:gd name="T69" fmla="*/ 0 h 228"/>
                <a:gd name="T70" fmla="*/ 0 w 266"/>
                <a:gd name="T71" fmla="*/ 0 h 228"/>
                <a:gd name="T72" fmla="*/ 0 w 266"/>
                <a:gd name="T73" fmla="*/ 0 h 22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66"/>
                <a:gd name="T112" fmla="*/ 0 h 228"/>
                <a:gd name="T113" fmla="*/ 266 w 266"/>
                <a:gd name="T114" fmla="*/ 228 h 228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66" h="228">
                  <a:moveTo>
                    <a:pt x="134" y="228"/>
                  </a:moveTo>
                  <a:lnTo>
                    <a:pt x="97" y="213"/>
                  </a:lnTo>
                  <a:lnTo>
                    <a:pt x="67" y="196"/>
                  </a:lnTo>
                  <a:lnTo>
                    <a:pt x="43" y="177"/>
                  </a:lnTo>
                  <a:lnTo>
                    <a:pt x="27" y="154"/>
                  </a:lnTo>
                  <a:lnTo>
                    <a:pt x="14" y="130"/>
                  </a:lnTo>
                  <a:lnTo>
                    <a:pt x="5" y="104"/>
                  </a:lnTo>
                  <a:lnTo>
                    <a:pt x="0" y="75"/>
                  </a:lnTo>
                  <a:lnTo>
                    <a:pt x="0" y="47"/>
                  </a:lnTo>
                  <a:lnTo>
                    <a:pt x="3" y="70"/>
                  </a:lnTo>
                  <a:lnTo>
                    <a:pt x="10" y="92"/>
                  </a:lnTo>
                  <a:lnTo>
                    <a:pt x="21" y="111"/>
                  </a:lnTo>
                  <a:lnTo>
                    <a:pt x="36" y="128"/>
                  </a:lnTo>
                  <a:lnTo>
                    <a:pt x="53" y="141"/>
                  </a:lnTo>
                  <a:lnTo>
                    <a:pt x="75" y="153"/>
                  </a:lnTo>
                  <a:lnTo>
                    <a:pt x="99" y="161"/>
                  </a:lnTo>
                  <a:lnTo>
                    <a:pt x="128" y="165"/>
                  </a:lnTo>
                  <a:lnTo>
                    <a:pt x="148" y="148"/>
                  </a:lnTo>
                  <a:lnTo>
                    <a:pt x="163" y="126"/>
                  </a:lnTo>
                  <a:lnTo>
                    <a:pt x="173" y="98"/>
                  </a:lnTo>
                  <a:lnTo>
                    <a:pt x="183" y="71"/>
                  </a:lnTo>
                  <a:lnTo>
                    <a:pt x="193" y="42"/>
                  </a:lnTo>
                  <a:lnTo>
                    <a:pt x="210" y="20"/>
                  </a:lnTo>
                  <a:lnTo>
                    <a:pt x="233" y="4"/>
                  </a:lnTo>
                  <a:lnTo>
                    <a:pt x="266" y="0"/>
                  </a:lnTo>
                  <a:lnTo>
                    <a:pt x="258" y="7"/>
                  </a:lnTo>
                  <a:lnTo>
                    <a:pt x="251" y="19"/>
                  </a:lnTo>
                  <a:lnTo>
                    <a:pt x="242" y="28"/>
                  </a:lnTo>
                  <a:lnTo>
                    <a:pt x="237" y="37"/>
                  </a:lnTo>
                  <a:lnTo>
                    <a:pt x="227" y="58"/>
                  </a:lnTo>
                  <a:lnTo>
                    <a:pt x="218" y="84"/>
                  </a:lnTo>
                  <a:lnTo>
                    <a:pt x="210" y="114"/>
                  </a:lnTo>
                  <a:lnTo>
                    <a:pt x="203" y="144"/>
                  </a:lnTo>
                  <a:lnTo>
                    <a:pt x="192" y="173"/>
                  </a:lnTo>
                  <a:lnTo>
                    <a:pt x="178" y="198"/>
                  </a:lnTo>
                  <a:lnTo>
                    <a:pt x="158" y="216"/>
                  </a:lnTo>
                  <a:lnTo>
                    <a:pt x="134" y="228"/>
                  </a:lnTo>
                  <a:close/>
                </a:path>
              </a:pathLst>
            </a:custGeom>
            <a:solidFill>
              <a:srgbClr val="E6404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77" name="Freeform 99"/>
            <p:cNvSpPr>
              <a:spLocks/>
            </p:cNvSpPr>
            <p:nvPr/>
          </p:nvSpPr>
          <p:spPr bwMode="auto">
            <a:xfrm>
              <a:off x="4918" y="2142"/>
              <a:ext cx="84" cy="103"/>
            </a:xfrm>
            <a:custGeom>
              <a:avLst/>
              <a:gdLst>
                <a:gd name="T0" fmla="*/ 0 w 252"/>
                <a:gd name="T1" fmla="*/ 1 h 206"/>
                <a:gd name="T2" fmla="*/ 0 w 252"/>
                <a:gd name="T3" fmla="*/ 1 h 206"/>
                <a:gd name="T4" fmla="*/ 0 w 252"/>
                <a:gd name="T5" fmla="*/ 1 h 206"/>
                <a:gd name="T6" fmla="*/ 0 w 252"/>
                <a:gd name="T7" fmla="*/ 1 h 206"/>
                <a:gd name="T8" fmla="*/ 0 w 252"/>
                <a:gd name="T9" fmla="*/ 1 h 206"/>
                <a:gd name="T10" fmla="*/ 0 w 252"/>
                <a:gd name="T11" fmla="*/ 1 h 206"/>
                <a:gd name="T12" fmla="*/ 0 w 252"/>
                <a:gd name="T13" fmla="*/ 1 h 206"/>
                <a:gd name="T14" fmla="*/ 0 w 252"/>
                <a:gd name="T15" fmla="*/ 1 h 206"/>
                <a:gd name="T16" fmla="*/ 0 w 252"/>
                <a:gd name="T17" fmla="*/ 1 h 206"/>
                <a:gd name="T18" fmla="*/ 0 w 252"/>
                <a:gd name="T19" fmla="*/ 1 h 206"/>
                <a:gd name="T20" fmla="*/ 0 w 252"/>
                <a:gd name="T21" fmla="*/ 1 h 206"/>
                <a:gd name="T22" fmla="*/ 0 w 252"/>
                <a:gd name="T23" fmla="*/ 1 h 206"/>
                <a:gd name="T24" fmla="*/ 0 w 252"/>
                <a:gd name="T25" fmla="*/ 1 h 206"/>
                <a:gd name="T26" fmla="*/ 0 w 252"/>
                <a:gd name="T27" fmla="*/ 1 h 206"/>
                <a:gd name="T28" fmla="*/ 0 w 252"/>
                <a:gd name="T29" fmla="*/ 1 h 206"/>
                <a:gd name="T30" fmla="*/ 0 w 252"/>
                <a:gd name="T31" fmla="*/ 1 h 206"/>
                <a:gd name="T32" fmla="*/ 0 w 252"/>
                <a:gd name="T33" fmla="*/ 1 h 206"/>
                <a:gd name="T34" fmla="*/ 0 w 252"/>
                <a:gd name="T35" fmla="*/ 1 h 206"/>
                <a:gd name="T36" fmla="*/ 0 w 252"/>
                <a:gd name="T37" fmla="*/ 1 h 206"/>
                <a:gd name="T38" fmla="*/ 0 w 252"/>
                <a:gd name="T39" fmla="*/ 1 h 206"/>
                <a:gd name="T40" fmla="*/ 0 w 252"/>
                <a:gd name="T41" fmla="*/ 1 h 206"/>
                <a:gd name="T42" fmla="*/ 0 w 252"/>
                <a:gd name="T43" fmla="*/ 1 h 206"/>
                <a:gd name="T44" fmla="*/ 0 w 252"/>
                <a:gd name="T45" fmla="*/ 1 h 206"/>
                <a:gd name="T46" fmla="*/ 0 w 252"/>
                <a:gd name="T47" fmla="*/ 1 h 206"/>
                <a:gd name="T48" fmla="*/ 0 w 252"/>
                <a:gd name="T49" fmla="*/ 0 h 206"/>
                <a:gd name="T50" fmla="*/ 0 w 252"/>
                <a:gd name="T51" fmla="*/ 1 h 206"/>
                <a:gd name="T52" fmla="*/ 0 w 252"/>
                <a:gd name="T53" fmla="*/ 1 h 206"/>
                <a:gd name="T54" fmla="*/ 0 w 252"/>
                <a:gd name="T55" fmla="*/ 1 h 206"/>
                <a:gd name="T56" fmla="*/ 0 w 252"/>
                <a:gd name="T57" fmla="*/ 1 h 206"/>
                <a:gd name="T58" fmla="*/ 0 w 252"/>
                <a:gd name="T59" fmla="*/ 1 h 206"/>
                <a:gd name="T60" fmla="*/ 0 w 252"/>
                <a:gd name="T61" fmla="*/ 1 h 206"/>
                <a:gd name="T62" fmla="*/ 0 w 252"/>
                <a:gd name="T63" fmla="*/ 1 h 206"/>
                <a:gd name="T64" fmla="*/ 0 w 252"/>
                <a:gd name="T65" fmla="*/ 1 h 206"/>
                <a:gd name="T66" fmla="*/ 0 w 252"/>
                <a:gd name="T67" fmla="*/ 1 h 206"/>
                <a:gd name="T68" fmla="*/ 0 w 252"/>
                <a:gd name="T69" fmla="*/ 1 h 206"/>
                <a:gd name="T70" fmla="*/ 0 w 252"/>
                <a:gd name="T71" fmla="*/ 1 h 206"/>
                <a:gd name="T72" fmla="*/ 0 w 252"/>
                <a:gd name="T73" fmla="*/ 1 h 20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52"/>
                <a:gd name="T112" fmla="*/ 0 h 206"/>
                <a:gd name="T113" fmla="*/ 252 w 252"/>
                <a:gd name="T114" fmla="*/ 206 h 20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52" h="206">
                  <a:moveTo>
                    <a:pt x="127" y="206"/>
                  </a:moveTo>
                  <a:lnTo>
                    <a:pt x="94" y="196"/>
                  </a:lnTo>
                  <a:lnTo>
                    <a:pt x="69" y="184"/>
                  </a:lnTo>
                  <a:lnTo>
                    <a:pt x="46" y="170"/>
                  </a:lnTo>
                  <a:lnTo>
                    <a:pt x="29" y="155"/>
                  </a:lnTo>
                  <a:lnTo>
                    <a:pt x="15" y="138"/>
                  </a:lnTo>
                  <a:lnTo>
                    <a:pt x="5" y="120"/>
                  </a:lnTo>
                  <a:lnTo>
                    <a:pt x="0" y="101"/>
                  </a:lnTo>
                  <a:lnTo>
                    <a:pt x="0" y="82"/>
                  </a:lnTo>
                  <a:lnTo>
                    <a:pt x="3" y="98"/>
                  </a:lnTo>
                  <a:lnTo>
                    <a:pt x="10" y="114"/>
                  </a:lnTo>
                  <a:lnTo>
                    <a:pt x="21" y="125"/>
                  </a:lnTo>
                  <a:lnTo>
                    <a:pt x="36" y="138"/>
                  </a:lnTo>
                  <a:lnTo>
                    <a:pt x="53" y="146"/>
                  </a:lnTo>
                  <a:lnTo>
                    <a:pt x="75" y="154"/>
                  </a:lnTo>
                  <a:lnTo>
                    <a:pt x="97" y="158"/>
                  </a:lnTo>
                  <a:lnTo>
                    <a:pt x="123" y="162"/>
                  </a:lnTo>
                  <a:lnTo>
                    <a:pt x="140" y="148"/>
                  </a:lnTo>
                  <a:lnTo>
                    <a:pt x="154" y="127"/>
                  </a:lnTo>
                  <a:lnTo>
                    <a:pt x="164" y="99"/>
                  </a:lnTo>
                  <a:lnTo>
                    <a:pt x="175" y="72"/>
                  </a:lnTo>
                  <a:lnTo>
                    <a:pt x="186" y="43"/>
                  </a:lnTo>
                  <a:lnTo>
                    <a:pt x="203" y="20"/>
                  </a:lnTo>
                  <a:lnTo>
                    <a:pt x="223" y="4"/>
                  </a:lnTo>
                  <a:lnTo>
                    <a:pt x="252" y="0"/>
                  </a:lnTo>
                  <a:lnTo>
                    <a:pt x="245" y="5"/>
                  </a:lnTo>
                  <a:lnTo>
                    <a:pt x="238" y="16"/>
                  </a:lnTo>
                  <a:lnTo>
                    <a:pt x="231" y="25"/>
                  </a:lnTo>
                  <a:lnTo>
                    <a:pt x="227" y="33"/>
                  </a:lnTo>
                  <a:lnTo>
                    <a:pt x="219" y="48"/>
                  </a:lnTo>
                  <a:lnTo>
                    <a:pt x="210" y="72"/>
                  </a:lnTo>
                  <a:lnTo>
                    <a:pt x="200" y="98"/>
                  </a:lnTo>
                  <a:lnTo>
                    <a:pt x="192" y="128"/>
                  </a:lnTo>
                  <a:lnTo>
                    <a:pt x="179" y="154"/>
                  </a:lnTo>
                  <a:lnTo>
                    <a:pt x="165" y="179"/>
                  </a:lnTo>
                  <a:lnTo>
                    <a:pt x="148" y="196"/>
                  </a:lnTo>
                  <a:lnTo>
                    <a:pt x="127" y="206"/>
                  </a:lnTo>
                  <a:close/>
                </a:path>
              </a:pathLst>
            </a:custGeom>
            <a:solidFill>
              <a:srgbClr val="FF545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78" name="Freeform 100"/>
            <p:cNvSpPr>
              <a:spLocks/>
            </p:cNvSpPr>
            <p:nvPr/>
          </p:nvSpPr>
          <p:spPr bwMode="auto">
            <a:xfrm>
              <a:off x="4910" y="2002"/>
              <a:ext cx="97" cy="128"/>
            </a:xfrm>
            <a:custGeom>
              <a:avLst/>
              <a:gdLst>
                <a:gd name="T0" fmla="*/ 0 w 291"/>
                <a:gd name="T1" fmla="*/ 1 h 255"/>
                <a:gd name="T2" fmla="*/ 0 w 291"/>
                <a:gd name="T3" fmla="*/ 1 h 255"/>
                <a:gd name="T4" fmla="*/ 0 w 291"/>
                <a:gd name="T5" fmla="*/ 1 h 255"/>
                <a:gd name="T6" fmla="*/ 0 w 291"/>
                <a:gd name="T7" fmla="*/ 1 h 255"/>
                <a:gd name="T8" fmla="*/ 0 w 291"/>
                <a:gd name="T9" fmla="*/ 1 h 255"/>
                <a:gd name="T10" fmla="*/ 0 w 291"/>
                <a:gd name="T11" fmla="*/ 1 h 255"/>
                <a:gd name="T12" fmla="*/ 0 w 291"/>
                <a:gd name="T13" fmla="*/ 1 h 255"/>
                <a:gd name="T14" fmla="*/ 0 w 291"/>
                <a:gd name="T15" fmla="*/ 1 h 255"/>
                <a:gd name="T16" fmla="*/ 0 w 291"/>
                <a:gd name="T17" fmla="*/ 1 h 255"/>
                <a:gd name="T18" fmla="*/ 0 w 291"/>
                <a:gd name="T19" fmla="*/ 1 h 255"/>
                <a:gd name="T20" fmla="*/ 0 w 291"/>
                <a:gd name="T21" fmla="*/ 1 h 255"/>
                <a:gd name="T22" fmla="*/ 0 w 291"/>
                <a:gd name="T23" fmla="*/ 1 h 255"/>
                <a:gd name="T24" fmla="*/ 0 w 291"/>
                <a:gd name="T25" fmla="*/ 1 h 255"/>
                <a:gd name="T26" fmla="*/ 0 w 291"/>
                <a:gd name="T27" fmla="*/ 1 h 255"/>
                <a:gd name="T28" fmla="*/ 0 w 291"/>
                <a:gd name="T29" fmla="*/ 1 h 255"/>
                <a:gd name="T30" fmla="*/ 0 w 291"/>
                <a:gd name="T31" fmla="*/ 1 h 255"/>
                <a:gd name="T32" fmla="*/ 0 w 291"/>
                <a:gd name="T33" fmla="*/ 1 h 255"/>
                <a:gd name="T34" fmla="*/ 0 w 291"/>
                <a:gd name="T35" fmla="*/ 1 h 255"/>
                <a:gd name="T36" fmla="*/ 0 w 291"/>
                <a:gd name="T37" fmla="*/ 1 h 255"/>
                <a:gd name="T38" fmla="*/ 0 w 291"/>
                <a:gd name="T39" fmla="*/ 0 h 255"/>
                <a:gd name="T40" fmla="*/ 0 w 291"/>
                <a:gd name="T41" fmla="*/ 0 h 255"/>
                <a:gd name="T42" fmla="*/ 0 w 291"/>
                <a:gd name="T43" fmla="*/ 1 h 255"/>
                <a:gd name="T44" fmla="*/ 0 w 291"/>
                <a:gd name="T45" fmla="*/ 1 h 255"/>
                <a:gd name="T46" fmla="*/ 0 w 291"/>
                <a:gd name="T47" fmla="*/ 1 h 255"/>
                <a:gd name="T48" fmla="*/ 0 w 291"/>
                <a:gd name="T49" fmla="*/ 1 h 255"/>
                <a:gd name="T50" fmla="*/ 0 w 291"/>
                <a:gd name="T51" fmla="*/ 1 h 255"/>
                <a:gd name="T52" fmla="*/ 0 w 291"/>
                <a:gd name="T53" fmla="*/ 1 h 255"/>
                <a:gd name="T54" fmla="*/ 0 w 291"/>
                <a:gd name="T55" fmla="*/ 1 h 255"/>
                <a:gd name="T56" fmla="*/ 0 w 291"/>
                <a:gd name="T57" fmla="*/ 1 h 25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91"/>
                <a:gd name="T88" fmla="*/ 0 h 255"/>
                <a:gd name="T89" fmla="*/ 291 w 291"/>
                <a:gd name="T90" fmla="*/ 255 h 255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91" h="255">
                  <a:moveTo>
                    <a:pt x="0" y="134"/>
                  </a:moveTo>
                  <a:lnTo>
                    <a:pt x="34" y="142"/>
                  </a:lnTo>
                  <a:lnTo>
                    <a:pt x="69" y="148"/>
                  </a:lnTo>
                  <a:lnTo>
                    <a:pt x="103" y="154"/>
                  </a:lnTo>
                  <a:lnTo>
                    <a:pt x="137" y="163"/>
                  </a:lnTo>
                  <a:lnTo>
                    <a:pt x="171" y="175"/>
                  </a:lnTo>
                  <a:lnTo>
                    <a:pt x="209" y="193"/>
                  </a:lnTo>
                  <a:lnTo>
                    <a:pt x="247" y="219"/>
                  </a:lnTo>
                  <a:lnTo>
                    <a:pt x="291" y="255"/>
                  </a:lnTo>
                  <a:lnTo>
                    <a:pt x="288" y="246"/>
                  </a:lnTo>
                  <a:lnTo>
                    <a:pt x="286" y="237"/>
                  </a:lnTo>
                  <a:lnTo>
                    <a:pt x="283" y="229"/>
                  </a:lnTo>
                  <a:lnTo>
                    <a:pt x="283" y="222"/>
                  </a:lnTo>
                  <a:lnTo>
                    <a:pt x="264" y="193"/>
                  </a:lnTo>
                  <a:lnTo>
                    <a:pt x="250" y="158"/>
                  </a:lnTo>
                  <a:lnTo>
                    <a:pt x="237" y="118"/>
                  </a:lnTo>
                  <a:lnTo>
                    <a:pt x="226" y="79"/>
                  </a:lnTo>
                  <a:lnTo>
                    <a:pt x="209" y="44"/>
                  </a:lnTo>
                  <a:lnTo>
                    <a:pt x="186" y="17"/>
                  </a:lnTo>
                  <a:lnTo>
                    <a:pt x="155" y="0"/>
                  </a:lnTo>
                  <a:lnTo>
                    <a:pt x="113" y="0"/>
                  </a:lnTo>
                  <a:lnTo>
                    <a:pt x="87" y="9"/>
                  </a:lnTo>
                  <a:lnTo>
                    <a:pt x="68" y="22"/>
                  </a:lnTo>
                  <a:lnTo>
                    <a:pt x="49" y="35"/>
                  </a:lnTo>
                  <a:lnTo>
                    <a:pt x="35" y="52"/>
                  </a:lnTo>
                  <a:lnTo>
                    <a:pt x="22" y="69"/>
                  </a:lnTo>
                  <a:lnTo>
                    <a:pt x="14" y="90"/>
                  </a:lnTo>
                  <a:lnTo>
                    <a:pt x="5" y="111"/>
                  </a:lnTo>
                  <a:lnTo>
                    <a:pt x="0" y="134"/>
                  </a:lnTo>
                  <a:close/>
                </a:path>
              </a:pathLst>
            </a:custGeom>
            <a:solidFill>
              <a:srgbClr val="CC2E2E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79" name="Freeform 101"/>
            <p:cNvSpPr>
              <a:spLocks/>
            </p:cNvSpPr>
            <p:nvPr/>
          </p:nvSpPr>
          <p:spPr bwMode="auto">
            <a:xfrm>
              <a:off x="4915" y="2008"/>
              <a:ext cx="87" cy="116"/>
            </a:xfrm>
            <a:custGeom>
              <a:avLst/>
              <a:gdLst>
                <a:gd name="T0" fmla="*/ 0 w 262"/>
                <a:gd name="T1" fmla="*/ 1 h 231"/>
                <a:gd name="T2" fmla="*/ 0 w 262"/>
                <a:gd name="T3" fmla="*/ 1 h 231"/>
                <a:gd name="T4" fmla="*/ 0 w 262"/>
                <a:gd name="T5" fmla="*/ 1 h 231"/>
                <a:gd name="T6" fmla="*/ 0 w 262"/>
                <a:gd name="T7" fmla="*/ 1 h 231"/>
                <a:gd name="T8" fmla="*/ 0 w 262"/>
                <a:gd name="T9" fmla="*/ 1 h 231"/>
                <a:gd name="T10" fmla="*/ 0 w 262"/>
                <a:gd name="T11" fmla="*/ 1 h 231"/>
                <a:gd name="T12" fmla="*/ 0 w 262"/>
                <a:gd name="T13" fmla="*/ 1 h 231"/>
                <a:gd name="T14" fmla="*/ 0 w 262"/>
                <a:gd name="T15" fmla="*/ 1 h 231"/>
                <a:gd name="T16" fmla="*/ 0 w 262"/>
                <a:gd name="T17" fmla="*/ 1 h 231"/>
                <a:gd name="T18" fmla="*/ 0 w 262"/>
                <a:gd name="T19" fmla="*/ 1 h 231"/>
                <a:gd name="T20" fmla="*/ 0 w 262"/>
                <a:gd name="T21" fmla="*/ 1 h 231"/>
                <a:gd name="T22" fmla="*/ 0 w 262"/>
                <a:gd name="T23" fmla="*/ 1 h 231"/>
                <a:gd name="T24" fmla="*/ 0 w 262"/>
                <a:gd name="T25" fmla="*/ 1 h 231"/>
                <a:gd name="T26" fmla="*/ 0 w 262"/>
                <a:gd name="T27" fmla="*/ 1 h 231"/>
                <a:gd name="T28" fmla="*/ 0 w 262"/>
                <a:gd name="T29" fmla="*/ 1 h 231"/>
                <a:gd name="T30" fmla="*/ 0 w 262"/>
                <a:gd name="T31" fmla="*/ 1 h 231"/>
                <a:gd name="T32" fmla="*/ 0 w 262"/>
                <a:gd name="T33" fmla="*/ 1 h 231"/>
                <a:gd name="T34" fmla="*/ 0 w 262"/>
                <a:gd name="T35" fmla="*/ 1 h 231"/>
                <a:gd name="T36" fmla="*/ 0 w 262"/>
                <a:gd name="T37" fmla="*/ 1 h 231"/>
                <a:gd name="T38" fmla="*/ 0 w 262"/>
                <a:gd name="T39" fmla="*/ 0 h 231"/>
                <a:gd name="T40" fmla="*/ 0 w 262"/>
                <a:gd name="T41" fmla="*/ 0 h 231"/>
                <a:gd name="T42" fmla="*/ 0 w 262"/>
                <a:gd name="T43" fmla="*/ 1 h 231"/>
                <a:gd name="T44" fmla="*/ 0 w 262"/>
                <a:gd name="T45" fmla="*/ 1 h 231"/>
                <a:gd name="T46" fmla="*/ 0 w 262"/>
                <a:gd name="T47" fmla="*/ 1 h 231"/>
                <a:gd name="T48" fmla="*/ 0 w 262"/>
                <a:gd name="T49" fmla="*/ 1 h 231"/>
                <a:gd name="T50" fmla="*/ 0 w 262"/>
                <a:gd name="T51" fmla="*/ 1 h 231"/>
                <a:gd name="T52" fmla="*/ 0 w 262"/>
                <a:gd name="T53" fmla="*/ 1 h 231"/>
                <a:gd name="T54" fmla="*/ 0 w 262"/>
                <a:gd name="T55" fmla="*/ 1 h 231"/>
                <a:gd name="T56" fmla="*/ 0 w 262"/>
                <a:gd name="T57" fmla="*/ 1 h 23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62"/>
                <a:gd name="T88" fmla="*/ 0 h 231"/>
                <a:gd name="T89" fmla="*/ 262 w 262"/>
                <a:gd name="T90" fmla="*/ 231 h 23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62" h="231">
                  <a:moveTo>
                    <a:pt x="0" y="122"/>
                  </a:moveTo>
                  <a:lnTo>
                    <a:pt x="31" y="128"/>
                  </a:lnTo>
                  <a:lnTo>
                    <a:pt x="62" y="135"/>
                  </a:lnTo>
                  <a:lnTo>
                    <a:pt x="92" y="140"/>
                  </a:lnTo>
                  <a:lnTo>
                    <a:pt x="123" y="148"/>
                  </a:lnTo>
                  <a:lnTo>
                    <a:pt x="152" y="157"/>
                  </a:lnTo>
                  <a:lnTo>
                    <a:pt x="186" y="174"/>
                  </a:lnTo>
                  <a:lnTo>
                    <a:pt x="221" y="197"/>
                  </a:lnTo>
                  <a:lnTo>
                    <a:pt x="262" y="231"/>
                  </a:lnTo>
                  <a:lnTo>
                    <a:pt x="261" y="224"/>
                  </a:lnTo>
                  <a:lnTo>
                    <a:pt x="260" y="216"/>
                  </a:lnTo>
                  <a:lnTo>
                    <a:pt x="257" y="208"/>
                  </a:lnTo>
                  <a:lnTo>
                    <a:pt x="255" y="200"/>
                  </a:lnTo>
                  <a:lnTo>
                    <a:pt x="237" y="174"/>
                  </a:lnTo>
                  <a:lnTo>
                    <a:pt x="224" y="143"/>
                  </a:lnTo>
                  <a:lnTo>
                    <a:pt x="213" y="106"/>
                  </a:lnTo>
                  <a:lnTo>
                    <a:pt x="203" y="72"/>
                  </a:lnTo>
                  <a:lnTo>
                    <a:pt x="188" y="39"/>
                  </a:lnTo>
                  <a:lnTo>
                    <a:pt x="168" y="15"/>
                  </a:lnTo>
                  <a:lnTo>
                    <a:pt x="140" y="0"/>
                  </a:lnTo>
                  <a:lnTo>
                    <a:pt x="102" y="0"/>
                  </a:lnTo>
                  <a:lnTo>
                    <a:pt x="78" y="8"/>
                  </a:lnTo>
                  <a:lnTo>
                    <a:pt x="59" y="20"/>
                  </a:lnTo>
                  <a:lnTo>
                    <a:pt x="42" y="32"/>
                  </a:lnTo>
                  <a:lnTo>
                    <a:pt x="31" y="47"/>
                  </a:lnTo>
                  <a:lnTo>
                    <a:pt x="20" y="62"/>
                  </a:lnTo>
                  <a:lnTo>
                    <a:pt x="13" y="80"/>
                  </a:lnTo>
                  <a:lnTo>
                    <a:pt x="4" y="100"/>
                  </a:lnTo>
                  <a:lnTo>
                    <a:pt x="0" y="122"/>
                  </a:lnTo>
                  <a:close/>
                </a:path>
              </a:pathLst>
            </a:custGeom>
            <a:solidFill>
              <a:srgbClr val="DB3B3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80" name="Freeform 102"/>
            <p:cNvSpPr>
              <a:spLocks/>
            </p:cNvSpPr>
            <p:nvPr/>
          </p:nvSpPr>
          <p:spPr bwMode="auto">
            <a:xfrm>
              <a:off x="4919" y="2013"/>
              <a:ext cx="79" cy="104"/>
            </a:xfrm>
            <a:custGeom>
              <a:avLst/>
              <a:gdLst>
                <a:gd name="T0" fmla="*/ 0 w 237"/>
                <a:gd name="T1" fmla="*/ 0 h 209"/>
                <a:gd name="T2" fmla="*/ 0 w 237"/>
                <a:gd name="T3" fmla="*/ 0 h 209"/>
                <a:gd name="T4" fmla="*/ 0 w 237"/>
                <a:gd name="T5" fmla="*/ 0 h 209"/>
                <a:gd name="T6" fmla="*/ 0 w 237"/>
                <a:gd name="T7" fmla="*/ 0 h 209"/>
                <a:gd name="T8" fmla="*/ 0 w 237"/>
                <a:gd name="T9" fmla="*/ 0 h 209"/>
                <a:gd name="T10" fmla="*/ 0 w 237"/>
                <a:gd name="T11" fmla="*/ 0 h 209"/>
                <a:gd name="T12" fmla="*/ 0 w 237"/>
                <a:gd name="T13" fmla="*/ 0 h 209"/>
                <a:gd name="T14" fmla="*/ 0 w 237"/>
                <a:gd name="T15" fmla="*/ 0 h 209"/>
                <a:gd name="T16" fmla="*/ 0 w 237"/>
                <a:gd name="T17" fmla="*/ 0 h 209"/>
                <a:gd name="T18" fmla="*/ 0 w 237"/>
                <a:gd name="T19" fmla="*/ 0 h 209"/>
                <a:gd name="T20" fmla="*/ 0 w 237"/>
                <a:gd name="T21" fmla="*/ 0 h 209"/>
                <a:gd name="T22" fmla="*/ 0 w 237"/>
                <a:gd name="T23" fmla="*/ 0 h 209"/>
                <a:gd name="T24" fmla="*/ 0 w 237"/>
                <a:gd name="T25" fmla="*/ 0 h 209"/>
                <a:gd name="T26" fmla="*/ 0 w 237"/>
                <a:gd name="T27" fmla="*/ 0 h 209"/>
                <a:gd name="T28" fmla="*/ 0 w 237"/>
                <a:gd name="T29" fmla="*/ 0 h 209"/>
                <a:gd name="T30" fmla="*/ 0 w 237"/>
                <a:gd name="T31" fmla="*/ 0 h 209"/>
                <a:gd name="T32" fmla="*/ 0 w 237"/>
                <a:gd name="T33" fmla="*/ 0 h 209"/>
                <a:gd name="T34" fmla="*/ 0 w 237"/>
                <a:gd name="T35" fmla="*/ 0 h 209"/>
                <a:gd name="T36" fmla="*/ 0 w 237"/>
                <a:gd name="T37" fmla="*/ 0 h 209"/>
                <a:gd name="T38" fmla="*/ 0 w 237"/>
                <a:gd name="T39" fmla="*/ 0 h 209"/>
                <a:gd name="T40" fmla="*/ 0 w 237"/>
                <a:gd name="T41" fmla="*/ 0 h 209"/>
                <a:gd name="T42" fmla="*/ 0 w 237"/>
                <a:gd name="T43" fmla="*/ 0 h 209"/>
                <a:gd name="T44" fmla="*/ 0 w 237"/>
                <a:gd name="T45" fmla="*/ 0 h 209"/>
                <a:gd name="T46" fmla="*/ 0 w 237"/>
                <a:gd name="T47" fmla="*/ 0 h 209"/>
                <a:gd name="T48" fmla="*/ 0 w 237"/>
                <a:gd name="T49" fmla="*/ 0 h 209"/>
                <a:gd name="T50" fmla="*/ 0 w 237"/>
                <a:gd name="T51" fmla="*/ 0 h 209"/>
                <a:gd name="T52" fmla="*/ 0 w 237"/>
                <a:gd name="T53" fmla="*/ 0 h 209"/>
                <a:gd name="T54" fmla="*/ 0 w 237"/>
                <a:gd name="T55" fmla="*/ 0 h 209"/>
                <a:gd name="T56" fmla="*/ 0 w 237"/>
                <a:gd name="T57" fmla="*/ 0 h 20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37"/>
                <a:gd name="T88" fmla="*/ 0 h 209"/>
                <a:gd name="T89" fmla="*/ 237 w 237"/>
                <a:gd name="T90" fmla="*/ 209 h 209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37" h="209">
                  <a:moveTo>
                    <a:pt x="0" y="111"/>
                  </a:moveTo>
                  <a:lnTo>
                    <a:pt x="28" y="117"/>
                  </a:lnTo>
                  <a:lnTo>
                    <a:pt x="56" y="123"/>
                  </a:lnTo>
                  <a:lnTo>
                    <a:pt x="83" y="127"/>
                  </a:lnTo>
                  <a:lnTo>
                    <a:pt x="111" y="135"/>
                  </a:lnTo>
                  <a:lnTo>
                    <a:pt x="139" y="144"/>
                  </a:lnTo>
                  <a:lnTo>
                    <a:pt x="169" y="158"/>
                  </a:lnTo>
                  <a:lnTo>
                    <a:pt x="200" y="179"/>
                  </a:lnTo>
                  <a:lnTo>
                    <a:pt x="237" y="209"/>
                  </a:lnTo>
                  <a:lnTo>
                    <a:pt x="234" y="202"/>
                  </a:lnTo>
                  <a:lnTo>
                    <a:pt x="232" y="195"/>
                  </a:lnTo>
                  <a:lnTo>
                    <a:pt x="230" y="188"/>
                  </a:lnTo>
                  <a:lnTo>
                    <a:pt x="230" y="182"/>
                  </a:lnTo>
                  <a:lnTo>
                    <a:pt x="214" y="158"/>
                  </a:lnTo>
                  <a:lnTo>
                    <a:pt x="203" y="130"/>
                  </a:lnTo>
                  <a:lnTo>
                    <a:pt x="193" y="97"/>
                  </a:lnTo>
                  <a:lnTo>
                    <a:pt x="183" y="67"/>
                  </a:lnTo>
                  <a:lnTo>
                    <a:pt x="169" y="37"/>
                  </a:lnTo>
                  <a:lnTo>
                    <a:pt x="152" y="15"/>
                  </a:lnTo>
                  <a:lnTo>
                    <a:pt x="125" y="0"/>
                  </a:lnTo>
                  <a:lnTo>
                    <a:pt x="91" y="0"/>
                  </a:lnTo>
                  <a:lnTo>
                    <a:pt x="70" y="7"/>
                  </a:lnTo>
                  <a:lnTo>
                    <a:pt x="55" y="17"/>
                  </a:lnTo>
                  <a:lnTo>
                    <a:pt x="41" y="29"/>
                  </a:lnTo>
                  <a:lnTo>
                    <a:pt x="29" y="44"/>
                  </a:lnTo>
                  <a:lnTo>
                    <a:pt x="19" y="58"/>
                  </a:lnTo>
                  <a:lnTo>
                    <a:pt x="11" y="75"/>
                  </a:lnTo>
                  <a:lnTo>
                    <a:pt x="4" y="92"/>
                  </a:lnTo>
                  <a:lnTo>
                    <a:pt x="0" y="111"/>
                  </a:lnTo>
                  <a:close/>
                </a:path>
              </a:pathLst>
            </a:custGeom>
            <a:solidFill>
              <a:srgbClr val="ED47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81" name="Freeform 103"/>
            <p:cNvSpPr>
              <a:spLocks/>
            </p:cNvSpPr>
            <p:nvPr/>
          </p:nvSpPr>
          <p:spPr bwMode="auto">
            <a:xfrm>
              <a:off x="4924" y="2019"/>
              <a:ext cx="70" cy="92"/>
            </a:xfrm>
            <a:custGeom>
              <a:avLst/>
              <a:gdLst>
                <a:gd name="T0" fmla="*/ 0 w 209"/>
                <a:gd name="T1" fmla="*/ 1 h 184"/>
                <a:gd name="T2" fmla="*/ 0 w 209"/>
                <a:gd name="T3" fmla="*/ 1 h 184"/>
                <a:gd name="T4" fmla="*/ 0 w 209"/>
                <a:gd name="T5" fmla="*/ 1 h 184"/>
                <a:gd name="T6" fmla="*/ 0 w 209"/>
                <a:gd name="T7" fmla="*/ 1 h 184"/>
                <a:gd name="T8" fmla="*/ 0 w 209"/>
                <a:gd name="T9" fmla="*/ 1 h 184"/>
                <a:gd name="T10" fmla="*/ 0 w 209"/>
                <a:gd name="T11" fmla="*/ 1 h 184"/>
                <a:gd name="T12" fmla="*/ 0 w 209"/>
                <a:gd name="T13" fmla="*/ 1 h 184"/>
                <a:gd name="T14" fmla="*/ 0 w 209"/>
                <a:gd name="T15" fmla="*/ 1 h 184"/>
                <a:gd name="T16" fmla="*/ 0 w 209"/>
                <a:gd name="T17" fmla="*/ 1 h 184"/>
                <a:gd name="T18" fmla="*/ 0 w 209"/>
                <a:gd name="T19" fmla="*/ 1 h 184"/>
                <a:gd name="T20" fmla="*/ 0 w 209"/>
                <a:gd name="T21" fmla="*/ 1 h 184"/>
                <a:gd name="T22" fmla="*/ 0 w 209"/>
                <a:gd name="T23" fmla="*/ 1 h 184"/>
                <a:gd name="T24" fmla="*/ 0 w 209"/>
                <a:gd name="T25" fmla="*/ 1 h 184"/>
                <a:gd name="T26" fmla="*/ 0 w 209"/>
                <a:gd name="T27" fmla="*/ 1 h 184"/>
                <a:gd name="T28" fmla="*/ 0 w 209"/>
                <a:gd name="T29" fmla="*/ 1 h 184"/>
                <a:gd name="T30" fmla="*/ 0 w 209"/>
                <a:gd name="T31" fmla="*/ 1 h 184"/>
                <a:gd name="T32" fmla="*/ 0 w 209"/>
                <a:gd name="T33" fmla="*/ 1 h 184"/>
                <a:gd name="T34" fmla="*/ 0 w 209"/>
                <a:gd name="T35" fmla="*/ 0 h 184"/>
                <a:gd name="T36" fmla="*/ 0 w 209"/>
                <a:gd name="T37" fmla="*/ 0 h 184"/>
                <a:gd name="T38" fmla="*/ 0 w 209"/>
                <a:gd name="T39" fmla="*/ 1 h 184"/>
                <a:gd name="T40" fmla="*/ 0 w 209"/>
                <a:gd name="T41" fmla="*/ 1 h 184"/>
                <a:gd name="T42" fmla="*/ 0 w 209"/>
                <a:gd name="T43" fmla="*/ 1 h 184"/>
                <a:gd name="T44" fmla="*/ 0 w 209"/>
                <a:gd name="T45" fmla="*/ 1 h 184"/>
                <a:gd name="T46" fmla="*/ 0 w 209"/>
                <a:gd name="T47" fmla="*/ 1 h 184"/>
                <a:gd name="T48" fmla="*/ 0 w 209"/>
                <a:gd name="T49" fmla="*/ 1 h 184"/>
                <a:gd name="T50" fmla="*/ 0 w 209"/>
                <a:gd name="T51" fmla="*/ 1 h 184"/>
                <a:gd name="T52" fmla="*/ 0 w 209"/>
                <a:gd name="T53" fmla="*/ 1 h 18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209"/>
                <a:gd name="T82" fmla="*/ 0 h 184"/>
                <a:gd name="T83" fmla="*/ 209 w 209"/>
                <a:gd name="T84" fmla="*/ 184 h 184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209" h="184">
                  <a:moveTo>
                    <a:pt x="0" y="97"/>
                  </a:moveTo>
                  <a:lnTo>
                    <a:pt x="24" y="102"/>
                  </a:lnTo>
                  <a:lnTo>
                    <a:pt x="49" y="107"/>
                  </a:lnTo>
                  <a:lnTo>
                    <a:pt x="73" y="111"/>
                  </a:lnTo>
                  <a:lnTo>
                    <a:pt x="99" y="118"/>
                  </a:lnTo>
                  <a:lnTo>
                    <a:pt x="123" y="127"/>
                  </a:lnTo>
                  <a:lnTo>
                    <a:pt x="149" y="140"/>
                  </a:lnTo>
                  <a:lnTo>
                    <a:pt x="178" y="158"/>
                  </a:lnTo>
                  <a:lnTo>
                    <a:pt x="209" y="184"/>
                  </a:lnTo>
                  <a:lnTo>
                    <a:pt x="206" y="171"/>
                  </a:lnTo>
                  <a:lnTo>
                    <a:pt x="203" y="159"/>
                  </a:lnTo>
                  <a:lnTo>
                    <a:pt x="189" y="139"/>
                  </a:lnTo>
                  <a:lnTo>
                    <a:pt x="179" y="114"/>
                  </a:lnTo>
                  <a:lnTo>
                    <a:pt x="171" y="85"/>
                  </a:lnTo>
                  <a:lnTo>
                    <a:pt x="162" y="58"/>
                  </a:lnTo>
                  <a:lnTo>
                    <a:pt x="149" y="32"/>
                  </a:lnTo>
                  <a:lnTo>
                    <a:pt x="134" y="12"/>
                  </a:lnTo>
                  <a:lnTo>
                    <a:pt x="111" y="0"/>
                  </a:lnTo>
                  <a:lnTo>
                    <a:pt x="82" y="0"/>
                  </a:lnTo>
                  <a:lnTo>
                    <a:pt x="62" y="7"/>
                  </a:lnTo>
                  <a:lnTo>
                    <a:pt x="48" y="16"/>
                  </a:lnTo>
                  <a:lnTo>
                    <a:pt x="34" y="26"/>
                  </a:lnTo>
                  <a:lnTo>
                    <a:pt x="25" y="38"/>
                  </a:lnTo>
                  <a:lnTo>
                    <a:pt x="15" y="50"/>
                  </a:lnTo>
                  <a:lnTo>
                    <a:pt x="10" y="65"/>
                  </a:lnTo>
                  <a:lnTo>
                    <a:pt x="4" y="80"/>
                  </a:lnTo>
                  <a:lnTo>
                    <a:pt x="0" y="97"/>
                  </a:lnTo>
                  <a:close/>
                </a:path>
              </a:pathLst>
            </a:custGeom>
            <a:solidFill>
              <a:srgbClr val="FF545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82" name="Freeform 104"/>
            <p:cNvSpPr>
              <a:spLocks/>
            </p:cNvSpPr>
            <p:nvPr/>
          </p:nvSpPr>
          <p:spPr bwMode="auto">
            <a:xfrm>
              <a:off x="5202" y="1975"/>
              <a:ext cx="21" cy="105"/>
            </a:xfrm>
            <a:custGeom>
              <a:avLst/>
              <a:gdLst>
                <a:gd name="T0" fmla="*/ 0 w 64"/>
                <a:gd name="T1" fmla="*/ 0 h 210"/>
                <a:gd name="T2" fmla="*/ 0 w 64"/>
                <a:gd name="T3" fmla="*/ 1 h 210"/>
                <a:gd name="T4" fmla="*/ 0 w 64"/>
                <a:gd name="T5" fmla="*/ 1 h 210"/>
                <a:gd name="T6" fmla="*/ 0 w 64"/>
                <a:gd name="T7" fmla="*/ 1 h 210"/>
                <a:gd name="T8" fmla="*/ 0 w 64"/>
                <a:gd name="T9" fmla="*/ 1 h 210"/>
                <a:gd name="T10" fmla="*/ 0 w 64"/>
                <a:gd name="T11" fmla="*/ 1 h 210"/>
                <a:gd name="T12" fmla="*/ 0 w 64"/>
                <a:gd name="T13" fmla="*/ 1 h 210"/>
                <a:gd name="T14" fmla="*/ 0 w 64"/>
                <a:gd name="T15" fmla="*/ 1 h 210"/>
                <a:gd name="T16" fmla="*/ 0 w 64"/>
                <a:gd name="T17" fmla="*/ 1 h 210"/>
                <a:gd name="T18" fmla="*/ 0 w 64"/>
                <a:gd name="T19" fmla="*/ 1 h 210"/>
                <a:gd name="T20" fmla="*/ 0 w 64"/>
                <a:gd name="T21" fmla="*/ 1 h 210"/>
                <a:gd name="T22" fmla="*/ 0 w 64"/>
                <a:gd name="T23" fmla="*/ 1 h 210"/>
                <a:gd name="T24" fmla="*/ 0 w 64"/>
                <a:gd name="T25" fmla="*/ 1 h 210"/>
                <a:gd name="T26" fmla="*/ 0 w 64"/>
                <a:gd name="T27" fmla="*/ 1 h 210"/>
                <a:gd name="T28" fmla="*/ 0 w 64"/>
                <a:gd name="T29" fmla="*/ 1 h 210"/>
                <a:gd name="T30" fmla="*/ 0 w 64"/>
                <a:gd name="T31" fmla="*/ 1 h 210"/>
                <a:gd name="T32" fmla="*/ 0 w 64"/>
                <a:gd name="T33" fmla="*/ 1 h 210"/>
                <a:gd name="T34" fmla="*/ 0 w 64"/>
                <a:gd name="T35" fmla="*/ 1 h 210"/>
                <a:gd name="T36" fmla="*/ 0 w 64"/>
                <a:gd name="T37" fmla="*/ 1 h 210"/>
                <a:gd name="T38" fmla="*/ 0 w 64"/>
                <a:gd name="T39" fmla="*/ 1 h 210"/>
                <a:gd name="T40" fmla="*/ 0 w 64"/>
                <a:gd name="T41" fmla="*/ 1 h 210"/>
                <a:gd name="T42" fmla="*/ 0 w 64"/>
                <a:gd name="T43" fmla="*/ 1 h 210"/>
                <a:gd name="T44" fmla="*/ 0 w 64"/>
                <a:gd name="T45" fmla="*/ 1 h 210"/>
                <a:gd name="T46" fmla="*/ 0 w 64"/>
                <a:gd name="T47" fmla="*/ 1 h 210"/>
                <a:gd name="T48" fmla="*/ 0 w 64"/>
                <a:gd name="T49" fmla="*/ 0 h 21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64"/>
                <a:gd name="T76" fmla="*/ 0 h 210"/>
                <a:gd name="T77" fmla="*/ 64 w 64"/>
                <a:gd name="T78" fmla="*/ 210 h 21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64" h="210">
                  <a:moveTo>
                    <a:pt x="64" y="0"/>
                  </a:moveTo>
                  <a:lnTo>
                    <a:pt x="57" y="26"/>
                  </a:lnTo>
                  <a:lnTo>
                    <a:pt x="50" y="52"/>
                  </a:lnTo>
                  <a:lnTo>
                    <a:pt x="43" y="78"/>
                  </a:lnTo>
                  <a:lnTo>
                    <a:pt x="36" y="105"/>
                  </a:lnTo>
                  <a:lnTo>
                    <a:pt x="28" y="132"/>
                  </a:lnTo>
                  <a:lnTo>
                    <a:pt x="19" y="158"/>
                  </a:lnTo>
                  <a:lnTo>
                    <a:pt x="9" y="184"/>
                  </a:lnTo>
                  <a:lnTo>
                    <a:pt x="0" y="210"/>
                  </a:lnTo>
                  <a:lnTo>
                    <a:pt x="5" y="196"/>
                  </a:lnTo>
                  <a:lnTo>
                    <a:pt x="14" y="181"/>
                  </a:lnTo>
                  <a:lnTo>
                    <a:pt x="19" y="166"/>
                  </a:lnTo>
                  <a:lnTo>
                    <a:pt x="28" y="150"/>
                  </a:lnTo>
                  <a:lnTo>
                    <a:pt x="35" y="132"/>
                  </a:lnTo>
                  <a:lnTo>
                    <a:pt x="42" y="115"/>
                  </a:lnTo>
                  <a:lnTo>
                    <a:pt x="49" y="95"/>
                  </a:lnTo>
                  <a:lnTo>
                    <a:pt x="57" y="75"/>
                  </a:lnTo>
                  <a:lnTo>
                    <a:pt x="57" y="65"/>
                  </a:lnTo>
                  <a:lnTo>
                    <a:pt x="57" y="56"/>
                  </a:lnTo>
                  <a:lnTo>
                    <a:pt x="59" y="45"/>
                  </a:lnTo>
                  <a:lnTo>
                    <a:pt x="60" y="38"/>
                  </a:lnTo>
                  <a:lnTo>
                    <a:pt x="60" y="27"/>
                  </a:lnTo>
                  <a:lnTo>
                    <a:pt x="62" y="18"/>
                  </a:lnTo>
                  <a:lnTo>
                    <a:pt x="63" y="8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A37357"/>
            </a:solidFill>
            <a:ln w="0">
              <a:solidFill>
                <a:srgbClr val="A37357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83" name="Freeform 105"/>
            <p:cNvSpPr>
              <a:spLocks/>
            </p:cNvSpPr>
            <p:nvPr/>
          </p:nvSpPr>
          <p:spPr bwMode="auto">
            <a:xfrm>
              <a:off x="5009" y="1957"/>
              <a:ext cx="19" cy="38"/>
            </a:xfrm>
            <a:custGeom>
              <a:avLst/>
              <a:gdLst>
                <a:gd name="T0" fmla="*/ 0 w 57"/>
                <a:gd name="T1" fmla="*/ 0 h 76"/>
                <a:gd name="T2" fmla="*/ 0 w 57"/>
                <a:gd name="T3" fmla="*/ 1 h 76"/>
                <a:gd name="T4" fmla="*/ 0 w 57"/>
                <a:gd name="T5" fmla="*/ 1 h 76"/>
                <a:gd name="T6" fmla="*/ 0 w 57"/>
                <a:gd name="T7" fmla="*/ 1 h 76"/>
                <a:gd name="T8" fmla="*/ 0 w 57"/>
                <a:gd name="T9" fmla="*/ 1 h 76"/>
                <a:gd name="T10" fmla="*/ 0 w 57"/>
                <a:gd name="T11" fmla="*/ 1 h 76"/>
                <a:gd name="T12" fmla="*/ 0 w 57"/>
                <a:gd name="T13" fmla="*/ 1 h 76"/>
                <a:gd name="T14" fmla="*/ 0 w 57"/>
                <a:gd name="T15" fmla="*/ 1 h 76"/>
                <a:gd name="T16" fmla="*/ 0 w 57"/>
                <a:gd name="T17" fmla="*/ 1 h 76"/>
                <a:gd name="T18" fmla="*/ 0 w 57"/>
                <a:gd name="T19" fmla="*/ 1 h 76"/>
                <a:gd name="T20" fmla="*/ 0 w 57"/>
                <a:gd name="T21" fmla="*/ 1 h 76"/>
                <a:gd name="T22" fmla="*/ 0 w 57"/>
                <a:gd name="T23" fmla="*/ 1 h 76"/>
                <a:gd name="T24" fmla="*/ 0 w 57"/>
                <a:gd name="T25" fmla="*/ 1 h 76"/>
                <a:gd name="T26" fmla="*/ 0 w 57"/>
                <a:gd name="T27" fmla="*/ 1 h 76"/>
                <a:gd name="T28" fmla="*/ 0 w 57"/>
                <a:gd name="T29" fmla="*/ 1 h 76"/>
                <a:gd name="T30" fmla="*/ 0 w 57"/>
                <a:gd name="T31" fmla="*/ 1 h 76"/>
                <a:gd name="T32" fmla="*/ 0 w 57"/>
                <a:gd name="T33" fmla="*/ 1 h 76"/>
                <a:gd name="T34" fmla="*/ 0 w 57"/>
                <a:gd name="T35" fmla="*/ 1 h 76"/>
                <a:gd name="T36" fmla="*/ 0 w 57"/>
                <a:gd name="T37" fmla="*/ 1 h 76"/>
                <a:gd name="T38" fmla="*/ 0 w 57"/>
                <a:gd name="T39" fmla="*/ 1 h 76"/>
                <a:gd name="T40" fmla="*/ 0 w 57"/>
                <a:gd name="T41" fmla="*/ 1 h 76"/>
                <a:gd name="T42" fmla="*/ 0 w 57"/>
                <a:gd name="T43" fmla="*/ 1 h 76"/>
                <a:gd name="T44" fmla="*/ 0 w 57"/>
                <a:gd name="T45" fmla="*/ 1 h 76"/>
                <a:gd name="T46" fmla="*/ 0 w 57"/>
                <a:gd name="T47" fmla="*/ 1 h 76"/>
                <a:gd name="T48" fmla="*/ 0 w 57"/>
                <a:gd name="T49" fmla="*/ 0 h 7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7"/>
                <a:gd name="T76" fmla="*/ 0 h 76"/>
                <a:gd name="T77" fmla="*/ 57 w 57"/>
                <a:gd name="T78" fmla="*/ 76 h 7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7" h="76">
                  <a:moveTo>
                    <a:pt x="30" y="0"/>
                  </a:moveTo>
                  <a:lnTo>
                    <a:pt x="38" y="3"/>
                  </a:lnTo>
                  <a:lnTo>
                    <a:pt x="48" y="11"/>
                  </a:lnTo>
                  <a:lnTo>
                    <a:pt x="51" y="16"/>
                  </a:lnTo>
                  <a:lnTo>
                    <a:pt x="54" y="23"/>
                  </a:lnTo>
                  <a:lnTo>
                    <a:pt x="55" y="30"/>
                  </a:lnTo>
                  <a:lnTo>
                    <a:pt x="57" y="38"/>
                  </a:lnTo>
                  <a:lnTo>
                    <a:pt x="55" y="45"/>
                  </a:lnTo>
                  <a:lnTo>
                    <a:pt x="54" y="53"/>
                  </a:lnTo>
                  <a:lnTo>
                    <a:pt x="51" y="58"/>
                  </a:lnTo>
                  <a:lnTo>
                    <a:pt x="48" y="64"/>
                  </a:lnTo>
                  <a:lnTo>
                    <a:pt x="38" y="72"/>
                  </a:lnTo>
                  <a:lnTo>
                    <a:pt x="30" y="76"/>
                  </a:lnTo>
                  <a:lnTo>
                    <a:pt x="17" y="72"/>
                  </a:lnTo>
                  <a:lnTo>
                    <a:pt x="9" y="64"/>
                  </a:lnTo>
                  <a:lnTo>
                    <a:pt x="4" y="58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38"/>
                  </a:lnTo>
                  <a:lnTo>
                    <a:pt x="0" y="30"/>
                  </a:lnTo>
                  <a:lnTo>
                    <a:pt x="2" y="23"/>
                  </a:lnTo>
                  <a:lnTo>
                    <a:pt x="4" y="16"/>
                  </a:lnTo>
                  <a:lnTo>
                    <a:pt x="9" y="11"/>
                  </a:lnTo>
                  <a:lnTo>
                    <a:pt x="17" y="3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84" name="Freeform 106"/>
            <p:cNvSpPr>
              <a:spLocks/>
            </p:cNvSpPr>
            <p:nvPr/>
          </p:nvSpPr>
          <p:spPr bwMode="auto">
            <a:xfrm>
              <a:off x="4811" y="1910"/>
              <a:ext cx="19" cy="36"/>
            </a:xfrm>
            <a:custGeom>
              <a:avLst/>
              <a:gdLst>
                <a:gd name="T0" fmla="*/ 0 w 57"/>
                <a:gd name="T1" fmla="*/ 0 h 73"/>
                <a:gd name="T2" fmla="*/ 0 w 57"/>
                <a:gd name="T3" fmla="*/ 0 h 73"/>
                <a:gd name="T4" fmla="*/ 0 w 57"/>
                <a:gd name="T5" fmla="*/ 0 h 73"/>
                <a:gd name="T6" fmla="*/ 0 w 57"/>
                <a:gd name="T7" fmla="*/ 0 h 73"/>
                <a:gd name="T8" fmla="*/ 0 w 57"/>
                <a:gd name="T9" fmla="*/ 0 h 73"/>
                <a:gd name="T10" fmla="*/ 0 w 57"/>
                <a:gd name="T11" fmla="*/ 0 h 73"/>
                <a:gd name="T12" fmla="*/ 0 w 57"/>
                <a:gd name="T13" fmla="*/ 0 h 73"/>
                <a:gd name="T14" fmla="*/ 0 w 57"/>
                <a:gd name="T15" fmla="*/ 0 h 73"/>
                <a:gd name="T16" fmla="*/ 0 w 57"/>
                <a:gd name="T17" fmla="*/ 0 h 73"/>
                <a:gd name="T18" fmla="*/ 0 w 57"/>
                <a:gd name="T19" fmla="*/ 0 h 73"/>
                <a:gd name="T20" fmla="*/ 0 w 57"/>
                <a:gd name="T21" fmla="*/ 0 h 73"/>
                <a:gd name="T22" fmla="*/ 0 w 57"/>
                <a:gd name="T23" fmla="*/ 0 h 73"/>
                <a:gd name="T24" fmla="*/ 0 w 57"/>
                <a:gd name="T25" fmla="*/ 0 h 73"/>
                <a:gd name="T26" fmla="*/ 0 w 57"/>
                <a:gd name="T27" fmla="*/ 0 h 73"/>
                <a:gd name="T28" fmla="*/ 0 w 57"/>
                <a:gd name="T29" fmla="*/ 0 h 73"/>
                <a:gd name="T30" fmla="*/ 0 w 57"/>
                <a:gd name="T31" fmla="*/ 0 h 73"/>
                <a:gd name="T32" fmla="*/ 0 w 57"/>
                <a:gd name="T33" fmla="*/ 0 h 73"/>
                <a:gd name="T34" fmla="*/ 0 w 57"/>
                <a:gd name="T35" fmla="*/ 0 h 73"/>
                <a:gd name="T36" fmla="*/ 0 w 57"/>
                <a:gd name="T37" fmla="*/ 0 h 73"/>
                <a:gd name="T38" fmla="*/ 0 w 57"/>
                <a:gd name="T39" fmla="*/ 0 h 73"/>
                <a:gd name="T40" fmla="*/ 0 w 57"/>
                <a:gd name="T41" fmla="*/ 0 h 7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57"/>
                <a:gd name="T64" fmla="*/ 0 h 73"/>
                <a:gd name="T65" fmla="*/ 57 w 57"/>
                <a:gd name="T66" fmla="*/ 73 h 73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57" h="73">
                  <a:moveTo>
                    <a:pt x="29" y="0"/>
                  </a:moveTo>
                  <a:lnTo>
                    <a:pt x="38" y="3"/>
                  </a:lnTo>
                  <a:lnTo>
                    <a:pt x="48" y="11"/>
                  </a:lnTo>
                  <a:lnTo>
                    <a:pt x="51" y="15"/>
                  </a:lnTo>
                  <a:lnTo>
                    <a:pt x="54" y="22"/>
                  </a:lnTo>
                  <a:lnTo>
                    <a:pt x="55" y="29"/>
                  </a:lnTo>
                  <a:lnTo>
                    <a:pt x="57" y="38"/>
                  </a:lnTo>
                  <a:lnTo>
                    <a:pt x="54" y="51"/>
                  </a:lnTo>
                  <a:lnTo>
                    <a:pt x="48" y="63"/>
                  </a:lnTo>
                  <a:lnTo>
                    <a:pt x="38" y="69"/>
                  </a:lnTo>
                  <a:lnTo>
                    <a:pt x="29" y="73"/>
                  </a:lnTo>
                  <a:lnTo>
                    <a:pt x="16" y="69"/>
                  </a:lnTo>
                  <a:lnTo>
                    <a:pt x="7" y="63"/>
                  </a:lnTo>
                  <a:lnTo>
                    <a:pt x="2" y="51"/>
                  </a:lnTo>
                  <a:lnTo>
                    <a:pt x="0" y="38"/>
                  </a:lnTo>
                  <a:lnTo>
                    <a:pt x="0" y="29"/>
                  </a:lnTo>
                  <a:lnTo>
                    <a:pt x="2" y="22"/>
                  </a:lnTo>
                  <a:lnTo>
                    <a:pt x="3" y="15"/>
                  </a:lnTo>
                  <a:lnTo>
                    <a:pt x="7" y="11"/>
                  </a:lnTo>
                  <a:lnTo>
                    <a:pt x="16" y="3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85" name="Freeform 107"/>
            <p:cNvSpPr>
              <a:spLocks/>
            </p:cNvSpPr>
            <p:nvPr/>
          </p:nvSpPr>
          <p:spPr bwMode="auto">
            <a:xfrm>
              <a:off x="4905" y="2025"/>
              <a:ext cx="83" cy="115"/>
            </a:xfrm>
            <a:custGeom>
              <a:avLst/>
              <a:gdLst>
                <a:gd name="T0" fmla="*/ 0 w 249"/>
                <a:gd name="T1" fmla="*/ 0 h 230"/>
                <a:gd name="T2" fmla="*/ 0 w 249"/>
                <a:gd name="T3" fmla="*/ 1 h 230"/>
                <a:gd name="T4" fmla="*/ 0 w 249"/>
                <a:gd name="T5" fmla="*/ 1 h 230"/>
                <a:gd name="T6" fmla="*/ 0 w 249"/>
                <a:gd name="T7" fmla="*/ 1 h 230"/>
                <a:gd name="T8" fmla="*/ 0 w 249"/>
                <a:gd name="T9" fmla="*/ 1 h 230"/>
                <a:gd name="T10" fmla="*/ 0 w 249"/>
                <a:gd name="T11" fmla="*/ 1 h 230"/>
                <a:gd name="T12" fmla="*/ 0 w 249"/>
                <a:gd name="T13" fmla="*/ 1 h 230"/>
                <a:gd name="T14" fmla="*/ 0 w 249"/>
                <a:gd name="T15" fmla="*/ 1 h 230"/>
                <a:gd name="T16" fmla="*/ 0 w 249"/>
                <a:gd name="T17" fmla="*/ 1 h 230"/>
                <a:gd name="T18" fmla="*/ 0 w 249"/>
                <a:gd name="T19" fmla="*/ 1 h 230"/>
                <a:gd name="T20" fmla="*/ 0 w 249"/>
                <a:gd name="T21" fmla="*/ 1 h 230"/>
                <a:gd name="T22" fmla="*/ 0 w 249"/>
                <a:gd name="T23" fmla="*/ 1 h 230"/>
                <a:gd name="T24" fmla="*/ 0 w 249"/>
                <a:gd name="T25" fmla="*/ 1 h 230"/>
                <a:gd name="T26" fmla="*/ 0 w 249"/>
                <a:gd name="T27" fmla="*/ 1 h 230"/>
                <a:gd name="T28" fmla="*/ 0 w 249"/>
                <a:gd name="T29" fmla="*/ 1 h 230"/>
                <a:gd name="T30" fmla="*/ 0 w 249"/>
                <a:gd name="T31" fmla="*/ 1 h 230"/>
                <a:gd name="T32" fmla="*/ 0 w 249"/>
                <a:gd name="T33" fmla="*/ 1 h 230"/>
                <a:gd name="T34" fmla="*/ 0 w 249"/>
                <a:gd name="T35" fmla="*/ 1 h 230"/>
                <a:gd name="T36" fmla="*/ 0 w 249"/>
                <a:gd name="T37" fmla="*/ 1 h 230"/>
                <a:gd name="T38" fmla="*/ 0 w 249"/>
                <a:gd name="T39" fmla="*/ 1 h 230"/>
                <a:gd name="T40" fmla="*/ 0 w 249"/>
                <a:gd name="T41" fmla="*/ 1 h 230"/>
                <a:gd name="T42" fmla="*/ 0 w 249"/>
                <a:gd name="T43" fmla="*/ 1 h 230"/>
                <a:gd name="T44" fmla="*/ 0 w 249"/>
                <a:gd name="T45" fmla="*/ 1 h 230"/>
                <a:gd name="T46" fmla="*/ 0 w 249"/>
                <a:gd name="T47" fmla="*/ 1 h 230"/>
                <a:gd name="T48" fmla="*/ 0 w 249"/>
                <a:gd name="T49" fmla="*/ 1 h 230"/>
                <a:gd name="T50" fmla="*/ 0 w 249"/>
                <a:gd name="T51" fmla="*/ 1 h 230"/>
                <a:gd name="T52" fmla="*/ 0 w 249"/>
                <a:gd name="T53" fmla="*/ 1 h 230"/>
                <a:gd name="T54" fmla="*/ 0 w 249"/>
                <a:gd name="T55" fmla="*/ 1 h 230"/>
                <a:gd name="T56" fmla="*/ 0 w 249"/>
                <a:gd name="T57" fmla="*/ 1 h 230"/>
                <a:gd name="T58" fmla="*/ 0 w 249"/>
                <a:gd name="T59" fmla="*/ 1 h 230"/>
                <a:gd name="T60" fmla="*/ 0 w 249"/>
                <a:gd name="T61" fmla="*/ 1 h 230"/>
                <a:gd name="T62" fmla="*/ 0 w 249"/>
                <a:gd name="T63" fmla="*/ 1 h 230"/>
                <a:gd name="T64" fmla="*/ 0 w 249"/>
                <a:gd name="T65" fmla="*/ 0 h 23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49"/>
                <a:gd name="T100" fmla="*/ 0 h 230"/>
                <a:gd name="T101" fmla="*/ 249 w 249"/>
                <a:gd name="T102" fmla="*/ 230 h 23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49" h="230">
                  <a:moveTo>
                    <a:pt x="92" y="0"/>
                  </a:moveTo>
                  <a:lnTo>
                    <a:pt x="140" y="4"/>
                  </a:lnTo>
                  <a:lnTo>
                    <a:pt x="174" y="17"/>
                  </a:lnTo>
                  <a:lnTo>
                    <a:pt x="194" y="37"/>
                  </a:lnTo>
                  <a:lnTo>
                    <a:pt x="208" y="62"/>
                  </a:lnTo>
                  <a:lnTo>
                    <a:pt x="215" y="88"/>
                  </a:lnTo>
                  <a:lnTo>
                    <a:pt x="223" y="115"/>
                  </a:lnTo>
                  <a:lnTo>
                    <a:pt x="232" y="141"/>
                  </a:lnTo>
                  <a:lnTo>
                    <a:pt x="249" y="166"/>
                  </a:lnTo>
                  <a:lnTo>
                    <a:pt x="228" y="160"/>
                  </a:lnTo>
                  <a:lnTo>
                    <a:pt x="211" y="153"/>
                  </a:lnTo>
                  <a:lnTo>
                    <a:pt x="196" y="146"/>
                  </a:lnTo>
                  <a:lnTo>
                    <a:pt x="185" y="141"/>
                  </a:lnTo>
                  <a:lnTo>
                    <a:pt x="174" y="135"/>
                  </a:lnTo>
                  <a:lnTo>
                    <a:pt x="164" y="132"/>
                  </a:lnTo>
                  <a:lnTo>
                    <a:pt x="154" y="132"/>
                  </a:lnTo>
                  <a:lnTo>
                    <a:pt x="146" y="136"/>
                  </a:lnTo>
                  <a:lnTo>
                    <a:pt x="136" y="143"/>
                  </a:lnTo>
                  <a:lnTo>
                    <a:pt x="130" y="154"/>
                  </a:lnTo>
                  <a:lnTo>
                    <a:pt x="126" y="167"/>
                  </a:lnTo>
                  <a:lnTo>
                    <a:pt x="122" y="184"/>
                  </a:lnTo>
                  <a:lnTo>
                    <a:pt x="116" y="199"/>
                  </a:lnTo>
                  <a:lnTo>
                    <a:pt x="109" y="213"/>
                  </a:lnTo>
                  <a:lnTo>
                    <a:pt x="98" y="224"/>
                  </a:lnTo>
                  <a:lnTo>
                    <a:pt x="84" y="230"/>
                  </a:lnTo>
                  <a:lnTo>
                    <a:pt x="43" y="209"/>
                  </a:lnTo>
                  <a:lnTo>
                    <a:pt x="16" y="182"/>
                  </a:lnTo>
                  <a:lnTo>
                    <a:pt x="2" y="148"/>
                  </a:lnTo>
                  <a:lnTo>
                    <a:pt x="0" y="114"/>
                  </a:lnTo>
                  <a:lnTo>
                    <a:pt x="9" y="77"/>
                  </a:lnTo>
                  <a:lnTo>
                    <a:pt x="28" y="45"/>
                  </a:lnTo>
                  <a:lnTo>
                    <a:pt x="55" y="19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EB2E2E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86" name="Freeform 108"/>
            <p:cNvSpPr>
              <a:spLocks/>
            </p:cNvSpPr>
            <p:nvPr/>
          </p:nvSpPr>
          <p:spPr bwMode="auto">
            <a:xfrm>
              <a:off x="4911" y="2026"/>
              <a:ext cx="74" cy="105"/>
            </a:xfrm>
            <a:custGeom>
              <a:avLst/>
              <a:gdLst>
                <a:gd name="T0" fmla="*/ 0 w 222"/>
                <a:gd name="T1" fmla="*/ 0 h 210"/>
                <a:gd name="T2" fmla="*/ 0 w 222"/>
                <a:gd name="T3" fmla="*/ 1 h 210"/>
                <a:gd name="T4" fmla="*/ 0 w 222"/>
                <a:gd name="T5" fmla="*/ 1 h 210"/>
                <a:gd name="T6" fmla="*/ 0 w 222"/>
                <a:gd name="T7" fmla="*/ 1 h 210"/>
                <a:gd name="T8" fmla="*/ 0 w 222"/>
                <a:gd name="T9" fmla="*/ 1 h 210"/>
                <a:gd name="T10" fmla="*/ 0 w 222"/>
                <a:gd name="T11" fmla="*/ 1 h 210"/>
                <a:gd name="T12" fmla="*/ 0 w 222"/>
                <a:gd name="T13" fmla="*/ 1 h 210"/>
                <a:gd name="T14" fmla="*/ 0 w 222"/>
                <a:gd name="T15" fmla="*/ 1 h 210"/>
                <a:gd name="T16" fmla="*/ 0 w 222"/>
                <a:gd name="T17" fmla="*/ 1 h 210"/>
                <a:gd name="T18" fmla="*/ 0 w 222"/>
                <a:gd name="T19" fmla="*/ 1 h 210"/>
                <a:gd name="T20" fmla="*/ 0 w 222"/>
                <a:gd name="T21" fmla="*/ 1 h 210"/>
                <a:gd name="T22" fmla="*/ 0 w 222"/>
                <a:gd name="T23" fmla="*/ 1 h 210"/>
                <a:gd name="T24" fmla="*/ 0 w 222"/>
                <a:gd name="T25" fmla="*/ 1 h 210"/>
                <a:gd name="T26" fmla="*/ 0 w 222"/>
                <a:gd name="T27" fmla="*/ 1 h 210"/>
                <a:gd name="T28" fmla="*/ 0 w 222"/>
                <a:gd name="T29" fmla="*/ 1 h 210"/>
                <a:gd name="T30" fmla="*/ 0 w 222"/>
                <a:gd name="T31" fmla="*/ 1 h 210"/>
                <a:gd name="T32" fmla="*/ 0 w 222"/>
                <a:gd name="T33" fmla="*/ 1 h 210"/>
                <a:gd name="T34" fmla="*/ 0 w 222"/>
                <a:gd name="T35" fmla="*/ 1 h 210"/>
                <a:gd name="T36" fmla="*/ 0 w 222"/>
                <a:gd name="T37" fmla="*/ 1 h 210"/>
                <a:gd name="T38" fmla="*/ 0 w 222"/>
                <a:gd name="T39" fmla="*/ 1 h 210"/>
                <a:gd name="T40" fmla="*/ 0 w 222"/>
                <a:gd name="T41" fmla="*/ 1 h 210"/>
                <a:gd name="T42" fmla="*/ 0 w 222"/>
                <a:gd name="T43" fmla="*/ 1 h 210"/>
                <a:gd name="T44" fmla="*/ 0 w 222"/>
                <a:gd name="T45" fmla="*/ 1 h 210"/>
                <a:gd name="T46" fmla="*/ 0 w 222"/>
                <a:gd name="T47" fmla="*/ 1 h 210"/>
                <a:gd name="T48" fmla="*/ 0 w 222"/>
                <a:gd name="T49" fmla="*/ 1 h 210"/>
                <a:gd name="T50" fmla="*/ 0 w 222"/>
                <a:gd name="T51" fmla="*/ 1 h 210"/>
                <a:gd name="T52" fmla="*/ 0 w 222"/>
                <a:gd name="T53" fmla="*/ 1 h 210"/>
                <a:gd name="T54" fmla="*/ 0 w 222"/>
                <a:gd name="T55" fmla="*/ 1 h 210"/>
                <a:gd name="T56" fmla="*/ 0 w 222"/>
                <a:gd name="T57" fmla="*/ 1 h 210"/>
                <a:gd name="T58" fmla="*/ 0 w 222"/>
                <a:gd name="T59" fmla="*/ 1 h 210"/>
                <a:gd name="T60" fmla="*/ 0 w 222"/>
                <a:gd name="T61" fmla="*/ 1 h 210"/>
                <a:gd name="T62" fmla="*/ 0 w 222"/>
                <a:gd name="T63" fmla="*/ 1 h 210"/>
                <a:gd name="T64" fmla="*/ 0 w 222"/>
                <a:gd name="T65" fmla="*/ 0 h 21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2"/>
                <a:gd name="T100" fmla="*/ 0 h 210"/>
                <a:gd name="T101" fmla="*/ 222 w 222"/>
                <a:gd name="T102" fmla="*/ 210 h 21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2" h="210">
                  <a:moveTo>
                    <a:pt x="91" y="0"/>
                  </a:moveTo>
                  <a:lnTo>
                    <a:pt x="129" y="2"/>
                  </a:lnTo>
                  <a:lnTo>
                    <a:pt x="157" y="14"/>
                  </a:lnTo>
                  <a:lnTo>
                    <a:pt x="175" y="30"/>
                  </a:lnTo>
                  <a:lnTo>
                    <a:pt x="188" y="52"/>
                  </a:lnTo>
                  <a:lnTo>
                    <a:pt x="195" y="74"/>
                  </a:lnTo>
                  <a:lnTo>
                    <a:pt x="202" y="99"/>
                  </a:lnTo>
                  <a:lnTo>
                    <a:pt x="209" y="122"/>
                  </a:lnTo>
                  <a:lnTo>
                    <a:pt x="222" y="146"/>
                  </a:lnTo>
                  <a:lnTo>
                    <a:pt x="203" y="141"/>
                  </a:lnTo>
                  <a:lnTo>
                    <a:pt x="188" y="137"/>
                  </a:lnTo>
                  <a:lnTo>
                    <a:pt x="174" y="133"/>
                  </a:lnTo>
                  <a:lnTo>
                    <a:pt x="161" y="130"/>
                  </a:lnTo>
                  <a:lnTo>
                    <a:pt x="148" y="126"/>
                  </a:lnTo>
                  <a:lnTo>
                    <a:pt x="139" y="126"/>
                  </a:lnTo>
                  <a:lnTo>
                    <a:pt x="130" y="126"/>
                  </a:lnTo>
                  <a:lnTo>
                    <a:pt x="122" y="131"/>
                  </a:lnTo>
                  <a:lnTo>
                    <a:pt x="113" y="137"/>
                  </a:lnTo>
                  <a:lnTo>
                    <a:pt x="109" y="146"/>
                  </a:lnTo>
                  <a:lnTo>
                    <a:pt x="105" y="158"/>
                  </a:lnTo>
                  <a:lnTo>
                    <a:pt x="102" y="171"/>
                  </a:lnTo>
                  <a:lnTo>
                    <a:pt x="96" y="182"/>
                  </a:lnTo>
                  <a:lnTo>
                    <a:pt x="91" y="195"/>
                  </a:lnTo>
                  <a:lnTo>
                    <a:pt x="81" y="203"/>
                  </a:lnTo>
                  <a:lnTo>
                    <a:pt x="69" y="210"/>
                  </a:lnTo>
                  <a:lnTo>
                    <a:pt x="31" y="189"/>
                  </a:lnTo>
                  <a:lnTo>
                    <a:pt x="10" y="163"/>
                  </a:lnTo>
                  <a:lnTo>
                    <a:pt x="0" y="131"/>
                  </a:lnTo>
                  <a:lnTo>
                    <a:pt x="3" y="99"/>
                  </a:lnTo>
                  <a:lnTo>
                    <a:pt x="13" y="66"/>
                  </a:lnTo>
                  <a:lnTo>
                    <a:pt x="33" y="37"/>
                  </a:lnTo>
                  <a:lnTo>
                    <a:pt x="58" y="14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F0424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87" name="Freeform 109"/>
            <p:cNvSpPr>
              <a:spLocks/>
            </p:cNvSpPr>
            <p:nvPr/>
          </p:nvSpPr>
          <p:spPr bwMode="auto">
            <a:xfrm>
              <a:off x="4915" y="2027"/>
              <a:ext cx="67" cy="95"/>
            </a:xfrm>
            <a:custGeom>
              <a:avLst/>
              <a:gdLst>
                <a:gd name="T0" fmla="*/ 0 w 199"/>
                <a:gd name="T1" fmla="*/ 0 h 191"/>
                <a:gd name="T2" fmla="*/ 0 w 199"/>
                <a:gd name="T3" fmla="*/ 0 h 191"/>
                <a:gd name="T4" fmla="*/ 0 w 199"/>
                <a:gd name="T5" fmla="*/ 0 h 191"/>
                <a:gd name="T6" fmla="*/ 0 w 199"/>
                <a:gd name="T7" fmla="*/ 0 h 191"/>
                <a:gd name="T8" fmla="*/ 0 w 199"/>
                <a:gd name="T9" fmla="*/ 0 h 191"/>
                <a:gd name="T10" fmla="*/ 0 w 199"/>
                <a:gd name="T11" fmla="*/ 0 h 191"/>
                <a:gd name="T12" fmla="*/ 0 w 199"/>
                <a:gd name="T13" fmla="*/ 0 h 191"/>
                <a:gd name="T14" fmla="*/ 0 w 199"/>
                <a:gd name="T15" fmla="*/ 0 h 191"/>
                <a:gd name="T16" fmla="*/ 0 w 199"/>
                <a:gd name="T17" fmla="*/ 0 h 191"/>
                <a:gd name="T18" fmla="*/ 0 w 199"/>
                <a:gd name="T19" fmla="*/ 0 h 191"/>
                <a:gd name="T20" fmla="*/ 0 w 199"/>
                <a:gd name="T21" fmla="*/ 0 h 191"/>
                <a:gd name="T22" fmla="*/ 0 w 199"/>
                <a:gd name="T23" fmla="*/ 0 h 191"/>
                <a:gd name="T24" fmla="*/ 0 w 199"/>
                <a:gd name="T25" fmla="*/ 0 h 191"/>
                <a:gd name="T26" fmla="*/ 0 w 199"/>
                <a:gd name="T27" fmla="*/ 0 h 191"/>
                <a:gd name="T28" fmla="*/ 0 w 199"/>
                <a:gd name="T29" fmla="*/ 0 h 191"/>
                <a:gd name="T30" fmla="*/ 0 w 199"/>
                <a:gd name="T31" fmla="*/ 0 h 191"/>
                <a:gd name="T32" fmla="*/ 0 w 199"/>
                <a:gd name="T33" fmla="*/ 0 h 191"/>
                <a:gd name="T34" fmla="*/ 0 w 199"/>
                <a:gd name="T35" fmla="*/ 0 h 191"/>
                <a:gd name="T36" fmla="*/ 0 w 199"/>
                <a:gd name="T37" fmla="*/ 0 h 191"/>
                <a:gd name="T38" fmla="*/ 0 w 199"/>
                <a:gd name="T39" fmla="*/ 0 h 191"/>
                <a:gd name="T40" fmla="*/ 0 w 199"/>
                <a:gd name="T41" fmla="*/ 0 h 191"/>
                <a:gd name="T42" fmla="*/ 0 w 199"/>
                <a:gd name="T43" fmla="*/ 0 h 191"/>
                <a:gd name="T44" fmla="*/ 0 w 199"/>
                <a:gd name="T45" fmla="*/ 0 h 191"/>
                <a:gd name="T46" fmla="*/ 0 w 199"/>
                <a:gd name="T47" fmla="*/ 0 h 191"/>
                <a:gd name="T48" fmla="*/ 0 w 199"/>
                <a:gd name="T49" fmla="*/ 0 h 191"/>
                <a:gd name="T50" fmla="*/ 0 w 199"/>
                <a:gd name="T51" fmla="*/ 0 h 191"/>
                <a:gd name="T52" fmla="*/ 0 w 199"/>
                <a:gd name="T53" fmla="*/ 0 h 191"/>
                <a:gd name="T54" fmla="*/ 0 w 199"/>
                <a:gd name="T55" fmla="*/ 0 h 191"/>
                <a:gd name="T56" fmla="*/ 0 w 199"/>
                <a:gd name="T57" fmla="*/ 0 h 191"/>
                <a:gd name="T58" fmla="*/ 0 w 199"/>
                <a:gd name="T59" fmla="*/ 0 h 191"/>
                <a:gd name="T60" fmla="*/ 0 w 199"/>
                <a:gd name="T61" fmla="*/ 0 h 191"/>
                <a:gd name="T62" fmla="*/ 0 w 199"/>
                <a:gd name="T63" fmla="*/ 0 h 191"/>
                <a:gd name="T64" fmla="*/ 0 w 199"/>
                <a:gd name="T65" fmla="*/ 0 h 19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99"/>
                <a:gd name="T100" fmla="*/ 0 h 191"/>
                <a:gd name="T101" fmla="*/ 199 w 199"/>
                <a:gd name="T102" fmla="*/ 191 h 19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99" h="191">
                  <a:moveTo>
                    <a:pt x="95" y="0"/>
                  </a:moveTo>
                  <a:lnTo>
                    <a:pt x="122" y="1"/>
                  </a:lnTo>
                  <a:lnTo>
                    <a:pt x="143" y="11"/>
                  </a:lnTo>
                  <a:lnTo>
                    <a:pt x="158" y="22"/>
                  </a:lnTo>
                  <a:lnTo>
                    <a:pt x="171" y="41"/>
                  </a:lnTo>
                  <a:lnTo>
                    <a:pt x="178" y="60"/>
                  </a:lnTo>
                  <a:lnTo>
                    <a:pt x="185" y="82"/>
                  </a:lnTo>
                  <a:lnTo>
                    <a:pt x="191" y="103"/>
                  </a:lnTo>
                  <a:lnTo>
                    <a:pt x="199" y="126"/>
                  </a:lnTo>
                  <a:lnTo>
                    <a:pt x="184" y="122"/>
                  </a:lnTo>
                  <a:lnTo>
                    <a:pt x="170" y="120"/>
                  </a:lnTo>
                  <a:lnTo>
                    <a:pt x="156" y="119"/>
                  </a:lnTo>
                  <a:lnTo>
                    <a:pt x="143" y="119"/>
                  </a:lnTo>
                  <a:lnTo>
                    <a:pt x="129" y="119"/>
                  </a:lnTo>
                  <a:lnTo>
                    <a:pt x="117" y="120"/>
                  </a:lnTo>
                  <a:lnTo>
                    <a:pt x="108" y="122"/>
                  </a:lnTo>
                  <a:lnTo>
                    <a:pt x="101" y="126"/>
                  </a:lnTo>
                  <a:lnTo>
                    <a:pt x="93" y="129"/>
                  </a:lnTo>
                  <a:lnTo>
                    <a:pt x="89" y="137"/>
                  </a:lnTo>
                  <a:lnTo>
                    <a:pt x="85" y="146"/>
                  </a:lnTo>
                  <a:lnTo>
                    <a:pt x="84" y="158"/>
                  </a:lnTo>
                  <a:lnTo>
                    <a:pt x="79" y="167"/>
                  </a:lnTo>
                  <a:lnTo>
                    <a:pt x="75" y="178"/>
                  </a:lnTo>
                  <a:lnTo>
                    <a:pt x="68" y="186"/>
                  </a:lnTo>
                  <a:lnTo>
                    <a:pt x="60" y="191"/>
                  </a:lnTo>
                  <a:lnTo>
                    <a:pt x="24" y="171"/>
                  </a:lnTo>
                  <a:lnTo>
                    <a:pt x="6" y="145"/>
                  </a:lnTo>
                  <a:lnTo>
                    <a:pt x="0" y="115"/>
                  </a:lnTo>
                  <a:lnTo>
                    <a:pt x="7" y="85"/>
                  </a:lnTo>
                  <a:lnTo>
                    <a:pt x="20" y="55"/>
                  </a:lnTo>
                  <a:lnTo>
                    <a:pt x="41" y="29"/>
                  </a:lnTo>
                  <a:lnTo>
                    <a:pt x="67" y="9"/>
                  </a:lnTo>
                  <a:lnTo>
                    <a:pt x="95" y="0"/>
                  </a:lnTo>
                  <a:close/>
                </a:path>
              </a:pathLst>
            </a:custGeom>
            <a:solidFill>
              <a:srgbClr val="F7595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88" name="Freeform 110"/>
            <p:cNvSpPr>
              <a:spLocks/>
            </p:cNvSpPr>
            <p:nvPr/>
          </p:nvSpPr>
          <p:spPr bwMode="auto">
            <a:xfrm>
              <a:off x="4920" y="2027"/>
              <a:ext cx="59" cy="85"/>
            </a:xfrm>
            <a:custGeom>
              <a:avLst/>
              <a:gdLst>
                <a:gd name="T0" fmla="*/ 0 w 178"/>
                <a:gd name="T1" fmla="*/ 0 h 170"/>
                <a:gd name="T2" fmla="*/ 0 w 178"/>
                <a:gd name="T3" fmla="*/ 0 h 170"/>
                <a:gd name="T4" fmla="*/ 0 w 178"/>
                <a:gd name="T5" fmla="*/ 1 h 170"/>
                <a:gd name="T6" fmla="*/ 0 w 178"/>
                <a:gd name="T7" fmla="*/ 1 h 170"/>
                <a:gd name="T8" fmla="*/ 0 w 178"/>
                <a:gd name="T9" fmla="*/ 1 h 170"/>
                <a:gd name="T10" fmla="*/ 0 w 178"/>
                <a:gd name="T11" fmla="*/ 1 h 170"/>
                <a:gd name="T12" fmla="*/ 0 w 178"/>
                <a:gd name="T13" fmla="*/ 1 h 170"/>
                <a:gd name="T14" fmla="*/ 0 w 178"/>
                <a:gd name="T15" fmla="*/ 1 h 170"/>
                <a:gd name="T16" fmla="*/ 0 w 178"/>
                <a:gd name="T17" fmla="*/ 1 h 170"/>
                <a:gd name="T18" fmla="*/ 0 w 178"/>
                <a:gd name="T19" fmla="*/ 1 h 170"/>
                <a:gd name="T20" fmla="*/ 0 w 178"/>
                <a:gd name="T21" fmla="*/ 1 h 170"/>
                <a:gd name="T22" fmla="*/ 0 w 178"/>
                <a:gd name="T23" fmla="*/ 1 h 170"/>
                <a:gd name="T24" fmla="*/ 0 w 178"/>
                <a:gd name="T25" fmla="*/ 1 h 170"/>
                <a:gd name="T26" fmla="*/ 0 w 178"/>
                <a:gd name="T27" fmla="*/ 1 h 170"/>
                <a:gd name="T28" fmla="*/ 0 w 178"/>
                <a:gd name="T29" fmla="*/ 1 h 170"/>
                <a:gd name="T30" fmla="*/ 0 w 178"/>
                <a:gd name="T31" fmla="*/ 1 h 170"/>
                <a:gd name="T32" fmla="*/ 0 w 178"/>
                <a:gd name="T33" fmla="*/ 1 h 170"/>
                <a:gd name="T34" fmla="*/ 0 w 178"/>
                <a:gd name="T35" fmla="*/ 1 h 170"/>
                <a:gd name="T36" fmla="*/ 0 w 178"/>
                <a:gd name="T37" fmla="*/ 1 h 170"/>
                <a:gd name="T38" fmla="*/ 0 w 178"/>
                <a:gd name="T39" fmla="*/ 1 h 170"/>
                <a:gd name="T40" fmla="*/ 0 w 178"/>
                <a:gd name="T41" fmla="*/ 1 h 170"/>
                <a:gd name="T42" fmla="*/ 0 w 178"/>
                <a:gd name="T43" fmla="*/ 1 h 170"/>
                <a:gd name="T44" fmla="*/ 0 w 178"/>
                <a:gd name="T45" fmla="*/ 1 h 170"/>
                <a:gd name="T46" fmla="*/ 0 w 178"/>
                <a:gd name="T47" fmla="*/ 1 h 170"/>
                <a:gd name="T48" fmla="*/ 0 w 178"/>
                <a:gd name="T49" fmla="*/ 1 h 170"/>
                <a:gd name="T50" fmla="*/ 0 w 178"/>
                <a:gd name="T51" fmla="*/ 1 h 170"/>
                <a:gd name="T52" fmla="*/ 0 w 178"/>
                <a:gd name="T53" fmla="*/ 1 h 170"/>
                <a:gd name="T54" fmla="*/ 0 w 178"/>
                <a:gd name="T55" fmla="*/ 1 h 170"/>
                <a:gd name="T56" fmla="*/ 0 w 178"/>
                <a:gd name="T57" fmla="*/ 1 h 170"/>
                <a:gd name="T58" fmla="*/ 0 w 178"/>
                <a:gd name="T59" fmla="*/ 1 h 170"/>
                <a:gd name="T60" fmla="*/ 0 w 178"/>
                <a:gd name="T61" fmla="*/ 1 h 170"/>
                <a:gd name="T62" fmla="*/ 0 w 178"/>
                <a:gd name="T63" fmla="*/ 1 h 170"/>
                <a:gd name="T64" fmla="*/ 0 w 178"/>
                <a:gd name="T65" fmla="*/ 0 h 17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78"/>
                <a:gd name="T100" fmla="*/ 0 h 170"/>
                <a:gd name="T101" fmla="*/ 178 w 178"/>
                <a:gd name="T102" fmla="*/ 170 h 17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78" h="170">
                  <a:moveTo>
                    <a:pt x="96" y="0"/>
                  </a:moveTo>
                  <a:lnTo>
                    <a:pt x="113" y="0"/>
                  </a:lnTo>
                  <a:lnTo>
                    <a:pt x="130" y="8"/>
                  </a:lnTo>
                  <a:lnTo>
                    <a:pt x="143" y="17"/>
                  </a:lnTo>
                  <a:lnTo>
                    <a:pt x="154" y="32"/>
                  </a:lnTo>
                  <a:lnTo>
                    <a:pt x="163" y="47"/>
                  </a:lnTo>
                  <a:lnTo>
                    <a:pt x="170" y="67"/>
                  </a:lnTo>
                  <a:lnTo>
                    <a:pt x="174" y="85"/>
                  </a:lnTo>
                  <a:lnTo>
                    <a:pt x="178" y="106"/>
                  </a:lnTo>
                  <a:lnTo>
                    <a:pt x="164" y="103"/>
                  </a:lnTo>
                  <a:lnTo>
                    <a:pt x="151" y="103"/>
                  </a:lnTo>
                  <a:lnTo>
                    <a:pt x="136" y="105"/>
                  </a:lnTo>
                  <a:lnTo>
                    <a:pt x="122" y="109"/>
                  </a:lnTo>
                  <a:lnTo>
                    <a:pt x="108" y="111"/>
                  </a:lnTo>
                  <a:lnTo>
                    <a:pt x="96" y="115"/>
                  </a:lnTo>
                  <a:lnTo>
                    <a:pt x="85" y="119"/>
                  </a:lnTo>
                  <a:lnTo>
                    <a:pt x="79" y="123"/>
                  </a:lnTo>
                  <a:lnTo>
                    <a:pt x="74" y="126"/>
                  </a:lnTo>
                  <a:lnTo>
                    <a:pt x="71" y="131"/>
                  </a:lnTo>
                  <a:lnTo>
                    <a:pt x="70" y="139"/>
                  </a:lnTo>
                  <a:lnTo>
                    <a:pt x="68" y="146"/>
                  </a:lnTo>
                  <a:lnTo>
                    <a:pt x="64" y="153"/>
                  </a:lnTo>
                  <a:lnTo>
                    <a:pt x="60" y="161"/>
                  </a:lnTo>
                  <a:lnTo>
                    <a:pt x="54" y="166"/>
                  </a:lnTo>
                  <a:lnTo>
                    <a:pt x="48" y="170"/>
                  </a:lnTo>
                  <a:lnTo>
                    <a:pt x="17" y="152"/>
                  </a:lnTo>
                  <a:lnTo>
                    <a:pt x="3" y="129"/>
                  </a:lnTo>
                  <a:lnTo>
                    <a:pt x="0" y="101"/>
                  </a:lnTo>
                  <a:lnTo>
                    <a:pt x="10" y="73"/>
                  </a:lnTo>
                  <a:lnTo>
                    <a:pt x="26" y="45"/>
                  </a:lnTo>
                  <a:lnTo>
                    <a:pt x="48" y="22"/>
                  </a:lnTo>
                  <a:lnTo>
                    <a:pt x="72" y="5"/>
                  </a:lnTo>
                  <a:lnTo>
                    <a:pt x="96" y="0"/>
                  </a:lnTo>
                  <a:close/>
                </a:path>
              </a:pathLst>
            </a:custGeom>
            <a:solidFill>
              <a:srgbClr val="FF70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89" name="Freeform 111"/>
            <p:cNvSpPr>
              <a:spLocks/>
            </p:cNvSpPr>
            <p:nvPr/>
          </p:nvSpPr>
          <p:spPr bwMode="auto">
            <a:xfrm>
              <a:off x="5006" y="2079"/>
              <a:ext cx="209" cy="203"/>
            </a:xfrm>
            <a:custGeom>
              <a:avLst/>
              <a:gdLst>
                <a:gd name="T0" fmla="*/ 0 w 627"/>
                <a:gd name="T1" fmla="*/ 0 h 408"/>
                <a:gd name="T2" fmla="*/ 0 w 627"/>
                <a:gd name="T3" fmla="*/ 0 h 408"/>
                <a:gd name="T4" fmla="*/ 0 w 627"/>
                <a:gd name="T5" fmla="*/ 0 h 408"/>
                <a:gd name="T6" fmla="*/ 0 w 627"/>
                <a:gd name="T7" fmla="*/ 0 h 408"/>
                <a:gd name="T8" fmla="*/ 0 w 627"/>
                <a:gd name="T9" fmla="*/ 0 h 408"/>
                <a:gd name="T10" fmla="*/ 0 w 627"/>
                <a:gd name="T11" fmla="*/ 0 h 408"/>
                <a:gd name="T12" fmla="*/ 0 w 627"/>
                <a:gd name="T13" fmla="*/ 0 h 408"/>
                <a:gd name="T14" fmla="*/ 0 w 627"/>
                <a:gd name="T15" fmla="*/ 0 h 408"/>
                <a:gd name="T16" fmla="*/ 0 w 627"/>
                <a:gd name="T17" fmla="*/ 0 h 408"/>
                <a:gd name="T18" fmla="*/ 0 w 627"/>
                <a:gd name="T19" fmla="*/ 0 h 408"/>
                <a:gd name="T20" fmla="*/ 0 w 627"/>
                <a:gd name="T21" fmla="*/ 0 h 408"/>
                <a:gd name="T22" fmla="*/ 0 w 627"/>
                <a:gd name="T23" fmla="*/ 0 h 408"/>
                <a:gd name="T24" fmla="*/ 0 w 627"/>
                <a:gd name="T25" fmla="*/ 0 h 408"/>
                <a:gd name="T26" fmla="*/ 0 w 627"/>
                <a:gd name="T27" fmla="*/ 0 h 408"/>
                <a:gd name="T28" fmla="*/ 0 w 627"/>
                <a:gd name="T29" fmla="*/ 0 h 408"/>
                <a:gd name="T30" fmla="*/ 0 w 627"/>
                <a:gd name="T31" fmla="*/ 0 h 408"/>
                <a:gd name="T32" fmla="*/ 0 w 627"/>
                <a:gd name="T33" fmla="*/ 0 h 408"/>
                <a:gd name="T34" fmla="*/ 0 w 627"/>
                <a:gd name="T35" fmla="*/ 0 h 408"/>
                <a:gd name="T36" fmla="*/ 0 w 627"/>
                <a:gd name="T37" fmla="*/ 1 h 408"/>
                <a:gd name="T38" fmla="*/ 0 w 627"/>
                <a:gd name="T39" fmla="*/ 1 h 408"/>
                <a:gd name="T40" fmla="*/ 0 w 627"/>
                <a:gd name="T41" fmla="*/ 1 h 408"/>
                <a:gd name="T42" fmla="*/ 0 w 627"/>
                <a:gd name="T43" fmla="*/ 1 h 408"/>
                <a:gd name="T44" fmla="*/ 0 w 627"/>
                <a:gd name="T45" fmla="*/ 1 h 408"/>
                <a:gd name="T46" fmla="*/ 0 w 627"/>
                <a:gd name="T47" fmla="*/ 1 h 408"/>
                <a:gd name="T48" fmla="*/ 0 w 627"/>
                <a:gd name="T49" fmla="*/ 1 h 408"/>
                <a:gd name="T50" fmla="*/ 0 w 627"/>
                <a:gd name="T51" fmla="*/ 1 h 408"/>
                <a:gd name="T52" fmla="*/ 0 w 627"/>
                <a:gd name="T53" fmla="*/ 1 h 408"/>
                <a:gd name="T54" fmla="*/ 0 w 627"/>
                <a:gd name="T55" fmla="*/ 1 h 408"/>
                <a:gd name="T56" fmla="*/ 0 w 627"/>
                <a:gd name="T57" fmla="*/ 1 h 408"/>
                <a:gd name="T58" fmla="*/ 0 w 627"/>
                <a:gd name="T59" fmla="*/ 1 h 408"/>
                <a:gd name="T60" fmla="*/ 0 w 627"/>
                <a:gd name="T61" fmla="*/ 1 h 408"/>
                <a:gd name="T62" fmla="*/ 0 w 627"/>
                <a:gd name="T63" fmla="*/ 1 h 408"/>
                <a:gd name="T64" fmla="*/ 0 w 627"/>
                <a:gd name="T65" fmla="*/ 1 h 408"/>
                <a:gd name="T66" fmla="*/ 0 w 627"/>
                <a:gd name="T67" fmla="*/ 1 h 408"/>
                <a:gd name="T68" fmla="*/ 0 w 627"/>
                <a:gd name="T69" fmla="*/ 1 h 408"/>
                <a:gd name="T70" fmla="*/ 0 w 627"/>
                <a:gd name="T71" fmla="*/ 0 h 408"/>
                <a:gd name="T72" fmla="*/ 0 w 627"/>
                <a:gd name="T73" fmla="*/ 0 h 408"/>
                <a:gd name="T74" fmla="*/ 0 w 627"/>
                <a:gd name="T75" fmla="*/ 0 h 408"/>
                <a:gd name="T76" fmla="*/ 0 w 627"/>
                <a:gd name="T77" fmla="*/ 0 h 408"/>
                <a:gd name="T78" fmla="*/ 0 w 627"/>
                <a:gd name="T79" fmla="*/ 0 h 408"/>
                <a:gd name="T80" fmla="*/ 0 w 627"/>
                <a:gd name="T81" fmla="*/ 0 h 408"/>
                <a:gd name="T82" fmla="*/ 0 w 627"/>
                <a:gd name="T83" fmla="*/ 0 h 408"/>
                <a:gd name="T84" fmla="*/ 0 w 627"/>
                <a:gd name="T85" fmla="*/ 0 h 408"/>
                <a:gd name="T86" fmla="*/ 0 w 627"/>
                <a:gd name="T87" fmla="*/ 0 h 408"/>
                <a:gd name="T88" fmla="*/ 0 w 627"/>
                <a:gd name="T89" fmla="*/ 0 h 408"/>
                <a:gd name="T90" fmla="*/ 0 w 627"/>
                <a:gd name="T91" fmla="*/ 0 h 408"/>
                <a:gd name="T92" fmla="*/ 0 w 627"/>
                <a:gd name="T93" fmla="*/ 0 h 408"/>
                <a:gd name="T94" fmla="*/ 0 w 627"/>
                <a:gd name="T95" fmla="*/ 0 h 408"/>
                <a:gd name="T96" fmla="*/ 0 w 627"/>
                <a:gd name="T97" fmla="*/ 0 h 40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627"/>
                <a:gd name="T148" fmla="*/ 0 h 408"/>
                <a:gd name="T149" fmla="*/ 627 w 627"/>
                <a:gd name="T150" fmla="*/ 408 h 408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627" h="408">
                  <a:moveTo>
                    <a:pt x="319" y="45"/>
                  </a:moveTo>
                  <a:lnTo>
                    <a:pt x="293" y="51"/>
                  </a:lnTo>
                  <a:lnTo>
                    <a:pt x="266" y="58"/>
                  </a:lnTo>
                  <a:lnTo>
                    <a:pt x="239" y="64"/>
                  </a:lnTo>
                  <a:lnTo>
                    <a:pt x="213" y="72"/>
                  </a:lnTo>
                  <a:lnTo>
                    <a:pt x="187" y="77"/>
                  </a:lnTo>
                  <a:lnTo>
                    <a:pt x="160" y="84"/>
                  </a:lnTo>
                  <a:lnTo>
                    <a:pt x="133" y="89"/>
                  </a:lnTo>
                  <a:lnTo>
                    <a:pt x="108" y="96"/>
                  </a:lnTo>
                  <a:lnTo>
                    <a:pt x="103" y="96"/>
                  </a:lnTo>
                  <a:lnTo>
                    <a:pt x="92" y="100"/>
                  </a:lnTo>
                  <a:lnTo>
                    <a:pt x="77" y="106"/>
                  </a:lnTo>
                  <a:lnTo>
                    <a:pt x="60" y="117"/>
                  </a:lnTo>
                  <a:lnTo>
                    <a:pt x="40" y="131"/>
                  </a:lnTo>
                  <a:lnTo>
                    <a:pt x="24" y="150"/>
                  </a:lnTo>
                  <a:lnTo>
                    <a:pt x="10" y="174"/>
                  </a:lnTo>
                  <a:lnTo>
                    <a:pt x="3" y="205"/>
                  </a:lnTo>
                  <a:lnTo>
                    <a:pt x="0" y="235"/>
                  </a:lnTo>
                  <a:lnTo>
                    <a:pt x="5" y="263"/>
                  </a:lnTo>
                  <a:lnTo>
                    <a:pt x="13" y="286"/>
                  </a:lnTo>
                  <a:lnTo>
                    <a:pt x="24" y="307"/>
                  </a:lnTo>
                  <a:lnTo>
                    <a:pt x="34" y="323"/>
                  </a:lnTo>
                  <a:lnTo>
                    <a:pt x="45" y="335"/>
                  </a:lnTo>
                  <a:lnTo>
                    <a:pt x="53" y="341"/>
                  </a:lnTo>
                  <a:lnTo>
                    <a:pt x="57" y="345"/>
                  </a:lnTo>
                  <a:lnTo>
                    <a:pt x="62" y="349"/>
                  </a:lnTo>
                  <a:lnTo>
                    <a:pt x="81" y="361"/>
                  </a:lnTo>
                  <a:lnTo>
                    <a:pt x="110" y="375"/>
                  </a:lnTo>
                  <a:lnTo>
                    <a:pt x="153" y="392"/>
                  </a:lnTo>
                  <a:lnTo>
                    <a:pt x="205" y="402"/>
                  </a:lnTo>
                  <a:lnTo>
                    <a:pt x="269" y="408"/>
                  </a:lnTo>
                  <a:lnTo>
                    <a:pt x="342" y="401"/>
                  </a:lnTo>
                  <a:lnTo>
                    <a:pt x="427" y="382"/>
                  </a:lnTo>
                  <a:lnTo>
                    <a:pt x="501" y="342"/>
                  </a:lnTo>
                  <a:lnTo>
                    <a:pt x="555" y="289"/>
                  </a:lnTo>
                  <a:lnTo>
                    <a:pt x="590" y="226"/>
                  </a:lnTo>
                  <a:lnTo>
                    <a:pt x="613" y="162"/>
                  </a:lnTo>
                  <a:lnTo>
                    <a:pt x="623" y="100"/>
                  </a:lnTo>
                  <a:lnTo>
                    <a:pt x="627" y="49"/>
                  </a:lnTo>
                  <a:lnTo>
                    <a:pt x="626" y="12"/>
                  </a:lnTo>
                  <a:lnTo>
                    <a:pt x="626" y="0"/>
                  </a:lnTo>
                  <a:lnTo>
                    <a:pt x="616" y="4"/>
                  </a:lnTo>
                  <a:lnTo>
                    <a:pt x="592" y="15"/>
                  </a:lnTo>
                  <a:lnTo>
                    <a:pt x="556" y="29"/>
                  </a:lnTo>
                  <a:lnTo>
                    <a:pt x="513" y="46"/>
                  </a:lnTo>
                  <a:lnTo>
                    <a:pt x="462" y="58"/>
                  </a:lnTo>
                  <a:lnTo>
                    <a:pt x="411" y="64"/>
                  </a:lnTo>
                  <a:lnTo>
                    <a:pt x="363" y="60"/>
                  </a:lnTo>
                  <a:lnTo>
                    <a:pt x="319" y="45"/>
                  </a:lnTo>
                  <a:close/>
                </a:path>
              </a:pathLst>
            </a:custGeom>
            <a:solidFill>
              <a:srgbClr val="F5C9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90" name="Freeform 112"/>
            <p:cNvSpPr>
              <a:spLocks/>
            </p:cNvSpPr>
            <p:nvPr/>
          </p:nvSpPr>
          <p:spPr bwMode="auto">
            <a:xfrm>
              <a:off x="5022" y="2096"/>
              <a:ext cx="178" cy="173"/>
            </a:xfrm>
            <a:custGeom>
              <a:avLst/>
              <a:gdLst>
                <a:gd name="T0" fmla="*/ 0 w 535"/>
                <a:gd name="T1" fmla="*/ 0 h 348"/>
                <a:gd name="T2" fmla="*/ 0 w 535"/>
                <a:gd name="T3" fmla="*/ 0 h 348"/>
                <a:gd name="T4" fmla="*/ 0 w 535"/>
                <a:gd name="T5" fmla="*/ 0 h 348"/>
                <a:gd name="T6" fmla="*/ 0 w 535"/>
                <a:gd name="T7" fmla="*/ 0 h 348"/>
                <a:gd name="T8" fmla="*/ 0 w 535"/>
                <a:gd name="T9" fmla="*/ 0 h 348"/>
                <a:gd name="T10" fmla="*/ 0 w 535"/>
                <a:gd name="T11" fmla="*/ 0 h 348"/>
                <a:gd name="T12" fmla="*/ 0 w 535"/>
                <a:gd name="T13" fmla="*/ 0 h 348"/>
                <a:gd name="T14" fmla="*/ 0 w 535"/>
                <a:gd name="T15" fmla="*/ 0 h 348"/>
                <a:gd name="T16" fmla="*/ 0 w 535"/>
                <a:gd name="T17" fmla="*/ 0 h 348"/>
                <a:gd name="T18" fmla="*/ 0 w 535"/>
                <a:gd name="T19" fmla="*/ 0 h 348"/>
                <a:gd name="T20" fmla="*/ 0 w 535"/>
                <a:gd name="T21" fmla="*/ 0 h 348"/>
                <a:gd name="T22" fmla="*/ 0 w 535"/>
                <a:gd name="T23" fmla="*/ 0 h 348"/>
                <a:gd name="T24" fmla="*/ 0 w 535"/>
                <a:gd name="T25" fmla="*/ 0 h 348"/>
                <a:gd name="T26" fmla="*/ 0 w 535"/>
                <a:gd name="T27" fmla="*/ 0 h 348"/>
                <a:gd name="T28" fmla="*/ 0 w 535"/>
                <a:gd name="T29" fmla="*/ 0 h 348"/>
                <a:gd name="T30" fmla="*/ 0 w 535"/>
                <a:gd name="T31" fmla="*/ 0 h 348"/>
                <a:gd name="T32" fmla="*/ 0 w 535"/>
                <a:gd name="T33" fmla="*/ 0 h 348"/>
                <a:gd name="T34" fmla="*/ 0 w 535"/>
                <a:gd name="T35" fmla="*/ 0 h 348"/>
                <a:gd name="T36" fmla="*/ 0 w 535"/>
                <a:gd name="T37" fmla="*/ 0 h 348"/>
                <a:gd name="T38" fmla="*/ 0 w 535"/>
                <a:gd name="T39" fmla="*/ 0 h 348"/>
                <a:gd name="T40" fmla="*/ 0 w 535"/>
                <a:gd name="T41" fmla="*/ 1 h 348"/>
                <a:gd name="T42" fmla="*/ 0 w 535"/>
                <a:gd name="T43" fmla="*/ 1 h 348"/>
                <a:gd name="T44" fmla="*/ 0 w 535"/>
                <a:gd name="T45" fmla="*/ 1 h 348"/>
                <a:gd name="T46" fmla="*/ 0 w 535"/>
                <a:gd name="T47" fmla="*/ 1 h 348"/>
                <a:gd name="T48" fmla="*/ 0 w 535"/>
                <a:gd name="T49" fmla="*/ 1 h 348"/>
                <a:gd name="T50" fmla="*/ 0 w 535"/>
                <a:gd name="T51" fmla="*/ 1 h 348"/>
                <a:gd name="T52" fmla="*/ 0 w 535"/>
                <a:gd name="T53" fmla="*/ 1 h 348"/>
                <a:gd name="T54" fmla="*/ 0 w 535"/>
                <a:gd name="T55" fmla="*/ 1 h 348"/>
                <a:gd name="T56" fmla="*/ 0 w 535"/>
                <a:gd name="T57" fmla="*/ 1 h 348"/>
                <a:gd name="T58" fmla="*/ 0 w 535"/>
                <a:gd name="T59" fmla="*/ 1 h 348"/>
                <a:gd name="T60" fmla="*/ 0 w 535"/>
                <a:gd name="T61" fmla="*/ 1 h 348"/>
                <a:gd name="T62" fmla="*/ 0 w 535"/>
                <a:gd name="T63" fmla="*/ 1 h 348"/>
                <a:gd name="T64" fmla="*/ 0 w 535"/>
                <a:gd name="T65" fmla="*/ 1 h 348"/>
                <a:gd name="T66" fmla="*/ 0 w 535"/>
                <a:gd name="T67" fmla="*/ 1 h 348"/>
                <a:gd name="T68" fmla="*/ 0 w 535"/>
                <a:gd name="T69" fmla="*/ 0 h 348"/>
                <a:gd name="T70" fmla="*/ 0 w 535"/>
                <a:gd name="T71" fmla="*/ 0 h 348"/>
                <a:gd name="T72" fmla="*/ 0 w 535"/>
                <a:gd name="T73" fmla="*/ 0 h 348"/>
                <a:gd name="T74" fmla="*/ 0 w 535"/>
                <a:gd name="T75" fmla="*/ 0 h 348"/>
                <a:gd name="T76" fmla="*/ 0 w 535"/>
                <a:gd name="T77" fmla="*/ 0 h 348"/>
                <a:gd name="T78" fmla="*/ 0 w 535"/>
                <a:gd name="T79" fmla="*/ 0 h 348"/>
                <a:gd name="T80" fmla="*/ 0 w 535"/>
                <a:gd name="T81" fmla="*/ 0 h 348"/>
                <a:gd name="T82" fmla="*/ 0 w 535"/>
                <a:gd name="T83" fmla="*/ 0 h 348"/>
                <a:gd name="T84" fmla="*/ 0 w 535"/>
                <a:gd name="T85" fmla="*/ 0 h 348"/>
                <a:gd name="T86" fmla="*/ 0 w 535"/>
                <a:gd name="T87" fmla="*/ 0 h 348"/>
                <a:gd name="T88" fmla="*/ 0 w 535"/>
                <a:gd name="T89" fmla="*/ 0 h 348"/>
                <a:gd name="T90" fmla="*/ 0 w 535"/>
                <a:gd name="T91" fmla="*/ 0 h 348"/>
                <a:gd name="T92" fmla="*/ 0 w 535"/>
                <a:gd name="T93" fmla="*/ 0 h 348"/>
                <a:gd name="T94" fmla="*/ 0 w 535"/>
                <a:gd name="T95" fmla="*/ 0 h 348"/>
                <a:gd name="T96" fmla="*/ 0 w 535"/>
                <a:gd name="T97" fmla="*/ 0 h 34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535"/>
                <a:gd name="T148" fmla="*/ 0 h 348"/>
                <a:gd name="T149" fmla="*/ 535 w 535"/>
                <a:gd name="T150" fmla="*/ 348 h 348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535" h="348">
                  <a:moveTo>
                    <a:pt x="273" y="37"/>
                  </a:moveTo>
                  <a:lnTo>
                    <a:pt x="249" y="42"/>
                  </a:lnTo>
                  <a:lnTo>
                    <a:pt x="226" y="49"/>
                  </a:lnTo>
                  <a:lnTo>
                    <a:pt x="204" y="54"/>
                  </a:lnTo>
                  <a:lnTo>
                    <a:pt x="181" y="60"/>
                  </a:lnTo>
                  <a:lnTo>
                    <a:pt x="158" y="66"/>
                  </a:lnTo>
                  <a:lnTo>
                    <a:pt x="136" y="71"/>
                  </a:lnTo>
                  <a:lnTo>
                    <a:pt x="113" y="76"/>
                  </a:lnTo>
                  <a:lnTo>
                    <a:pt x="92" y="81"/>
                  </a:lnTo>
                  <a:lnTo>
                    <a:pt x="88" y="81"/>
                  </a:lnTo>
                  <a:lnTo>
                    <a:pt x="79" y="84"/>
                  </a:lnTo>
                  <a:lnTo>
                    <a:pt x="65" y="89"/>
                  </a:lnTo>
                  <a:lnTo>
                    <a:pt x="51" y="99"/>
                  </a:lnTo>
                  <a:lnTo>
                    <a:pt x="34" y="111"/>
                  </a:lnTo>
                  <a:lnTo>
                    <a:pt x="20" y="128"/>
                  </a:lnTo>
                  <a:lnTo>
                    <a:pt x="9" y="148"/>
                  </a:lnTo>
                  <a:lnTo>
                    <a:pt x="3" y="175"/>
                  </a:lnTo>
                  <a:lnTo>
                    <a:pt x="0" y="200"/>
                  </a:lnTo>
                  <a:lnTo>
                    <a:pt x="3" y="224"/>
                  </a:lnTo>
                  <a:lnTo>
                    <a:pt x="10" y="244"/>
                  </a:lnTo>
                  <a:lnTo>
                    <a:pt x="20" y="261"/>
                  </a:lnTo>
                  <a:lnTo>
                    <a:pt x="29" y="274"/>
                  </a:lnTo>
                  <a:lnTo>
                    <a:pt x="37" y="285"/>
                  </a:lnTo>
                  <a:lnTo>
                    <a:pt x="44" y="291"/>
                  </a:lnTo>
                  <a:lnTo>
                    <a:pt x="47" y="294"/>
                  </a:lnTo>
                  <a:lnTo>
                    <a:pt x="51" y="297"/>
                  </a:lnTo>
                  <a:lnTo>
                    <a:pt x="67" y="307"/>
                  </a:lnTo>
                  <a:lnTo>
                    <a:pt x="92" y="320"/>
                  </a:lnTo>
                  <a:lnTo>
                    <a:pt x="130" y="335"/>
                  </a:lnTo>
                  <a:lnTo>
                    <a:pt x="174" y="344"/>
                  </a:lnTo>
                  <a:lnTo>
                    <a:pt x="229" y="348"/>
                  </a:lnTo>
                  <a:lnTo>
                    <a:pt x="292" y="342"/>
                  </a:lnTo>
                  <a:lnTo>
                    <a:pt x="364" y="325"/>
                  </a:lnTo>
                  <a:lnTo>
                    <a:pt x="428" y="291"/>
                  </a:lnTo>
                  <a:lnTo>
                    <a:pt x="475" y="246"/>
                  </a:lnTo>
                  <a:lnTo>
                    <a:pt x="506" y="192"/>
                  </a:lnTo>
                  <a:lnTo>
                    <a:pt x="524" y="137"/>
                  </a:lnTo>
                  <a:lnTo>
                    <a:pt x="531" y="84"/>
                  </a:lnTo>
                  <a:lnTo>
                    <a:pt x="535" y="41"/>
                  </a:lnTo>
                  <a:lnTo>
                    <a:pt x="534" y="11"/>
                  </a:lnTo>
                  <a:lnTo>
                    <a:pt x="534" y="0"/>
                  </a:lnTo>
                  <a:lnTo>
                    <a:pt x="525" y="3"/>
                  </a:lnTo>
                  <a:lnTo>
                    <a:pt x="506" y="13"/>
                  </a:lnTo>
                  <a:lnTo>
                    <a:pt x="473" y="25"/>
                  </a:lnTo>
                  <a:lnTo>
                    <a:pt x="436" y="38"/>
                  </a:lnTo>
                  <a:lnTo>
                    <a:pt x="394" y="47"/>
                  </a:lnTo>
                  <a:lnTo>
                    <a:pt x="350" y="52"/>
                  </a:lnTo>
                  <a:lnTo>
                    <a:pt x="309" y="50"/>
                  </a:lnTo>
                  <a:lnTo>
                    <a:pt x="273" y="37"/>
                  </a:lnTo>
                  <a:close/>
                </a:path>
              </a:pathLst>
            </a:custGeom>
            <a:solidFill>
              <a:srgbClr val="F7CFB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91" name="Freeform 113"/>
            <p:cNvSpPr>
              <a:spLocks/>
            </p:cNvSpPr>
            <p:nvPr/>
          </p:nvSpPr>
          <p:spPr bwMode="auto">
            <a:xfrm>
              <a:off x="5037" y="2111"/>
              <a:ext cx="149" cy="145"/>
            </a:xfrm>
            <a:custGeom>
              <a:avLst/>
              <a:gdLst>
                <a:gd name="T0" fmla="*/ 0 w 447"/>
                <a:gd name="T1" fmla="*/ 1 h 289"/>
                <a:gd name="T2" fmla="*/ 0 w 447"/>
                <a:gd name="T3" fmla="*/ 1 h 289"/>
                <a:gd name="T4" fmla="*/ 0 w 447"/>
                <a:gd name="T5" fmla="*/ 1 h 289"/>
                <a:gd name="T6" fmla="*/ 0 w 447"/>
                <a:gd name="T7" fmla="*/ 1 h 289"/>
                <a:gd name="T8" fmla="*/ 0 w 447"/>
                <a:gd name="T9" fmla="*/ 1 h 289"/>
                <a:gd name="T10" fmla="*/ 0 w 447"/>
                <a:gd name="T11" fmla="*/ 1 h 289"/>
                <a:gd name="T12" fmla="*/ 0 w 447"/>
                <a:gd name="T13" fmla="*/ 1 h 289"/>
                <a:gd name="T14" fmla="*/ 0 w 447"/>
                <a:gd name="T15" fmla="*/ 1 h 289"/>
                <a:gd name="T16" fmla="*/ 0 w 447"/>
                <a:gd name="T17" fmla="*/ 1 h 289"/>
                <a:gd name="T18" fmla="*/ 0 w 447"/>
                <a:gd name="T19" fmla="*/ 1 h 289"/>
                <a:gd name="T20" fmla="*/ 0 w 447"/>
                <a:gd name="T21" fmla="*/ 1 h 289"/>
                <a:gd name="T22" fmla="*/ 0 w 447"/>
                <a:gd name="T23" fmla="*/ 1 h 289"/>
                <a:gd name="T24" fmla="*/ 0 w 447"/>
                <a:gd name="T25" fmla="*/ 1 h 289"/>
                <a:gd name="T26" fmla="*/ 0 w 447"/>
                <a:gd name="T27" fmla="*/ 1 h 289"/>
                <a:gd name="T28" fmla="*/ 0 w 447"/>
                <a:gd name="T29" fmla="*/ 1 h 289"/>
                <a:gd name="T30" fmla="*/ 0 w 447"/>
                <a:gd name="T31" fmla="*/ 1 h 289"/>
                <a:gd name="T32" fmla="*/ 0 w 447"/>
                <a:gd name="T33" fmla="*/ 1 h 289"/>
                <a:gd name="T34" fmla="*/ 0 w 447"/>
                <a:gd name="T35" fmla="*/ 1 h 289"/>
                <a:gd name="T36" fmla="*/ 0 w 447"/>
                <a:gd name="T37" fmla="*/ 1 h 289"/>
                <a:gd name="T38" fmla="*/ 0 w 447"/>
                <a:gd name="T39" fmla="*/ 1 h 289"/>
                <a:gd name="T40" fmla="*/ 0 w 447"/>
                <a:gd name="T41" fmla="*/ 1 h 289"/>
                <a:gd name="T42" fmla="*/ 0 w 447"/>
                <a:gd name="T43" fmla="*/ 1 h 289"/>
                <a:gd name="T44" fmla="*/ 0 w 447"/>
                <a:gd name="T45" fmla="*/ 1 h 289"/>
                <a:gd name="T46" fmla="*/ 0 w 447"/>
                <a:gd name="T47" fmla="*/ 1 h 289"/>
                <a:gd name="T48" fmla="*/ 0 w 447"/>
                <a:gd name="T49" fmla="*/ 1 h 289"/>
                <a:gd name="T50" fmla="*/ 0 w 447"/>
                <a:gd name="T51" fmla="*/ 1 h 289"/>
                <a:gd name="T52" fmla="*/ 0 w 447"/>
                <a:gd name="T53" fmla="*/ 2 h 289"/>
                <a:gd name="T54" fmla="*/ 0 w 447"/>
                <a:gd name="T55" fmla="*/ 2 h 289"/>
                <a:gd name="T56" fmla="*/ 0 w 447"/>
                <a:gd name="T57" fmla="*/ 2 h 289"/>
                <a:gd name="T58" fmla="*/ 0 w 447"/>
                <a:gd name="T59" fmla="*/ 2 h 289"/>
                <a:gd name="T60" fmla="*/ 0 w 447"/>
                <a:gd name="T61" fmla="*/ 2 h 289"/>
                <a:gd name="T62" fmla="*/ 0 w 447"/>
                <a:gd name="T63" fmla="*/ 2 h 289"/>
                <a:gd name="T64" fmla="*/ 0 w 447"/>
                <a:gd name="T65" fmla="*/ 2 h 289"/>
                <a:gd name="T66" fmla="*/ 0 w 447"/>
                <a:gd name="T67" fmla="*/ 1 h 289"/>
                <a:gd name="T68" fmla="*/ 0 w 447"/>
                <a:gd name="T69" fmla="*/ 1 h 289"/>
                <a:gd name="T70" fmla="*/ 0 w 447"/>
                <a:gd name="T71" fmla="*/ 1 h 289"/>
                <a:gd name="T72" fmla="*/ 0 w 447"/>
                <a:gd name="T73" fmla="*/ 1 h 289"/>
                <a:gd name="T74" fmla="*/ 0 w 447"/>
                <a:gd name="T75" fmla="*/ 1 h 289"/>
                <a:gd name="T76" fmla="*/ 0 w 447"/>
                <a:gd name="T77" fmla="*/ 1 h 289"/>
                <a:gd name="T78" fmla="*/ 0 w 447"/>
                <a:gd name="T79" fmla="*/ 1 h 289"/>
                <a:gd name="T80" fmla="*/ 0 w 447"/>
                <a:gd name="T81" fmla="*/ 0 h 289"/>
                <a:gd name="T82" fmla="*/ 0 w 447"/>
                <a:gd name="T83" fmla="*/ 1 h 289"/>
                <a:gd name="T84" fmla="*/ 0 w 447"/>
                <a:gd name="T85" fmla="*/ 1 h 289"/>
                <a:gd name="T86" fmla="*/ 0 w 447"/>
                <a:gd name="T87" fmla="*/ 1 h 289"/>
                <a:gd name="T88" fmla="*/ 0 w 447"/>
                <a:gd name="T89" fmla="*/ 1 h 289"/>
                <a:gd name="T90" fmla="*/ 0 w 447"/>
                <a:gd name="T91" fmla="*/ 1 h 289"/>
                <a:gd name="T92" fmla="*/ 0 w 447"/>
                <a:gd name="T93" fmla="*/ 1 h 289"/>
                <a:gd name="T94" fmla="*/ 0 w 447"/>
                <a:gd name="T95" fmla="*/ 1 h 289"/>
                <a:gd name="T96" fmla="*/ 0 w 447"/>
                <a:gd name="T97" fmla="*/ 1 h 28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447"/>
                <a:gd name="T148" fmla="*/ 0 h 289"/>
                <a:gd name="T149" fmla="*/ 447 w 447"/>
                <a:gd name="T150" fmla="*/ 289 h 289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447" h="289">
                  <a:moveTo>
                    <a:pt x="228" y="31"/>
                  </a:moveTo>
                  <a:lnTo>
                    <a:pt x="208" y="35"/>
                  </a:lnTo>
                  <a:lnTo>
                    <a:pt x="190" y="40"/>
                  </a:lnTo>
                  <a:lnTo>
                    <a:pt x="171" y="45"/>
                  </a:lnTo>
                  <a:lnTo>
                    <a:pt x="153" y="51"/>
                  </a:lnTo>
                  <a:lnTo>
                    <a:pt x="133" y="54"/>
                  </a:lnTo>
                  <a:lnTo>
                    <a:pt x="115" y="58"/>
                  </a:lnTo>
                  <a:lnTo>
                    <a:pt x="96" y="62"/>
                  </a:lnTo>
                  <a:lnTo>
                    <a:pt x="78" y="67"/>
                  </a:lnTo>
                  <a:lnTo>
                    <a:pt x="74" y="67"/>
                  </a:lnTo>
                  <a:lnTo>
                    <a:pt x="67" y="70"/>
                  </a:lnTo>
                  <a:lnTo>
                    <a:pt x="56" y="74"/>
                  </a:lnTo>
                  <a:lnTo>
                    <a:pt x="44" y="83"/>
                  </a:lnTo>
                  <a:lnTo>
                    <a:pt x="30" y="92"/>
                  </a:lnTo>
                  <a:lnTo>
                    <a:pt x="17" y="107"/>
                  </a:lnTo>
                  <a:lnTo>
                    <a:pt x="8" y="124"/>
                  </a:lnTo>
                  <a:lnTo>
                    <a:pt x="2" y="146"/>
                  </a:lnTo>
                  <a:lnTo>
                    <a:pt x="0" y="167"/>
                  </a:lnTo>
                  <a:lnTo>
                    <a:pt x="3" y="188"/>
                  </a:lnTo>
                  <a:lnTo>
                    <a:pt x="9" y="203"/>
                  </a:lnTo>
                  <a:lnTo>
                    <a:pt x="17" y="219"/>
                  </a:lnTo>
                  <a:lnTo>
                    <a:pt x="24" y="229"/>
                  </a:lnTo>
                  <a:lnTo>
                    <a:pt x="33" y="239"/>
                  </a:lnTo>
                  <a:lnTo>
                    <a:pt x="39" y="244"/>
                  </a:lnTo>
                  <a:lnTo>
                    <a:pt x="41" y="246"/>
                  </a:lnTo>
                  <a:lnTo>
                    <a:pt x="46" y="249"/>
                  </a:lnTo>
                  <a:lnTo>
                    <a:pt x="58" y="257"/>
                  </a:lnTo>
                  <a:lnTo>
                    <a:pt x="80" y="267"/>
                  </a:lnTo>
                  <a:lnTo>
                    <a:pt x="111" y="279"/>
                  </a:lnTo>
                  <a:lnTo>
                    <a:pt x="147" y="286"/>
                  </a:lnTo>
                  <a:lnTo>
                    <a:pt x="192" y="289"/>
                  </a:lnTo>
                  <a:lnTo>
                    <a:pt x="245" y="286"/>
                  </a:lnTo>
                  <a:lnTo>
                    <a:pt x="305" y="272"/>
                  </a:lnTo>
                  <a:lnTo>
                    <a:pt x="358" y="244"/>
                  </a:lnTo>
                  <a:lnTo>
                    <a:pt x="397" y="206"/>
                  </a:lnTo>
                  <a:lnTo>
                    <a:pt x="423" y="160"/>
                  </a:lnTo>
                  <a:lnTo>
                    <a:pt x="438" y="115"/>
                  </a:lnTo>
                  <a:lnTo>
                    <a:pt x="444" y="70"/>
                  </a:lnTo>
                  <a:lnTo>
                    <a:pt x="447" y="34"/>
                  </a:lnTo>
                  <a:lnTo>
                    <a:pt x="447" y="9"/>
                  </a:lnTo>
                  <a:lnTo>
                    <a:pt x="447" y="0"/>
                  </a:lnTo>
                  <a:lnTo>
                    <a:pt x="439" y="2"/>
                  </a:lnTo>
                  <a:lnTo>
                    <a:pt x="423" y="10"/>
                  </a:lnTo>
                  <a:lnTo>
                    <a:pt x="397" y="20"/>
                  </a:lnTo>
                  <a:lnTo>
                    <a:pt x="366" y="32"/>
                  </a:lnTo>
                  <a:lnTo>
                    <a:pt x="329" y="40"/>
                  </a:lnTo>
                  <a:lnTo>
                    <a:pt x="294" y="44"/>
                  </a:lnTo>
                  <a:lnTo>
                    <a:pt x="259" y="41"/>
                  </a:lnTo>
                  <a:lnTo>
                    <a:pt x="228" y="31"/>
                  </a:lnTo>
                  <a:close/>
                </a:path>
              </a:pathLst>
            </a:custGeom>
            <a:solidFill>
              <a:srgbClr val="FAD4B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92" name="Freeform 114"/>
            <p:cNvSpPr>
              <a:spLocks/>
            </p:cNvSpPr>
            <p:nvPr/>
          </p:nvSpPr>
          <p:spPr bwMode="auto">
            <a:xfrm>
              <a:off x="5052" y="2129"/>
              <a:ext cx="119" cy="114"/>
            </a:xfrm>
            <a:custGeom>
              <a:avLst/>
              <a:gdLst>
                <a:gd name="T0" fmla="*/ 0 w 358"/>
                <a:gd name="T1" fmla="*/ 1 h 228"/>
                <a:gd name="T2" fmla="*/ 0 w 358"/>
                <a:gd name="T3" fmla="*/ 1 h 228"/>
                <a:gd name="T4" fmla="*/ 0 w 358"/>
                <a:gd name="T5" fmla="*/ 1 h 228"/>
                <a:gd name="T6" fmla="*/ 0 w 358"/>
                <a:gd name="T7" fmla="*/ 1 h 228"/>
                <a:gd name="T8" fmla="*/ 0 w 358"/>
                <a:gd name="T9" fmla="*/ 1 h 228"/>
                <a:gd name="T10" fmla="*/ 0 w 358"/>
                <a:gd name="T11" fmla="*/ 1 h 228"/>
                <a:gd name="T12" fmla="*/ 0 w 358"/>
                <a:gd name="T13" fmla="*/ 1 h 228"/>
                <a:gd name="T14" fmla="*/ 0 w 358"/>
                <a:gd name="T15" fmla="*/ 1 h 228"/>
                <a:gd name="T16" fmla="*/ 0 w 358"/>
                <a:gd name="T17" fmla="*/ 1 h 228"/>
                <a:gd name="T18" fmla="*/ 0 w 358"/>
                <a:gd name="T19" fmla="*/ 1 h 228"/>
                <a:gd name="T20" fmla="*/ 0 w 358"/>
                <a:gd name="T21" fmla="*/ 1 h 228"/>
                <a:gd name="T22" fmla="*/ 0 w 358"/>
                <a:gd name="T23" fmla="*/ 1 h 228"/>
                <a:gd name="T24" fmla="*/ 0 w 358"/>
                <a:gd name="T25" fmla="*/ 1 h 228"/>
                <a:gd name="T26" fmla="*/ 0 w 358"/>
                <a:gd name="T27" fmla="*/ 1 h 228"/>
                <a:gd name="T28" fmla="*/ 0 w 358"/>
                <a:gd name="T29" fmla="*/ 1 h 228"/>
                <a:gd name="T30" fmla="*/ 0 w 358"/>
                <a:gd name="T31" fmla="*/ 1 h 228"/>
                <a:gd name="T32" fmla="*/ 0 w 358"/>
                <a:gd name="T33" fmla="*/ 1 h 228"/>
                <a:gd name="T34" fmla="*/ 0 w 358"/>
                <a:gd name="T35" fmla="*/ 1 h 228"/>
                <a:gd name="T36" fmla="*/ 0 w 358"/>
                <a:gd name="T37" fmla="*/ 1 h 228"/>
                <a:gd name="T38" fmla="*/ 0 w 358"/>
                <a:gd name="T39" fmla="*/ 1 h 228"/>
                <a:gd name="T40" fmla="*/ 0 w 358"/>
                <a:gd name="T41" fmla="*/ 1 h 228"/>
                <a:gd name="T42" fmla="*/ 0 w 358"/>
                <a:gd name="T43" fmla="*/ 1 h 228"/>
                <a:gd name="T44" fmla="*/ 0 w 358"/>
                <a:gd name="T45" fmla="*/ 1 h 228"/>
                <a:gd name="T46" fmla="*/ 0 w 358"/>
                <a:gd name="T47" fmla="*/ 1 h 228"/>
                <a:gd name="T48" fmla="*/ 0 w 358"/>
                <a:gd name="T49" fmla="*/ 1 h 228"/>
                <a:gd name="T50" fmla="*/ 0 w 358"/>
                <a:gd name="T51" fmla="*/ 1 h 228"/>
                <a:gd name="T52" fmla="*/ 0 w 358"/>
                <a:gd name="T53" fmla="*/ 1 h 228"/>
                <a:gd name="T54" fmla="*/ 0 w 358"/>
                <a:gd name="T55" fmla="*/ 1 h 228"/>
                <a:gd name="T56" fmla="*/ 0 w 358"/>
                <a:gd name="T57" fmla="*/ 1 h 228"/>
                <a:gd name="T58" fmla="*/ 0 w 358"/>
                <a:gd name="T59" fmla="*/ 1 h 228"/>
                <a:gd name="T60" fmla="*/ 0 w 358"/>
                <a:gd name="T61" fmla="*/ 1 h 228"/>
                <a:gd name="T62" fmla="*/ 0 w 358"/>
                <a:gd name="T63" fmla="*/ 1 h 228"/>
                <a:gd name="T64" fmla="*/ 0 w 358"/>
                <a:gd name="T65" fmla="*/ 1 h 228"/>
                <a:gd name="T66" fmla="*/ 0 w 358"/>
                <a:gd name="T67" fmla="*/ 1 h 228"/>
                <a:gd name="T68" fmla="*/ 0 w 358"/>
                <a:gd name="T69" fmla="*/ 1 h 228"/>
                <a:gd name="T70" fmla="*/ 0 w 358"/>
                <a:gd name="T71" fmla="*/ 1 h 228"/>
                <a:gd name="T72" fmla="*/ 0 w 358"/>
                <a:gd name="T73" fmla="*/ 1 h 228"/>
                <a:gd name="T74" fmla="*/ 0 w 358"/>
                <a:gd name="T75" fmla="*/ 1 h 228"/>
                <a:gd name="T76" fmla="*/ 0 w 358"/>
                <a:gd name="T77" fmla="*/ 1 h 228"/>
                <a:gd name="T78" fmla="*/ 0 w 358"/>
                <a:gd name="T79" fmla="*/ 1 h 228"/>
                <a:gd name="T80" fmla="*/ 0 w 358"/>
                <a:gd name="T81" fmla="*/ 0 h 228"/>
                <a:gd name="T82" fmla="*/ 0 w 358"/>
                <a:gd name="T83" fmla="*/ 1 h 228"/>
                <a:gd name="T84" fmla="*/ 0 w 358"/>
                <a:gd name="T85" fmla="*/ 1 h 228"/>
                <a:gd name="T86" fmla="*/ 0 w 358"/>
                <a:gd name="T87" fmla="*/ 1 h 228"/>
                <a:gd name="T88" fmla="*/ 0 w 358"/>
                <a:gd name="T89" fmla="*/ 1 h 228"/>
                <a:gd name="T90" fmla="*/ 0 w 358"/>
                <a:gd name="T91" fmla="*/ 1 h 228"/>
                <a:gd name="T92" fmla="*/ 0 w 358"/>
                <a:gd name="T93" fmla="*/ 1 h 228"/>
                <a:gd name="T94" fmla="*/ 0 w 358"/>
                <a:gd name="T95" fmla="*/ 1 h 228"/>
                <a:gd name="T96" fmla="*/ 0 w 358"/>
                <a:gd name="T97" fmla="*/ 1 h 22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58"/>
                <a:gd name="T148" fmla="*/ 0 h 228"/>
                <a:gd name="T149" fmla="*/ 358 w 358"/>
                <a:gd name="T150" fmla="*/ 228 h 228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58" h="228">
                  <a:moveTo>
                    <a:pt x="182" y="22"/>
                  </a:moveTo>
                  <a:lnTo>
                    <a:pt x="166" y="26"/>
                  </a:lnTo>
                  <a:lnTo>
                    <a:pt x="152" y="30"/>
                  </a:lnTo>
                  <a:lnTo>
                    <a:pt x="137" y="34"/>
                  </a:lnTo>
                  <a:lnTo>
                    <a:pt x="122" y="39"/>
                  </a:lnTo>
                  <a:lnTo>
                    <a:pt x="107" y="42"/>
                  </a:lnTo>
                  <a:lnTo>
                    <a:pt x="93" y="46"/>
                  </a:lnTo>
                  <a:lnTo>
                    <a:pt x="77" y="48"/>
                  </a:lnTo>
                  <a:lnTo>
                    <a:pt x="63" y="52"/>
                  </a:lnTo>
                  <a:lnTo>
                    <a:pt x="60" y="52"/>
                  </a:lnTo>
                  <a:lnTo>
                    <a:pt x="53" y="53"/>
                  </a:lnTo>
                  <a:lnTo>
                    <a:pt x="45" y="57"/>
                  </a:lnTo>
                  <a:lnTo>
                    <a:pt x="35" y="64"/>
                  </a:lnTo>
                  <a:lnTo>
                    <a:pt x="24" y="72"/>
                  </a:lnTo>
                  <a:lnTo>
                    <a:pt x="14" y="83"/>
                  </a:lnTo>
                  <a:lnTo>
                    <a:pt x="5" y="96"/>
                  </a:lnTo>
                  <a:lnTo>
                    <a:pt x="2" y="115"/>
                  </a:lnTo>
                  <a:lnTo>
                    <a:pt x="0" y="132"/>
                  </a:lnTo>
                  <a:lnTo>
                    <a:pt x="2" y="147"/>
                  </a:lnTo>
                  <a:lnTo>
                    <a:pt x="7" y="160"/>
                  </a:lnTo>
                  <a:lnTo>
                    <a:pt x="14" y="174"/>
                  </a:lnTo>
                  <a:lnTo>
                    <a:pt x="19" y="181"/>
                  </a:lnTo>
                  <a:lnTo>
                    <a:pt x="25" y="188"/>
                  </a:lnTo>
                  <a:lnTo>
                    <a:pt x="29" y="192"/>
                  </a:lnTo>
                  <a:lnTo>
                    <a:pt x="32" y="194"/>
                  </a:lnTo>
                  <a:lnTo>
                    <a:pt x="35" y="197"/>
                  </a:lnTo>
                  <a:lnTo>
                    <a:pt x="46" y="204"/>
                  </a:lnTo>
                  <a:lnTo>
                    <a:pt x="62" y="211"/>
                  </a:lnTo>
                  <a:lnTo>
                    <a:pt x="87" y="221"/>
                  </a:lnTo>
                  <a:lnTo>
                    <a:pt x="117" y="226"/>
                  </a:lnTo>
                  <a:lnTo>
                    <a:pt x="154" y="228"/>
                  </a:lnTo>
                  <a:lnTo>
                    <a:pt x="196" y="224"/>
                  </a:lnTo>
                  <a:lnTo>
                    <a:pt x="244" y="214"/>
                  </a:lnTo>
                  <a:lnTo>
                    <a:pt x="286" y="192"/>
                  </a:lnTo>
                  <a:lnTo>
                    <a:pt x="317" y="162"/>
                  </a:lnTo>
                  <a:lnTo>
                    <a:pt x="337" y="127"/>
                  </a:lnTo>
                  <a:lnTo>
                    <a:pt x="350" y="91"/>
                  </a:lnTo>
                  <a:lnTo>
                    <a:pt x="355" y="56"/>
                  </a:lnTo>
                  <a:lnTo>
                    <a:pt x="358" y="27"/>
                  </a:lnTo>
                  <a:lnTo>
                    <a:pt x="358" y="6"/>
                  </a:lnTo>
                  <a:lnTo>
                    <a:pt x="358" y="0"/>
                  </a:lnTo>
                  <a:lnTo>
                    <a:pt x="353" y="1"/>
                  </a:lnTo>
                  <a:lnTo>
                    <a:pt x="338" y="8"/>
                  </a:lnTo>
                  <a:lnTo>
                    <a:pt x="317" y="16"/>
                  </a:lnTo>
                  <a:lnTo>
                    <a:pt x="293" y="25"/>
                  </a:lnTo>
                  <a:lnTo>
                    <a:pt x="264" y="30"/>
                  </a:lnTo>
                  <a:lnTo>
                    <a:pt x="235" y="32"/>
                  </a:lnTo>
                  <a:lnTo>
                    <a:pt x="206" y="31"/>
                  </a:lnTo>
                  <a:lnTo>
                    <a:pt x="182" y="22"/>
                  </a:lnTo>
                  <a:close/>
                </a:path>
              </a:pathLst>
            </a:custGeom>
            <a:solidFill>
              <a:srgbClr val="FFD9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93" name="Freeform 115"/>
            <p:cNvSpPr>
              <a:spLocks/>
            </p:cNvSpPr>
            <p:nvPr/>
          </p:nvSpPr>
          <p:spPr bwMode="auto">
            <a:xfrm>
              <a:off x="4722" y="2075"/>
              <a:ext cx="177" cy="195"/>
            </a:xfrm>
            <a:custGeom>
              <a:avLst/>
              <a:gdLst>
                <a:gd name="T0" fmla="*/ 0 w 531"/>
                <a:gd name="T1" fmla="*/ 1 h 389"/>
                <a:gd name="T2" fmla="*/ 0 w 531"/>
                <a:gd name="T3" fmla="*/ 1 h 389"/>
                <a:gd name="T4" fmla="*/ 0 w 531"/>
                <a:gd name="T5" fmla="*/ 1 h 389"/>
                <a:gd name="T6" fmla="*/ 0 w 531"/>
                <a:gd name="T7" fmla="*/ 1 h 389"/>
                <a:gd name="T8" fmla="*/ 0 w 531"/>
                <a:gd name="T9" fmla="*/ 1 h 389"/>
                <a:gd name="T10" fmla="*/ 0 w 531"/>
                <a:gd name="T11" fmla="*/ 1 h 389"/>
                <a:gd name="T12" fmla="*/ 0 w 531"/>
                <a:gd name="T13" fmla="*/ 1 h 389"/>
                <a:gd name="T14" fmla="*/ 0 w 531"/>
                <a:gd name="T15" fmla="*/ 1 h 389"/>
                <a:gd name="T16" fmla="*/ 0 w 531"/>
                <a:gd name="T17" fmla="*/ 1 h 389"/>
                <a:gd name="T18" fmla="*/ 0 w 531"/>
                <a:gd name="T19" fmla="*/ 1 h 389"/>
                <a:gd name="T20" fmla="*/ 0 w 531"/>
                <a:gd name="T21" fmla="*/ 1 h 389"/>
                <a:gd name="T22" fmla="*/ 0 w 531"/>
                <a:gd name="T23" fmla="*/ 1 h 389"/>
                <a:gd name="T24" fmla="*/ 0 w 531"/>
                <a:gd name="T25" fmla="*/ 1 h 389"/>
                <a:gd name="T26" fmla="*/ 0 w 531"/>
                <a:gd name="T27" fmla="*/ 1 h 389"/>
                <a:gd name="T28" fmla="*/ 0 w 531"/>
                <a:gd name="T29" fmla="*/ 1 h 389"/>
                <a:gd name="T30" fmla="*/ 0 w 531"/>
                <a:gd name="T31" fmla="*/ 1 h 389"/>
                <a:gd name="T32" fmla="*/ 0 w 531"/>
                <a:gd name="T33" fmla="*/ 1 h 389"/>
                <a:gd name="T34" fmla="*/ 0 w 531"/>
                <a:gd name="T35" fmla="*/ 1 h 389"/>
                <a:gd name="T36" fmla="*/ 0 w 531"/>
                <a:gd name="T37" fmla="*/ 1 h 389"/>
                <a:gd name="T38" fmla="*/ 0 w 531"/>
                <a:gd name="T39" fmla="*/ 2 h 389"/>
                <a:gd name="T40" fmla="*/ 0 w 531"/>
                <a:gd name="T41" fmla="*/ 2 h 389"/>
                <a:gd name="T42" fmla="*/ 0 w 531"/>
                <a:gd name="T43" fmla="*/ 2 h 389"/>
                <a:gd name="T44" fmla="*/ 0 w 531"/>
                <a:gd name="T45" fmla="*/ 2 h 389"/>
                <a:gd name="T46" fmla="*/ 0 w 531"/>
                <a:gd name="T47" fmla="*/ 2 h 389"/>
                <a:gd name="T48" fmla="*/ 0 w 531"/>
                <a:gd name="T49" fmla="*/ 2 h 389"/>
                <a:gd name="T50" fmla="*/ 0 w 531"/>
                <a:gd name="T51" fmla="*/ 2 h 389"/>
                <a:gd name="T52" fmla="*/ 0 w 531"/>
                <a:gd name="T53" fmla="*/ 2 h 389"/>
                <a:gd name="T54" fmla="*/ 0 w 531"/>
                <a:gd name="T55" fmla="*/ 2 h 389"/>
                <a:gd name="T56" fmla="*/ 0 w 531"/>
                <a:gd name="T57" fmla="*/ 2 h 389"/>
                <a:gd name="T58" fmla="*/ 0 w 531"/>
                <a:gd name="T59" fmla="*/ 2 h 389"/>
                <a:gd name="T60" fmla="*/ 0 w 531"/>
                <a:gd name="T61" fmla="*/ 2 h 389"/>
                <a:gd name="T62" fmla="*/ 0 w 531"/>
                <a:gd name="T63" fmla="*/ 2 h 389"/>
                <a:gd name="T64" fmla="*/ 0 w 531"/>
                <a:gd name="T65" fmla="*/ 2 h 389"/>
                <a:gd name="T66" fmla="*/ 0 w 531"/>
                <a:gd name="T67" fmla="*/ 2 h 389"/>
                <a:gd name="T68" fmla="*/ 0 w 531"/>
                <a:gd name="T69" fmla="*/ 2 h 389"/>
                <a:gd name="T70" fmla="*/ 0 w 531"/>
                <a:gd name="T71" fmla="*/ 1 h 389"/>
                <a:gd name="T72" fmla="*/ 0 w 531"/>
                <a:gd name="T73" fmla="*/ 1 h 389"/>
                <a:gd name="T74" fmla="*/ 0 w 531"/>
                <a:gd name="T75" fmla="*/ 1 h 389"/>
                <a:gd name="T76" fmla="*/ 0 w 531"/>
                <a:gd name="T77" fmla="*/ 1 h 389"/>
                <a:gd name="T78" fmla="*/ 0 w 531"/>
                <a:gd name="T79" fmla="*/ 1 h 389"/>
                <a:gd name="T80" fmla="*/ 0 w 531"/>
                <a:gd name="T81" fmla="*/ 0 h 389"/>
                <a:gd name="T82" fmla="*/ 0 w 531"/>
                <a:gd name="T83" fmla="*/ 1 h 389"/>
                <a:gd name="T84" fmla="*/ 0 w 531"/>
                <a:gd name="T85" fmla="*/ 1 h 389"/>
                <a:gd name="T86" fmla="*/ 0 w 531"/>
                <a:gd name="T87" fmla="*/ 1 h 389"/>
                <a:gd name="T88" fmla="*/ 0 w 531"/>
                <a:gd name="T89" fmla="*/ 1 h 389"/>
                <a:gd name="T90" fmla="*/ 0 w 531"/>
                <a:gd name="T91" fmla="*/ 1 h 389"/>
                <a:gd name="T92" fmla="*/ 0 w 531"/>
                <a:gd name="T93" fmla="*/ 1 h 389"/>
                <a:gd name="T94" fmla="*/ 0 w 531"/>
                <a:gd name="T95" fmla="*/ 1 h 389"/>
                <a:gd name="T96" fmla="*/ 0 w 531"/>
                <a:gd name="T97" fmla="*/ 1 h 38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531"/>
                <a:gd name="T148" fmla="*/ 0 h 389"/>
                <a:gd name="T149" fmla="*/ 531 w 531"/>
                <a:gd name="T150" fmla="*/ 389 h 389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531" h="389">
                  <a:moveTo>
                    <a:pt x="263" y="27"/>
                  </a:moveTo>
                  <a:lnTo>
                    <a:pt x="284" y="32"/>
                  </a:lnTo>
                  <a:lnTo>
                    <a:pt x="306" y="39"/>
                  </a:lnTo>
                  <a:lnTo>
                    <a:pt x="329" y="44"/>
                  </a:lnTo>
                  <a:lnTo>
                    <a:pt x="352" y="51"/>
                  </a:lnTo>
                  <a:lnTo>
                    <a:pt x="373" y="56"/>
                  </a:lnTo>
                  <a:lnTo>
                    <a:pt x="395" y="61"/>
                  </a:lnTo>
                  <a:lnTo>
                    <a:pt x="418" y="65"/>
                  </a:lnTo>
                  <a:lnTo>
                    <a:pt x="442" y="70"/>
                  </a:lnTo>
                  <a:lnTo>
                    <a:pt x="445" y="70"/>
                  </a:lnTo>
                  <a:lnTo>
                    <a:pt x="453" y="73"/>
                  </a:lnTo>
                  <a:lnTo>
                    <a:pt x="465" y="78"/>
                  </a:lnTo>
                  <a:lnTo>
                    <a:pt x="481" y="89"/>
                  </a:lnTo>
                  <a:lnTo>
                    <a:pt x="496" y="102"/>
                  </a:lnTo>
                  <a:lnTo>
                    <a:pt x="511" y="120"/>
                  </a:lnTo>
                  <a:lnTo>
                    <a:pt x="522" y="143"/>
                  </a:lnTo>
                  <a:lnTo>
                    <a:pt x="531" y="175"/>
                  </a:lnTo>
                  <a:lnTo>
                    <a:pt x="531" y="205"/>
                  </a:lnTo>
                  <a:lnTo>
                    <a:pt x="527" y="232"/>
                  </a:lnTo>
                  <a:lnTo>
                    <a:pt x="518" y="257"/>
                  </a:lnTo>
                  <a:lnTo>
                    <a:pt x="511" y="278"/>
                  </a:lnTo>
                  <a:lnTo>
                    <a:pt x="501" y="294"/>
                  </a:lnTo>
                  <a:lnTo>
                    <a:pt x="493" y="307"/>
                  </a:lnTo>
                  <a:lnTo>
                    <a:pt x="487" y="313"/>
                  </a:lnTo>
                  <a:lnTo>
                    <a:pt x="486" y="317"/>
                  </a:lnTo>
                  <a:lnTo>
                    <a:pt x="479" y="321"/>
                  </a:lnTo>
                  <a:lnTo>
                    <a:pt x="463" y="334"/>
                  </a:lnTo>
                  <a:lnTo>
                    <a:pt x="436" y="350"/>
                  </a:lnTo>
                  <a:lnTo>
                    <a:pt x="402" y="368"/>
                  </a:lnTo>
                  <a:lnTo>
                    <a:pt x="356" y="381"/>
                  </a:lnTo>
                  <a:lnTo>
                    <a:pt x="302" y="389"/>
                  </a:lnTo>
                  <a:lnTo>
                    <a:pt x="240" y="386"/>
                  </a:lnTo>
                  <a:lnTo>
                    <a:pt x="171" y="371"/>
                  </a:lnTo>
                  <a:lnTo>
                    <a:pt x="106" y="335"/>
                  </a:lnTo>
                  <a:lnTo>
                    <a:pt x="61" y="284"/>
                  </a:lnTo>
                  <a:lnTo>
                    <a:pt x="30" y="223"/>
                  </a:lnTo>
                  <a:lnTo>
                    <a:pt x="13" y="160"/>
                  </a:lnTo>
                  <a:lnTo>
                    <a:pt x="2" y="98"/>
                  </a:lnTo>
                  <a:lnTo>
                    <a:pt x="0" y="48"/>
                  </a:lnTo>
                  <a:lnTo>
                    <a:pt x="2" y="12"/>
                  </a:lnTo>
                  <a:lnTo>
                    <a:pt x="3" y="0"/>
                  </a:lnTo>
                  <a:lnTo>
                    <a:pt x="10" y="2"/>
                  </a:lnTo>
                  <a:lnTo>
                    <a:pt x="30" y="13"/>
                  </a:lnTo>
                  <a:lnTo>
                    <a:pt x="59" y="26"/>
                  </a:lnTo>
                  <a:lnTo>
                    <a:pt x="98" y="39"/>
                  </a:lnTo>
                  <a:lnTo>
                    <a:pt x="138" y="48"/>
                  </a:lnTo>
                  <a:lnTo>
                    <a:pt x="182" y="51"/>
                  </a:lnTo>
                  <a:lnTo>
                    <a:pt x="223" y="44"/>
                  </a:lnTo>
                  <a:lnTo>
                    <a:pt x="263" y="27"/>
                  </a:lnTo>
                  <a:close/>
                </a:path>
              </a:pathLst>
            </a:custGeom>
            <a:solidFill>
              <a:srgbClr val="F5C9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94" name="Freeform 116"/>
            <p:cNvSpPr>
              <a:spLocks/>
            </p:cNvSpPr>
            <p:nvPr/>
          </p:nvSpPr>
          <p:spPr bwMode="auto">
            <a:xfrm>
              <a:off x="4734" y="2091"/>
              <a:ext cx="152" cy="166"/>
            </a:xfrm>
            <a:custGeom>
              <a:avLst/>
              <a:gdLst>
                <a:gd name="T0" fmla="*/ 0 w 454"/>
                <a:gd name="T1" fmla="*/ 1 h 332"/>
                <a:gd name="T2" fmla="*/ 0 w 454"/>
                <a:gd name="T3" fmla="*/ 1 h 332"/>
                <a:gd name="T4" fmla="*/ 0 w 454"/>
                <a:gd name="T5" fmla="*/ 1 h 332"/>
                <a:gd name="T6" fmla="*/ 0 w 454"/>
                <a:gd name="T7" fmla="*/ 1 h 332"/>
                <a:gd name="T8" fmla="*/ 0 w 454"/>
                <a:gd name="T9" fmla="*/ 1 h 332"/>
                <a:gd name="T10" fmla="*/ 0 w 454"/>
                <a:gd name="T11" fmla="*/ 1 h 332"/>
                <a:gd name="T12" fmla="*/ 0 w 454"/>
                <a:gd name="T13" fmla="*/ 1 h 332"/>
                <a:gd name="T14" fmla="*/ 0 w 454"/>
                <a:gd name="T15" fmla="*/ 1 h 332"/>
                <a:gd name="T16" fmla="*/ 0 w 454"/>
                <a:gd name="T17" fmla="*/ 1 h 332"/>
                <a:gd name="T18" fmla="*/ 0 w 454"/>
                <a:gd name="T19" fmla="*/ 1 h 332"/>
                <a:gd name="T20" fmla="*/ 0 w 454"/>
                <a:gd name="T21" fmla="*/ 1 h 332"/>
                <a:gd name="T22" fmla="*/ 0 w 454"/>
                <a:gd name="T23" fmla="*/ 1 h 332"/>
                <a:gd name="T24" fmla="*/ 0 w 454"/>
                <a:gd name="T25" fmla="*/ 1 h 332"/>
                <a:gd name="T26" fmla="*/ 0 w 454"/>
                <a:gd name="T27" fmla="*/ 1 h 332"/>
                <a:gd name="T28" fmla="*/ 0 w 454"/>
                <a:gd name="T29" fmla="*/ 1 h 332"/>
                <a:gd name="T30" fmla="*/ 0 w 454"/>
                <a:gd name="T31" fmla="*/ 1 h 332"/>
                <a:gd name="T32" fmla="*/ 0 w 454"/>
                <a:gd name="T33" fmla="*/ 1 h 332"/>
                <a:gd name="T34" fmla="*/ 0 w 454"/>
                <a:gd name="T35" fmla="*/ 1 h 332"/>
                <a:gd name="T36" fmla="*/ 0 w 454"/>
                <a:gd name="T37" fmla="*/ 1 h 332"/>
                <a:gd name="T38" fmla="*/ 0 w 454"/>
                <a:gd name="T39" fmla="*/ 1 h 332"/>
                <a:gd name="T40" fmla="*/ 0 w 454"/>
                <a:gd name="T41" fmla="*/ 1 h 332"/>
                <a:gd name="T42" fmla="*/ 0 w 454"/>
                <a:gd name="T43" fmla="*/ 1 h 332"/>
                <a:gd name="T44" fmla="*/ 0 w 454"/>
                <a:gd name="T45" fmla="*/ 1 h 332"/>
                <a:gd name="T46" fmla="*/ 0 w 454"/>
                <a:gd name="T47" fmla="*/ 1 h 332"/>
                <a:gd name="T48" fmla="*/ 0 w 454"/>
                <a:gd name="T49" fmla="*/ 1 h 332"/>
                <a:gd name="T50" fmla="*/ 0 w 454"/>
                <a:gd name="T51" fmla="*/ 1 h 332"/>
                <a:gd name="T52" fmla="*/ 0 w 454"/>
                <a:gd name="T53" fmla="*/ 1 h 332"/>
                <a:gd name="T54" fmla="*/ 0 w 454"/>
                <a:gd name="T55" fmla="*/ 1 h 332"/>
                <a:gd name="T56" fmla="*/ 0 w 454"/>
                <a:gd name="T57" fmla="*/ 1 h 332"/>
                <a:gd name="T58" fmla="*/ 0 w 454"/>
                <a:gd name="T59" fmla="*/ 1 h 332"/>
                <a:gd name="T60" fmla="*/ 0 w 454"/>
                <a:gd name="T61" fmla="*/ 1 h 332"/>
                <a:gd name="T62" fmla="*/ 0 w 454"/>
                <a:gd name="T63" fmla="*/ 1 h 332"/>
                <a:gd name="T64" fmla="*/ 0 w 454"/>
                <a:gd name="T65" fmla="*/ 1 h 332"/>
                <a:gd name="T66" fmla="*/ 0 w 454"/>
                <a:gd name="T67" fmla="*/ 1 h 332"/>
                <a:gd name="T68" fmla="*/ 0 w 454"/>
                <a:gd name="T69" fmla="*/ 1 h 332"/>
                <a:gd name="T70" fmla="*/ 0 w 454"/>
                <a:gd name="T71" fmla="*/ 1 h 332"/>
                <a:gd name="T72" fmla="*/ 0 w 454"/>
                <a:gd name="T73" fmla="*/ 1 h 332"/>
                <a:gd name="T74" fmla="*/ 0 w 454"/>
                <a:gd name="T75" fmla="*/ 1 h 332"/>
                <a:gd name="T76" fmla="*/ 0 w 454"/>
                <a:gd name="T77" fmla="*/ 1 h 332"/>
                <a:gd name="T78" fmla="*/ 0 w 454"/>
                <a:gd name="T79" fmla="*/ 1 h 332"/>
                <a:gd name="T80" fmla="*/ 0 w 454"/>
                <a:gd name="T81" fmla="*/ 0 h 332"/>
                <a:gd name="T82" fmla="*/ 0 w 454"/>
                <a:gd name="T83" fmla="*/ 1 h 332"/>
                <a:gd name="T84" fmla="*/ 0 w 454"/>
                <a:gd name="T85" fmla="*/ 1 h 332"/>
                <a:gd name="T86" fmla="*/ 0 w 454"/>
                <a:gd name="T87" fmla="*/ 1 h 332"/>
                <a:gd name="T88" fmla="*/ 0 w 454"/>
                <a:gd name="T89" fmla="*/ 1 h 332"/>
                <a:gd name="T90" fmla="*/ 0 w 454"/>
                <a:gd name="T91" fmla="*/ 1 h 332"/>
                <a:gd name="T92" fmla="*/ 0 w 454"/>
                <a:gd name="T93" fmla="*/ 1 h 332"/>
                <a:gd name="T94" fmla="*/ 0 w 454"/>
                <a:gd name="T95" fmla="*/ 1 h 332"/>
                <a:gd name="T96" fmla="*/ 0 w 454"/>
                <a:gd name="T97" fmla="*/ 1 h 33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454"/>
                <a:gd name="T148" fmla="*/ 0 h 332"/>
                <a:gd name="T149" fmla="*/ 454 w 454"/>
                <a:gd name="T150" fmla="*/ 332 h 332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454" h="332">
                  <a:moveTo>
                    <a:pt x="226" y="25"/>
                  </a:moveTo>
                  <a:lnTo>
                    <a:pt x="243" y="29"/>
                  </a:lnTo>
                  <a:lnTo>
                    <a:pt x="262" y="34"/>
                  </a:lnTo>
                  <a:lnTo>
                    <a:pt x="281" y="39"/>
                  </a:lnTo>
                  <a:lnTo>
                    <a:pt x="301" y="45"/>
                  </a:lnTo>
                  <a:lnTo>
                    <a:pt x="319" y="47"/>
                  </a:lnTo>
                  <a:lnTo>
                    <a:pt x="339" y="51"/>
                  </a:lnTo>
                  <a:lnTo>
                    <a:pt x="358" y="55"/>
                  </a:lnTo>
                  <a:lnTo>
                    <a:pt x="378" y="59"/>
                  </a:lnTo>
                  <a:lnTo>
                    <a:pt x="380" y="59"/>
                  </a:lnTo>
                  <a:lnTo>
                    <a:pt x="388" y="61"/>
                  </a:lnTo>
                  <a:lnTo>
                    <a:pt x="398" y="65"/>
                  </a:lnTo>
                  <a:lnTo>
                    <a:pt x="412" y="75"/>
                  </a:lnTo>
                  <a:lnTo>
                    <a:pt x="425" y="86"/>
                  </a:lnTo>
                  <a:lnTo>
                    <a:pt x="437" y="102"/>
                  </a:lnTo>
                  <a:lnTo>
                    <a:pt x="447" y="122"/>
                  </a:lnTo>
                  <a:lnTo>
                    <a:pt x="454" y="149"/>
                  </a:lnTo>
                  <a:lnTo>
                    <a:pt x="454" y="175"/>
                  </a:lnTo>
                  <a:lnTo>
                    <a:pt x="452" y="199"/>
                  </a:lnTo>
                  <a:lnTo>
                    <a:pt x="444" y="219"/>
                  </a:lnTo>
                  <a:lnTo>
                    <a:pt x="439" y="238"/>
                  </a:lnTo>
                  <a:lnTo>
                    <a:pt x="430" y="251"/>
                  </a:lnTo>
                  <a:lnTo>
                    <a:pt x="423" y="261"/>
                  </a:lnTo>
                  <a:lnTo>
                    <a:pt x="418" y="268"/>
                  </a:lnTo>
                  <a:lnTo>
                    <a:pt x="416" y="270"/>
                  </a:lnTo>
                  <a:lnTo>
                    <a:pt x="411" y="273"/>
                  </a:lnTo>
                  <a:lnTo>
                    <a:pt x="397" y="285"/>
                  </a:lnTo>
                  <a:lnTo>
                    <a:pt x="374" y="298"/>
                  </a:lnTo>
                  <a:lnTo>
                    <a:pt x="344" y="313"/>
                  </a:lnTo>
                  <a:lnTo>
                    <a:pt x="305" y="324"/>
                  </a:lnTo>
                  <a:lnTo>
                    <a:pt x="258" y="332"/>
                  </a:lnTo>
                  <a:lnTo>
                    <a:pt x="205" y="329"/>
                  </a:lnTo>
                  <a:lnTo>
                    <a:pt x="145" y="316"/>
                  </a:lnTo>
                  <a:lnTo>
                    <a:pt x="89" y="286"/>
                  </a:lnTo>
                  <a:lnTo>
                    <a:pt x="51" y="243"/>
                  </a:lnTo>
                  <a:lnTo>
                    <a:pt x="24" y="191"/>
                  </a:lnTo>
                  <a:lnTo>
                    <a:pt x="10" y="137"/>
                  </a:lnTo>
                  <a:lnTo>
                    <a:pt x="1" y="85"/>
                  </a:lnTo>
                  <a:lnTo>
                    <a:pt x="0" y="41"/>
                  </a:lnTo>
                  <a:lnTo>
                    <a:pt x="1" y="11"/>
                  </a:lnTo>
                  <a:lnTo>
                    <a:pt x="3" y="0"/>
                  </a:lnTo>
                  <a:lnTo>
                    <a:pt x="8" y="3"/>
                  </a:lnTo>
                  <a:lnTo>
                    <a:pt x="25" y="12"/>
                  </a:lnTo>
                  <a:lnTo>
                    <a:pt x="51" y="22"/>
                  </a:lnTo>
                  <a:lnTo>
                    <a:pt x="83" y="34"/>
                  </a:lnTo>
                  <a:lnTo>
                    <a:pt x="118" y="41"/>
                  </a:lnTo>
                  <a:lnTo>
                    <a:pt x="157" y="45"/>
                  </a:lnTo>
                  <a:lnTo>
                    <a:pt x="192" y="39"/>
                  </a:lnTo>
                  <a:lnTo>
                    <a:pt x="226" y="25"/>
                  </a:lnTo>
                  <a:close/>
                </a:path>
              </a:pathLst>
            </a:custGeom>
            <a:solidFill>
              <a:srgbClr val="F7CFB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95" name="Freeform 117"/>
            <p:cNvSpPr>
              <a:spLocks/>
            </p:cNvSpPr>
            <p:nvPr/>
          </p:nvSpPr>
          <p:spPr bwMode="auto">
            <a:xfrm>
              <a:off x="4747" y="2105"/>
              <a:ext cx="126" cy="139"/>
            </a:xfrm>
            <a:custGeom>
              <a:avLst/>
              <a:gdLst>
                <a:gd name="T0" fmla="*/ 0 w 378"/>
                <a:gd name="T1" fmla="*/ 1 h 278"/>
                <a:gd name="T2" fmla="*/ 0 w 378"/>
                <a:gd name="T3" fmla="*/ 1 h 278"/>
                <a:gd name="T4" fmla="*/ 0 w 378"/>
                <a:gd name="T5" fmla="*/ 1 h 278"/>
                <a:gd name="T6" fmla="*/ 0 w 378"/>
                <a:gd name="T7" fmla="*/ 1 h 278"/>
                <a:gd name="T8" fmla="*/ 0 w 378"/>
                <a:gd name="T9" fmla="*/ 1 h 278"/>
                <a:gd name="T10" fmla="*/ 0 w 378"/>
                <a:gd name="T11" fmla="*/ 1 h 278"/>
                <a:gd name="T12" fmla="*/ 0 w 378"/>
                <a:gd name="T13" fmla="*/ 1 h 278"/>
                <a:gd name="T14" fmla="*/ 0 w 378"/>
                <a:gd name="T15" fmla="*/ 1 h 278"/>
                <a:gd name="T16" fmla="*/ 0 w 378"/>
                <a:gd name="T17" fmla="*/ 1 h 278"/>
                <a:gd name="T18" fmla="*/ 0 w 378"/>
                <a:gd name="T19" fmla="*/ 1 h 278"/>
                <a:gd name="T20" fmla="*/ 0 w 378"/>
                <a:gd name="T21" fmla="*/ 1 h 278"/>
                <a:gd name="T22" fmla="*/ 0 w 378"/>
                <a:gd name="T23" fmla="*/ 1 h 278"/>
                <a:gd name="T24" fmla="*/ 0 w 378"/>
                <a:gd name="T25" fmla="*/ 1 h 278"/>
                <a:gd name="T26" fmla="*/ 0 w 378"/>
                <a:gd name="T27" fmla="*/ 1 h 278"/>
                <a:gd name="T28" fmla="*/ 0 w 378"/>
                <a:gd name="T29" fmla="*/ 1 h 278"/>
                <a:gd name="T30" fmla="*/ 0 w 378"/>
                <a:gd name="T31" fmla="*/ 1 h 278"/>
                <a:gd name="T32" fmla="*/ 0 w 378"/>
                <a:gd name="T33" fmla="*/ 1 h 278"/>
                <a:gd name="T34" fmla="*/ 0 w 378"/>
                <a:gd name="T35" fmla="*/ 1 h 278"/>
                <a:gd name="T36" fmla="*/ 0 w 378"/>
                <a:gd name="T37" fmla="*/ 1 h 278"/>
                <a:gd name="T38" fmla="*/ 0 w 378"/>
                <a:gd name="T39" fmla="*/ 1 h 278"/>
                <a:gd name="T40" fmla="*/ 0 w 378"/>
                <a:gd name="T41" fmla="*/ 1 h 278"/>
                <a:gd name="T42" fmla="*/ 0 w 378"/>
                <a:gd name="T43" fmla="*/ 1 h 278"/>
                <a:gd name="T44" fmla="*/ 0 w 378"/>
                <a:gd name="T45" fmla="*/ 1 h 278"/>
                <a:gd name="T46" fmla="*/ 0 w 378"/>
                <a:gd name="T47" fmla="*/ 1 h 278"/>
                <a:gd name="T48" fmla="*/ 0 w 378"/>
                <a:gd name="T49" fmla="*/ 1 h 278"/>
                <a:gd name="T50" fmla="*/ 0 w 378"/>
                <a:gd name="T51" fmla="*/ 1 h 278"/>
                <a:gd name="T52" fmla="*/ 0 w 378"/>
                <a:gd name="T53" fmla="*/ 1 h 278"/>
                <a:gd name="T54" fmla="*/ 0 w 378"/>
                <a:gd name="T55" fmla="*/ 1 h 278"/>
                <a:gd name="T56" fmla="*/ 0 w 378"/>
                <a:gd name="T57" fmla="*/ 1 h 278"/>
                <a:gd name="T58" fmla="*/ 0 w 378"/>
                <a:gd name="T59" fmla="*/ 1 h 278"/>
                <a:gd name="T60" fmla="*/ 0 w 378"/>
                <a:gd name="T61" fmla="*/ 1 h 278"/>
                <a:gd name="T62" fmla="*/ 0 w 378"/>
                <a:gd name="T63" fmla="*/ 1 h 278"/>
                <a:gd name="T64" fmla="*/ 0 w 378"/>
                <a:gd name="T65" fmla="*/ 1 h 278"/>
                <a:gd name="T66" fmla="*/ 0 w 378"/>
                <a:gd name="T67" fmla="*/ 1 h 278"/>
                <a:gd name="T68" fmla="*/ 0 w 378"/>
                <a:gd name="T69" fmla="*/ 1 h 278"/>
                <a:gd name="T70" fmla="*/ 0 w 378"/>
                <a:gd name="T71" fmla="*/ 1 h 278"/>
                <a:gd name="T72" fmla="*/ 0 w 378"/>
                <a:gd name="T73" fmla="*/ 1 h 278"/>
                <a:gd name="T74" fmla="*/ 0 w 378"/>
                <a:gd name="T75" fmla="*/ 1 h 278"/>
                <a:gd name="T76" fmla="*/ 0 w 378"/>
                <a:gd name="T77" fmla="*/ 1 h 278"/>
                <a:gd name="T78" fmla="*/ 0 w 378"/>
                <a:gd name="T79" fmla="*/ 1 h 278"/>
                <a:gd name="T80" fmla="*/ 0 w 378"/>
                <a:gd name="T81" fmla="*/ 0 h 278"/>
                <a:gd name="T82" fmla="*/ 0 w 378"/>
                <a:gd name="T83" fmla="*/ 1 h 278"/>
                <a:gd name="T84" fmla="*/ 0 w 378"/>
                <a:gd name="T85" fmla="*/ 1 h 278"/>
                <a:gd name="T86" fmla="*/ 0 w 378"/>
                <a:gd name="T87" fmla="*/ 1 h 278"/>
                <a:gd name="T88" fmla="*/ 0 w 378"/>
                <a:gd name="T89" fmla="*/ 1 h 278"/>
                <a:gd name="T90" fmla="*/ 0 w 378"/>
                <a:gd name="T91" fmla="*/ 1 h 278"/>
                <a:gd name="T92" fmla="*/ 0 w 378"/>
                <a:gd name="T93" fmla="*/ 1 h 278"/>
                <a:gd name="T94" fmla="*/ 0 w 378"/>
                <a:gd name="T95" fmla="*/ 1 h 278"/>
                <a:gd name="T96" fmla="*/ 0 w 378"/>
                <a:gd name="T97" fmla="*/ 1 h 27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78"/>
                <a:gd name="T148" fmla="*/ 0 h 278"/>
                <a:gd name="T149" fmla="*/ 378 w 378"/>
                <a:gd name="T150" fmla="*/ 278 h 278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78" h="278">
                  <a:moveTo>
                    <a:pt x="186" y="22"/>
                  </a:moveTo>
                  <a:lnTo>
                    <a:pt x="202" y="26"/>
                  </a:lnTo>
                  <a:lnTo>
                    <a:pt x="217" y="30"/>
                  </a:lnTo>
                  <a:lnTo>
                    <a:pt x="233" y="34"/>
                  </a:lnTo>
                  <a:lnTo>
                    <a:pt x="250" y="38"/>
                  </a:lnTo>
                  <a:lnTo>
                    <a:pt x="265" y="40"/>
                  </a:lnTo>
                  <a:lnTo>
                    <a:pt x="281" y="44"/>
                  </a:lnTo>
                  <a:lnTo>
                    <a:pt x="296" y="47"/>
                  </a:lnTo>
                  <a:lnTo>
                    <a:pt x="313" y="51"/>
                  </a:lnTo>
                  <a:lnTo>
                    <a:pt x="315" y="51"/>
                  </a:lnTo>
                  <a:lnTo>
                    <a:pt x="320" y="53"/>
                  </a:lnTo>
                  <a:lnTo>
                    <a:pt x="329" y="56"/>
                  </a:lnTo>
                  <a:lnTo>
                    <a:pt x="342" y="64"/>
                  </a:lnTo>
                  <a:lnTo>
                    <a:pt x="351" y="73"/>
                  </a:lnTo>
                  <a:lnTo>
                    <a:pt x="363" y="86"/>
                  </a:lnTo>
                  <a:lnTo>
                    <a:pt x="371" y="103"/>
                  </a:lnTo>
                  <a:lnTo>
                    <a:pt x="378" y="125"/>
                  </a:lnTo>
                  <a:lnTo>
                    <a:pt x="378" y="147"/>
                  </a:lnTo>
                  <a:lnTo>
                    <a:pt x="375" y="167"/>
                  </a:lnTo>
                  <a:lnTo>
                    <a:pt x="370" y="184"/>
                  </a:lnTo>
                  <a:lnTo>
                    <a:pt x="364" y="200"/>
                  </a:lnTo>
                  <a:lnTo>
                    <a:pt x="357" y="210"/>
                  </a:lnTo>
                  <a:lnTo>
                    <a:pt x="351" y="219"/>
                  </a:lnTo>
                  <a:lnTo>
                    <a:pt x="346" y="224"/>
                  </a:lnTo>
                  <a:lnTo>
                    <a:pt x="346" y="227"/>
                  </a:lnTo>
                  <a:lnTo>
                    <a:pt x="342" y="230"/>
                  </a:lnTo>
                  <a:lnTo>
                    <a:pt x="330" y="239"/>
                  </a:lnTo>
                  <a:lnTo>
                    <a:pt x="311" y="251"/>
                  </a:lnTo>
                  <a:lnTo>
                    <a:pt x="285" y="264"/>
                  </a:lnTo>
                  <a:lnTo>
                    <a:pt x="251" y="273"/>
                  </a:lnTo>
                  <a:lnTo>
                    <a:pt x="215" y="278"/>
                  </a:lnTo>
                  <a:lnTo>
                    <a:pt x="169" y="277"/>
                  </a:lnTo>
                  <a:lnTo>
                    <a:pt x="120" y="266"/>
                  </a:lnTo>
                  <a:lnTo>
                    <a:pt x="73" y="240"/>
                  </a:lnTo>
                  <a:lnTo>
                    <a:pt x="41" y="204"/>
                  </a:lnTo>
                  <a:lnTo>
                    <a:pt x="20" y="160"/>
                  </a:lnTo>
                  <a:lnTo>
                    <a:pt x="7" y="115"/>
                  </a:lnTo>
                  <a:lnTo>
                    <a:pt x="1" y="70"/>
                  </a:lnTo>
                  <a:lnTo>
                    <a:pt x="0" y="34"/>
                  </a:lnTo>
                  <a:lnTo>
                    <a:pt x="0" y="9"/>
                  </a:lnTo>
                  <a:lnTo>
                    <a:pt x="1" y="0"/>
                  </a:lnTo>
                  <a:lnTo>
                    <a:pt x="6" y="2"/>
                  </a:lnTo>
                  <a:lnTo>
                    <a:pt x="20" y="9"/>
                  </a:lnTo>
                  <a:lnTo>
                    <a:pt x="41" y="18"/>
                  </a:lnTo>
                  <a:lnTo>
                    <a:pt x="68" y="29"/>
                  </a:lnTo>
                  <a:lnTo>
                    <a:pt x="96" y="35"/>
                  </a:lnTo>
                  <a:lnTo>
                    <a:pt x="128" y="38"/>
                  </a:lnTo>
                  <a:lnTo>
                    <a:pt x="158" y="34"/>
                  </a:lnTo>
                  <a:lnTo>
                    <a:pt x="186" y="22"/>
                  </a:lnTo>
                  <a:close/>
                </a:path>
              </a:pathLst>
            </a:custGeom>
            <a:solidFill>
              <a:srgbClr val="FAD4B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96" name="Freeform 118"/>
            <p:cNvSpPr>
              <a:spLocks/>
            </p:cNvSpPr>
            <p:nvPr/>
          </p:nvSpPr>
          <p:spPr bwMode="auto">
            <a:xfrm>
              <a:off x="4759" y="2121"/>
              <a:ext cx="101" cy="111"/>
            </a:xfrm>
            <a:custGeom>
              <a:avLst/>
              <a:gdLst>
                <a:gd name="T0" fmla="*/ 0 w 304"/>
                <a:gd name="T1" fmla="*/ 1 h 222"/>
                <a:gd name="T2" fmla="*/ 0 w 304"/>
                <a:gd name="T3" fmla="*/ 1 h 222"/>
                <a:gd name="T4" fmla="*/ 0 w 304"/>
                <a:gd name="T5" fmla="*/ 1 h 222"/>
                <a:gd name="T6" fmla="*/ 0 w 304"/>
                <a:gd name="T7" fmla="*/ 1 h 222"/>
                <a:gd name="T8" fmla="*/ 0 w 304"/>
                <a:gd name="T9" fmla="*/ 1 h 222"/>
                <a:gd name="T10" fmla="*/ 0 w 304"/>
                <a:gd name="T11" fmla="*/ 1 h 222"/>
                <a:gd name="T12" fmla="*/ 0 w 304"/>
                <a:gd name="T13" fmla="*/ 1 h 222"/>
                <a:gd name="T14" fmla="*/ 0 w 304"/>
                <a:gd name="T15" fmla="*/ 1 h 222"/>
                <a:gd name="T16" fmla="*/ 0 w 304"/>
                <a:gd name="T17" fmla="*/ 1 h 222"/>
                <a:gd name="T18" fmla="*/ 0 w 304"/>
                <a:gd name="T19" fmla="*/ 1 h 222"/>
                <a:gd name="T20" fmla="*/ 0 w 304"/>
                <a:gd name="T21" fmla="*/ 1 h 222"/>
                <a:gd name="T22" fmla="*/ 0 w 304"/>
                <a:gd name="T23" fmla="*/ 1 h 222"/>
                <a:gd name="T24" fmla="*/ 0 w 304"/>
                <a:gd name="T25" fmla="*/ 1 h 222"/>
                <a:gd name="T26" fmla="*/ 0 w 304"/>
                <a:gd name="T27" fmla="*/ 1 h 222"/>
                <a:gd name="T28" fmla="*/ 0 w 304"/>
                <a:gd name="T29" fmla="*/ 1 h 222"/>
                <a:gd name="T30" fmla="*/ 0 w 304"/>
                <a:gd name="T31" fmla="*/ 1 h 222"/>
                <a:gd name="T32" fmla="*/ 0 w 304"/>
                <a:gd name="T33" fmla="*/ 1 h 222"/>
                <a:gd name="T34" fmla="*/ 0 w 304"/>
                <a:gd name="T35" fmla="*/ 1 h 222"/>
                <a:gd name="T36" fmla="*/ 0 w 304"/>
                <a:gd name="T37" fmla="*/ 1 h 222"/>
                <a:gd name="T38" fmla="*/ 0 w 304"/>
                <a:gd name="T39" fmla="*/ 1 h 222"/>
                <a:gd name="T40" fmla="*/ 0 w 304"/>
                <a:gd name="T41" fmla="*/ 1 h 222"/>
                <a:gd name="T42" fmla="*/ 0 w 304"/>
                <a:gd name="T43" fmla="*/ 1 h 222"/>
                <a:gd name="T44" fmla="*/ 0 w 304"/>
                <a:gd name="T45" fmla="*/ 1 h 222"/>
                <a:gd name="T46" fmla="*/ 0 w 304"/>
                <a:gd name="T47" fmla="*/ 1 h 222"/>
                <a:gd name="T48" fmla="*/ 0 w 304"/>
                <a:gd name="T49" fmla="*/ 1 h 222"/>
                <a:gd name="T50" fmla="*/ 0 w 304"/>
                <a:gd name="T51" fmla="*/ 1 h 222"/>
                <a:gd name="T52" fmla="*/ 0 w 304"/>
                <a:gd name="T53" fmla="*/ 1 h 222"/>
                <a:gd name="T54" fmla="*/ 0 w 304"/>
                <a:gd name="T55" fmla="*/ 1 h 222"/>
                <a:gd name="T56" fmla="*/ 0 w 304"/>
                <a:gd name="T57" fmla="*/ 1 h 222"/>
                <a:gd name="T58" fmla="*/ 0 w 304"/>
                <a:gd name="T59" fmla="*/ 1 h 222"/>
                <a:gd name="T60" fmla="*/ 0 w 304"/>
                <a:gd name="T61" fmla="*/ 1 h 222"/>
                <a:gd name="T62" fmla="*/ 0 w 304"/>
                <a:gd name="T63" fmla="*/ 1 h 222"/>
                <a:gd name="T64" fmla="*/ 0 w 304"/>
                <a:gd name="T65" fmla="*/ 1 h 222"/>
                <a:gd name="T66" fmla="*/ 0 w 304"/>
                <a:gd name="T67" fmla="*/ 1 h 222"/>
                <a:gd name="T68" fmla="*/ 0 w 304"/>
                <a:gd name="T69" fmla="*/ 1 h 222"/>
                <a:gd name="T70" fmla="*/ 0 w 304"/>
                <a:gd name="T71" fmla="*/ 1 h 222"/>
                <a:gd name="T72" fmla="*/ 0 w 304"/>
                <a:gd name="T73" fmla="*/ 1 h 222"/>
                <a:gd name="T74" fmla="*/ 0 w 304"/>
                <a:gd name="T75" fmla="*/ 1 h 222"/>
                <a:gd name="T76" fmla="*/ 0 w 304"/>
                <a:gd name="T77" fmla="*/ 1 h 222"/>
                <a:gd name="T78" fmla="*/ 0 w 304"/>
                <a:gd name="T79" fmla="*/ 1 h 222"/>
                <a:gd name="T80" fmla="*/ 0 w 304"/>
                <a:gd name="T81" fmla="*/ 0 h 222"/>
                <a:gd name="T82" fmla="*/ 0 w 304"/>
                <a:gd name="T83" fmla="*/ 1 h 222"/>
                <a:gd name="T84" fmla="*/ 0 w 304"/>
                <a:gd name="T85" fmla="*/ 1 h 222"/>
                <a:gd name="T86" fmla="*/ 0 w 304"/>
                <a:gd name="T87" fmla="*/ 1 h 222"/>
                <a:gd name="T88" fmla="*/ 0 w 304"/>
                <a:gd name="T89" fmla="*/ 1 h 222"/>
                <a:gd name="T90" fmla="*/ 0 w 304"/>
                <a:gd name="T91" fmla="*/ 1 h 222"/>
                <a:gd name="T92" fmla="*/ 0 w 304"/>
                <a:gd name="T93" fmla="*/ 1 h 222"/>
                <a:gd name="T94" fmla="*/ 0 w 304"/>
                <a:gd name="T95" fmla="*/ 1 h 222"/>
                <a:gd name="T96" fmla="*/ 0 w 304"/>
                <a:gd name="T97" fmla="*/ 1 h 22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04"/>
                <a:gd name="T148" fmla="*/ 0 h 222"/>
                <a:gd name="T149" fmla="*/ 304 w 304"/>
                <a:gd name="T150" fmla="*/ 222 h 222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04" h="222">
                  <a:moveTo>
                    <a:pt x="151" y="17"/>
                  </a:moveTo>
                  <a:lnTo>
                    <a:pt x="163" y="20"/>
                  </a:lnTo>
                  <a:lnTo>
                    <a:pt x="175" y="24"/>
                  </a:lnTo>
                  <a:lnTo>
                    <a:pt x="188" y="26"/>
                  </a:lnTo>
                  <a:lnTo>
                    <a:pt x="201" y="30"/>
                  </a:lnTo>
                  <a:lnTo>
                    <a:pt x="213" y="33"/>
                  </a:lnTo>
                  <a:lnTo>
                    <a:pt x="226" y="35"/>
                  </a:lnTo>
                  <a:lnTo>
                    <a:pt x="239" y="38"/>
                  </a:lnTo>
                  <a:lnTo>
                    <a:pt x="252" y="42"/>
                  </a:lnTo>
                  <a:lnTo>
                    <a:pt x="253" y="42"/>
                  </a:lnTo>
                  <a:lnTo>
                    <a:pt x="259" y="43"/>
                  </a:lnTo>
                  <a:lnTo>
                    <a:pt x="266" y="46"/>
                  </a:lnTo>
                  <a:lnTo>
                    <a:pt x="274" y="52"/>
                  </a:lnTo>
                  <a:lnTo>
                    <a:pt x="283" y="59"/>
                  </a:lnTo>
                  <a:lnTo>
                    <a:pt x="291" y="69"/>
                  </a:lnTo>
                  <a:lnTo>
                    <a:pt x="298" y="82"/>
                  </a:lnTo>
                  <a:lnTo>
                    <a:pt x="304" y="101"/>
                  </a:lnTo>
                  <a:lnTo>
                    <a:pt x="304" y="118"/>
                  </a:lnTo>
                  <a:lnTo>
                    <a:pt x="301" y="133"/>
                  </a:lnTo>
                  <a:lnTo>
                    <a:pt x="297" y="146"/>
                  </a:lnTo>
                  <a:lnTo>
                    <a:pt x="292" y="159"/>
                  </a:lnTo>
                  <a:lnTo>
                    <a:pt x="285" y="167"/>
                  </a:lnTo>
                  <a:lnTo>
                    <a:pt x="281" y="175"/>
                  </a:lnTo>
                  <a:lnTo>
                    <a:pt x="277" y="179"/>
                  </a:lnTo>
                  <a:lnTo>
                    <a:pt x="277" y="182"/>
                  </a:lnTo>
                  <a:lnTo>
                    <a:pt x="273" y="184"/>
                  </a:lnTo>
                  <a:lnTo>
                    <a:pt x="264" y="191"/>
                  </a:lnTo>
                  <a:lnTo>
                    <a:pt x="249" y="200"/>
                  </a:lnTo>
                  <a:lnTo>
                    <a:pt x="229" y="210"/>
                  </a:lnTo>
                  <a:lnTo>
                    <a:pt x="202" y="217"/>
                  </a:lnTo>
                  <a:lnTo>
                    <a:pt x="172" y="222"/>
                  </a:lnTo>
                  <a:lnTo>
                    <a:pt x="137" y="221"/>
                  </a:lnTo>
                  <a:lnTo>
                    <a:pt x="98" y="213"/>
                  </a:lnTo>
                  <a:lnTo>
                    <a:pt x="60" y="191"/>
                  </a:lnTo>
                  <a:lnTo>
                    <a:pt x="34" y="162"/>
                  </a:lnTo>
                  <a:lnTo>
                    <a:pt x="16" y="127"/>
                  </a:lnTo>
                  <a:lnTo>
                    <a:pt x="7" y="92"/>
                  </a:lnTo>
                  <a:lnTo>
                    <a:pt x="2" y="56"/>
                  </a:lnTo>
                  <a:lnTo>
                    <a:pt x="0" y="28"/>
                  </a:lnTo>
                  <a:lnTo>
                    <a:pt x="0" y="7"/>
                  </a:lnTo>
                  <a:lnTo>
                    <a:pt x="2" y="0"/>
                  </a:lnTo>
                  <a:lnTo>
                    <a:pt x="4" y="1"/>
                  </a:lnTo>
                  <a:lnTo>
                    <a:pt x="17" y="7"/>
                  </a:lnTo>
                  <a:lnTo>
                    <a:pt x="34" y="15"/>
                  </a:lnTo>
                  <a:lnTo>
                    <a:pt x="55" y="22"/>
                  </a:lnTo>
                  <a:lnTo>
                    <a:pt x="79" y="28"/>
                  </a:lnTo>
                  <a:lnTo>
                    <a:pt x="105" y="30"/>
                  </a:lnTo>
                  <a:lnTo>
                    <a:pt x="129" y="26"/>
                  </a:lnTo>
                  <a:lnTo>
                    <a:pt x="151" y="17"/>
                  </a:lnTo>
                  <a:close/>
                </a:path>
              </a:pathLst>
            </a:custGeom>
            <a:solidFill>
              <a:srgbClr val="FFD9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97" name="Freeform 119"/>
            <p:cNvSpPr>
              <a:spLocks/>
            </p:cNvSpPr>
            <p:nvPr/>
          </p:nvSpPr>
          <p:spPr bwMode="auto">
            <a:xfrm>
              <a:off x="4940" y="2042"/>
              <a:ext cx="30" cy="41"/>
            </a:xfrm>
            <a:custGeom>
              <a:avLst/>
              <a:gdLst>
                <a:gd name="T0" fmla="*/ 0 w 91"/>
                <a:gd name="T1" fmla="*/ 1 h 82"/>
                <a:gd name="T2" fmla="*/ 0 w 91"/>
                <a:gd name="T3" fmla="*/ 1 h 82"/>
                <a:gd name="T4" fmla="*/ 0 w 91"/>
                <a:gd name="T5" fmla="*/ 1 h 82"/>
                <a:gd name="T6" fmla="*/ 0 w 91"/>
                <a:gd name="T7" fmla="*/ 1 h 82"/>
                <a:gd name="T8" fmla="*/ 0 w 91"/>
                <a:gd name="T9" fmla="*/ 1 h 82"/>
                <a:gd name="T10" fmla="*/ 0 w 91"/>
                <a:gd name="T11" fmla="*/ 1 h 82"/>
                <a:gd name="T12" fmla="*/ 0 w 91"/>
                <a:gd name="T13" fmla="*/ 1 h 82"/>
                <a:gd name="T14" fmla="*/ 0 w 91"/>
                <a:gd name="T15" fmla="*/ 1 h 82"/>
                <a:gd name="T16" fmla="*/ 0 w 91"/>
                <a:gd name="T17" fmla="*/ 1 h 82"/>
                <a:gd name="T18" fmla="*/ 0 w 91"/>
                <a:gd name="T19" fmla="*/ 1 h 82"/>
                <a:gd name="T20" fmla="*/ 0 w 91"/>
                <a:gd name="T21" fmla="*/ 1 h 82"/>
                <a:gd name="T22" fmla="*/ 0 w 91"/>
                <a:gd name="T23" fmla="*/ 1 h 82"/>
                <a:gd name="T24" fmla="*/ 0 w 91"/>
                <a:gd name="T25" fmla="*/ 0 h 82"/>
                <a:gd name="T26" fmla="*/ 0 w 91"/>
                <a:gd name="T27" fmla="*/ 1 h 82"/>
                <a:gd name="T28" fmla="*/ 0 w 91"/>
                <a:gd name="T29" fmla="*/ 1 h 82"/>
                <a:gd name="T30" fmla="*/ 0 w 91"/>
                <a:gd name="T31" fmla="*/ 1 h 82"/>
                <a:gd name="T32" fmla="*/ 0 w 91"/>
                <a:gd name="T33" fmla="*/ 1 h 8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91"/>
                <a:gd name="T52" fmla="*/ 0 h 82"/>
                <a:gd name="T53" fmla="*/ 91 w 91"/>
                <a:gd name="T54" fmla="*/ 82 h 8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91" h="82">
                  <a:moveTo>
                    <a:pt x="0" y="82"/>
                  </a:moveTo>
                  <a:lnTo>
                    <a:pt x="3" y="80"/>
                  </a:lnTo>
                  <a:lnTo>
                    <a:pt x="10" y="73"/>
                  </a:lnTo>
                  <a:lnTo>
                    <a:pt x="21" y="63"/>
                  </a:lnTo>
                  <a:lnTo>
                    <a:pt x="38" y="54"/>
                  </a:lnTo>
                  <a:lnTo>
                    <a:pt x="52" y="42"/>
                  </a:lnTo>
                  <a:lnTo>
                    <a:pt x="67" y="33"/>
                  </a:lnTo>
                  <a:lnTo>
                    <a:pt x="79" y="26"/>
                  </a:lnTo>
                  <a:lnTo>
                    <a:pt x="89" y="25"/>
                  </a:lnTo>
                  <a:lnTo>
                    <a:pt x="91" y="21"/>
                  </a:lnTo>
                  <a:lnTo>
                    <a:pt x="91" y="13"/>
                  </a:lnTo>
                  <a:lnTo>
                    <a:pt x="86" y="4"/>
                  </a:lnTo>
                  <a:lnTo>
                    <a:pt x="77" y="0"/>
                  </a:lnTo>
                  <a:lnTo>
                    <a:pt x="63" y="2"/>
                  </a:lnTo>
                  <a:lnTo>
                    <a:pt x="46" y="13"/>
                  </a:lnTo>
                  <a:lnTo>
                    <a:pt x="25" y="38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FFDE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98" name="Freeform 120"/>
            <p:cNvSpPr>
              <a:spLocks/>
            </p:cNvSpPr>
            <p:nvPr/>
          </p:nvSpPr>
          <p:spPr bwMode="auto">
            <a:xfrm>
              <a:off x="5341" y="2066"/>
              <a:ext cx="238" cy="265"/>
            </a:xfrm>
            <a:custGeom>
              <a:avLst/>
              <a:gdLst>
                <a:gd name="T0" fmla="*/ 0 w 714"/>
                <a:gd name="T1" fmla="*/ 1 h 530"/>
                <a:gd name="T2" fmla="*/ 0 w 714"/>
                <a:gd name="T3" fmla="*/ 1 h 530"/>
                <a:gd name="T4" fmla="*/ 0 w 714"/>
                <a:gd name="T5" fmla="*/ 1 h 530"/>
                <a:gd name="T6" fmla="*/ 0 w 714"/>
                <a:gd name="T7" fmla="*/ 1 h 530"/>
                <a:gd name="T8" fmla="*/ 0 w 714"/>
                <a:gd name="T9" fmla="*/ 1 h 530"/>
                <a:gd name="T10" fmla="*/ 0 w 714"/>
                <a:gd name="T11" fmla="*/ 1 h 530"/>
                <a:gd name="T12" fmla="*/ 0 w 714"/>
                <a:gd name="T13" fmla="*/ 1 h 530"/>
                <a:gd name="T14" fmla="*/ 0 w 714"/>
                <a:gd name="T15" fmla="*/ 1 h 530"/>
                <a:gd name="T16" fmla="*/ 0 w 714"/>
                <a:gd name="T17" fmla="*/ 1 h 530"/>
                <a:gd name="T18" fmla="*/ 0 w 714"/>
                <a:gd name="T19" fmla="*/ 1 h 530"/>
                <a:gd name="T20" fmla="*/ 0 w 714"/>
                <a:gd name="T21" fmla="*/ 1 h 530"/>
                <a:gd name="T22" fmla="*/ 0 w 714"/>
                <a:gd name="T23" fmla="*/ 1 h 530"/>
                <a:gd name="T24" fmla="*/ 0 w 714"/>
                <a:gd name="T25" fmla="*/ 1 h 530"/>
                <a:gd name="T26" fmla="*/ 0 w 714"/>
                <a:gd name="T27" fmla="*/ 1 h 530"/>
                <a:gd name="T28" fmla="*/ 0 w 714"/>
                <a:gd name="T29" fmla="*/ 1 h 530"/>
                <a:gd name="T30" fmla="*/ 0 w 714"/>
                <a:gd name="T31" fmla="*/ 2 h 530"/>
                <a:gd name="T32" fmla="*/ 0 w 714"/>
                <a:gd name="T33" fmla="*/ 2 h 530"/>
                <a:gd name="T34" fmla="*/ 0 w 714"/>
                <a:gd name="T35" fmla="*/ 2 h 530"/>
                <a:gd name="T36" fmla="*/ 0 w 714"/>
                <a:gd name="T37" fmla="*/ 1 h 530"/>
                <a:gd name="T38" fmla="*/ 0 w 714"/>
                <a:gd name="T39" fmla="*/ 1 h 530"/>
                <a:gd name="T40" fmla="*/ 0 w 714"/>
                <a:gd name="T41" fmla="*/ 1 h 530"/>
                <a:gd name="T42" fmla="*/ 0 w 714"/>
                <a:gd name="T43" fmla="*/ 1 h 530"/>
                <a:gd name="T44" fmla="*/ 0 w 714"/>
                <a:gd name="T45" fmla="*/ 1 h 530"/>
                <a:gd name="T46" fmla="*/ 0 w 714"/>
                <a:gd name="T47" fmla="*/ 1 h 530"/>
                <a:gd name="T48" fmla="*/ 0 w 714"/>
                <a:gd name="T49" fmla="*/ 1 h 530"/>
                <a:gd name="T50" fmla="*/ 0 w 714"/>
                <a:gd name="T51" fmla="*/ 1 h 530"/>
                <a:gd name="T52" fmla="*/ 0 w 714"/>
                <a:gd name="T53" fmla="*/ 1 h 530"/>
                <a:gd name="T54" fmla="*/ 0 w 714"/>
                <a:gd name="T55" fmla="*/ 1 h 530"/>
                <a:gd name="T56" fmla="*/ 0 w 714"/>
                <a:gd name="T57" fmla="*/ 1 h 530"/>
                <a:gd name="T58" fmla="*/ 0 w 714"/>
                <a:gd name="T59" fmla="*/ 1 h 530"/>
                <a:gd name="T60" fmla="*/ 0 w 714"/>
                <a:gd name="T61" fmla="*/ 1 h 530"/>
                <a:gd name="T62" fmla="*/ 0 w 714"/>
                <a:gd name="T63" fmla="*/ 1 h 530"/>
                <a:gd name="T64" fmla="*/ 0 w 714"/>
                <a:gd name="T65" fmla="*/ 1 h 530"/>
                <a:gd name="T66" fmla="*/ 0 w 714"/>
                <a:gd name="T67" fmla="*/ 1 h 530"/>
                <a:gd name="T68" fmla="*/ 0 w 714"/>
                <a:gd name="T69" fmla="*/ 1 h 530"/>
                <a:gd name="T70" fmla="*/ 0 w 714"/>
                <a:gd name="T71" fmla="*/ 1 h 530"/>
                <a:gd name="T72" fmla="*/ 0 w 714"/>
                <a:gd name="T73" fmla="*/ 1 h 530"/>
                <a:gd name="T74" fmla="*/ 0 w 714"/>
                <a:gd name="T75" fmla="*/ 1 h 530"/>
                <a:gd name="T76" fmla="*/ 0 w 714"/>
                <a:gd name="T77" fmla="*/ 1 h 530"/>
                <a:gd name="T78" fmla="*/ 0 w 714"/>
                <a:gd name="T79" fmla="*/ 0 h 530"/>
                <a:gd name="T80" fmla="*/ 0 w 714"/>
                <a:gd name="T81" fmla="*/ 1 h 5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714"/>
                <a:gd name="T124" fmla="*/ 0 h 530"/>
                <a:gd name="T125" fmla="*/ 714 w 714"/>
                <a:gd name="T126" fmla="*/ 530 h 53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714" h="530">
                  <a:moveTo>
                    <a:pt x="375" y="1"/>
                  </a:moveTo>
                  <a:lnTo>
                    <a:pt x="365" y="3"/>
                  </a:lnTo>
                  <a:lnTo>
                    <a:pt x="339" y="14"/>
                  </a:lnTo>
                  <a:lnTo>
                    <a:pt x="299" y="31"/>
                  </a:lnTo>
                  <a:lnTo>
                    <a:pt x="255" y="54"/>
                  </a:lnTo>
                  <a:lnTo>
                    <a:pt x="206" y="80"/>
                  </a:lnTo>
                  <a:lnTo>
                    <a:pt x="159" y="113"/>
                  </a:lnTo>
                  <a:lnTo>
                    <a:pt x="120" y="150"/>
                  </a:lnTo>
                  <a:lnTo>
                    <a:pt x="90" y="190"/>
                  </a:lnTo>
                  <a:lnTo>
                    <a:pt x="66" y="235"/>
                  </a:lnTo>
                  <a:lnTo>
                    <a:pt x="48" y="288"/>
                  </a:lnTo>
                  <a:lnTo>
                    <a:pt x="31" y="344"/>
                  </a:lnTo>
                  <a:lnTo>
                    <a:pt x="19" y="400"/>
                  </a:lnTo>
                  <a:lnTo>
                    <a:pt x="10" y="449"/>
                  </a:lnTo>
                  <a:lnTo>
                    <a:pt x="4" y="490"/>
                  </a:lnTo>
                  <a:lnTo>
                    <a:pt x="0" y="518"/>
                  </a:lnTo>
                  <a:lnTo>
                    <a:pt x="0" y="530"/>
                  </a:lnTo>
                  <a:lnTo>
                    <a:pt x="24" y="518"/>
                  </a:lnTo>
                  <a:lnTo>
                    <a:pt x="90" y="487"/>
                  </a:lnTo>
                  <a:lnTo>
                    <a:pt x="183" y="441"/>
                  </a:lnTo>
                  <a:lnTo>
                    <a:pt x="295" y="387"/>
                  </a:lnTo>
                  <a:lnTo>
                    <a:pt x="408" y="327"/>
                  </a:lnTo>
                  <a:lnTo>
                    <a:pt x="512" y="268"/>
                  </a:lnTo>
                  <a:lnTo>
                    <a:pt x="595" y="214"/>
                  </a:lnTo>
                  <a:lnTo>
                    <a:pt x="645" y="171"/>
                  </a:lnTo>
                  <a:lnTo>
                    <a:pt x="667" y="137"/>
                  </a:lnTo>
                  <a:lnTo>
                    <a:pt x="686" y="112"/>
                  </a:lnTo>
                  <a:lnTo>
                    <a:pt x="698" y="95"/>
                  </a:lnTo>
                  <a:lnTo>
                    <a:pt x="707" y="84"/>
                  </a:lnTo>
                  <a:lnTo>
                    <a:pt x="710" y="77"/>
                  </a:lnTo>
                  <a:lnTo>
                    <a:pt x="713" y="74"/>
                  </a:lnTo>
                  <a:lnTo>
                    <a:pt x="713" y="73"/>
                  </a:lnTo>
                  <a:lnTo>
                    <a:pt x="714" y="74"/>
                  </a:lnTo>
                  <a:lnTo>
                    <a:pt x="700" y="70"/>
                  </a:lnTo>
                  <a:lnTo>
                    <a:pt x="666" y="61"/>
                  </a:lnTo>
                  <a:lnTo>
                    <a:pt x="617" y="47"/>
                  </a:lnTo>
                  <a:lnTo>
                    <a:pt x="559" y="33"/>
                  </a:lnTo>
                  <a:lnTo>
                    <a:pt x="499" y="18"/>
                  </a:lnTo>
                  <a:lnTo>
                    <a:pt x="444" y="7"/>
                  </a:lnTo>
                  <a:lnTo>
                    <a:pt x="401" y="0"/>
                  </a:lnTo>
                  <a:lnTo>
                    <a:pt x="375" y="1"/>
                  </a:lnTo>
                  <a:close/>
                </a:path>
              </a:pathLst>
            </a:custGeom>
            <a:solidFill>
              <a:srgbClr val="F0A34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99" name="Freeform 121"/>
            <p:cNvSpPr>
              <a:spLocks/>
            </p:cNvSpPr>
            <p:nvPr/>
          </p:nvSpPr>
          <p:spPr bwMode="auto">
            <a:xfrm>
              <a:off x="5372" y="1754"/>
              <a:ext cx="264" cy="252"/>
            </a:xfrm>
            <a:custGeom>
              <a:avLst/>
              <a:gdLst>
                <a:gd name="T0" fmla="*/ 0 w 792"/>
                <a:gd name="T1" fmla="*/ 0 h 504"/>
                <a:gd name="T2" fmla="*/ 0 w 792"/>
                <a:gd name="T3" fmla="*/ 1 h 504"/>
                <a:gd name="T4" fmla="*/ 0 w 792"/>
                <a:gd name="T5" fmla="*/ 1 h 504"/>
                <a:gd name="T6" fmla="*/ 0 w 792"/>
                <a:gd name="T7" fmla="*/ 1 h 504"/>
                <a:gd name="T8" fmla="*/ 0 w 792"/>
                <a:gd name="T9" fmla="*/ 1 h 504"/>
                <a:gd name="T10" fmla="*/ 0 w 792"/>
                <a:gd name="T11" fmla="*/ 1 h 504"/>
                <a:gd name="T12" fmla="*/ 0 w 792"/>
                <a:gd name="T13" fmla="*/ 1 h 504"/>
                <a:gd name="T14" fmla="*/ 0 w 792"/>
                <a:gd name="T15" fmla="*/ 1 h 504"/>
                <a:gd name="T16" fmla="*/ 0 w 792"/>
                <a:gd name="T17" fmla="*/ 1 h 504"/>
                <a:gd name="T18" fmla="*/ 0 w 792"/>
                <a:gd name="T19" fmla="*/ 1 h 504"/>
                <a:gd name="T20" fmla="*/ 0 w 792"/>
                <a:gd name="T21" fmla="*/ 1 h 504"/>
                <a:gd name="T22" fmla="*/ 0 w 792"/>
                <a:gd name="T23" fmla="*/ 1 h 504"/>
                <a:gd name="T24" fmla="*/ 0 w 792"/>
                <a:gd name="T25" fmla="*/ 1 h 504"/>
                <a:gd name="T26" fmla="*/ 0 w 792"/>
                <a:gd name="T27" fmla="*/ 2 h 504"/>
                <a:gd name="T28" fmla="*/ 0 w 792"/>
                <a:gd name="T29" fmla="*/ 2 h 504"/>
                <a:gd name="T30" fmla="*/ 0 w 792"/>
                <a:gd name="T31" fmla="*/ 2 h 504"/>
                <a:gd name="T32" fmla="*/ 0 w 792"/>
                <a:gd name="T33" fmla="*/ 2 h 504"/>
                <a:gd name="T34" fmla="*/ 0 w 792"/>
                <a:gd name="T35" fmla="*/ 2 h 504"/>
                <a:gd name="T36" fmla="*/ 0 w 792"/>
                <a:gd name="T37" fmla="*/ 2 h 504"/>
                <a:gd name="T38" fmla="*/ 0 w 792"/>
                <a:gd name="T39" fmla="*/ 2 h 504"/>
                <a:gd name="T40" fmla="*/ 0 w 792"/>
                <a:gd name="T41" fmla="*/ 2 h 504"/>
                <a:gd name="T42" fmla="*/ 0 w 792"/>
                <a:gd name="T43" fmla="*/ 2 h 504"/>
                <a:gd name="T44" fmla="*/ 0 w 792"/>
                <a:gd name="T45" fmla="*/ 2 h 504"/>
                <a:gd name="T46" fmla="*/ 0 w 792"/>
                <a:gd name="T47" fmla="*/ 2 h 504"/>
                <a:gd name="T48" fmla="*/ 0 w 792"/>
                <a:gd name="T49" fmla="*/ 2 h 504"/>
                <a:gd name="T50" fmla="*/ 0 w 792"/>
                <a:gd name="T51" fmla="*/ 2 h 504"/>
                <a:gd name="T52" fmla="*/ 0 w 792"/>
                <a:gd name="T53" fmla="*/ 2 h 504"/>
                <a:gd name="T54" fmla="*/ 0 w 792"/>
                <a:gd name="T55" fmla="*/ 2 h 504"/>
                <a:gd name="T56" fmla="*/ 0 w 792"/>
                <a:gd name="T57" fmla="*/ 2 h 504"/>
                <a:gd name="T58" fmla="*/ 0 w 792"/>
                <a:gd name="T59" fmla="*/ 2 h 504"/>
                <a:gd name="T60" fmla="*/ 0 w 792"/>
                <a:gd name="T61" fmla="*/ 2 h 504"/>
                <a:gd name="T62" fmla="*/ 0 w 792"/>
                <a:gd name="T63" fmla="*/ 2 h 504"/>
                <a:gd name="T64" fmla="*/ 0 w 792"/>
                <a:gd name="T65" fmla="*/ 2 h 504"/>
                <a:gd name="T66" fmla="*/ 0 w 792"/>
                <a:gd name="T67" fmla="*/ 2 h 504"/>
                <a:gd name="T68" fmla="*/ 0 w 792"/>
                <a:gd name="T69" fmla="*/ 2 h 504"/>
                <a:gd name="T70" fmla="*/ 0 w 792"/>
                <a:gd name="T71" fmla="*/ 2 h 504"/>
                <a:gd name="T72" fmla="*/ 0 w 792"/>
                <a:gd name="T73" fmla="*/ 1 h 504"/>
                <a:gd name="T74" fmla="*/ 0 w 792"/>
                <a:gd name="T75" fmla="*/ 1 h 504"/>
                <a:gd name="T76" fmla="*/ 0 w 792"/>
                <a:gd name="T77" fmla="*/ 1 h 504"/>
                <a:gd name="T78" fmla="*/ 0 w 792"/>
                <a:gd name="T79" fmla="*/ 1 h 504"/>
                <a:gd name="T80" fmla="*/ 0 w 792"/>
                <a:gd name="T81" fmla="*/ 0 h 50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792"/>
                <a:gd name="T124" fmla="*/ 0 h 504"/>
                <a:gd name="T125" fmla="*/ 792 w 792"/>
                <a:gd name="T126" fmla="*/ 504 h 504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792" h="504">
                  <a:moveTo>
                    <a:pt x="0" y="0"/>
                  </a:moveTo>
                  <a:lnTo>
                    <a:pt x="2" y="11"/>
                  </a:lnTo>
                  <a:lnTo>
                    <a:pt x="3" y="21"/>
                  </a:lnTo>
                  <a:lnTo>
                    <a:pt x="5" y="31"/>
                  </a:lnTo>
                  <a:lnTo>
                    <a:pt x="8" y="43"/>
                  </a:lnTo>
                  <a:lnTo>
                    <a:pt x="8" y="54"/>
                  </a:lnTo>
                  <a:lnTo>
                    <a:pt x="10" y="65"/>
                  </a:lnTo>
                  <a:lnTo>
                    <a:pt x="12" y="77"/>
                  </a:lnTo>
                  <a:lnTo>
                    <a:pt x="15" y="89"/>
                  </a:lnTo>
                  <a:lnTo>
                    <a:pt x="53" y="129"/>
                  </a:lnTo>
                  <a:lnTo>
                    <a:pt x="91" y="171"/>
                  </a:lnTo>
                  <a:lnTo>
                    <a:pt x="130" y="212"/>
                  </a:lnTo>
                  <a:lnTo>
                    <a:pt x="170" y="253"/>
                  </a:lnTo>
                  <a:lnTo>
                    <a:pt x="208" y="294"/>
                  </a:lnTo>
                  <a:lnTo>
                    <a:pt x="248" y="336"/>
                  </a:lnTo>
                  <a:lnTo>
                    <a:pt x="287" y="377"/>
                  </a:lnTo>
                  <a:lnTo>
                    <a:pt x="327" y="421"/>
                  </a:lnTo>
                  <a:lnTo>
                    <a:pt x="336" y="424"/>
                  </a:lnTo>
                  <a:lnTo>
                    <a:pt x="365" y="436"/>
                  </a:lnTo>
                  <a:lnTo>
                    <a:pt x="407" y="452"/>
                  </a:lnTo>
                  <a:lnTo>
                    <a:pt x="459" y="470"/>
                  </a:lnTo>
                  <a:lnTo>
                    <a:pt x="513" y="486"/>
                  </a:lnTo>
                  <a:lnTo>
                    <a:pt x="568" y="499"/>
                  </a:lnTo>
                  <a:lnTo>
                    <a:pt x="616" y="504"/>
                  </a:lnTo>
                  <a:lnTo>
                    <a:pt x="655" y="503"/>
                  </a:lnTo>
                  <a:lnTo>
                    <a:pt x="684" y="492"/>
                  </a:lnTo>
                  <a:lnTo>
                    <a:pt x="709" y="482"/>
                  </a:lnTo>
                  <a:lnTo>
                    <a:pt x="727" y="473"/>
                  </a:lnTo>
                  <a:lnTo>
                    <a:pt x="743" y="465"/>
                  </a:lnTo>
                  <a:lnTo>
                    <a:pt x="753" y="457"/>
                  </a:lnTo>
                  <a:lnTo>
                    <a:pt x="761" y="452"/>
                  </a:lnTo>
                  <a:lnTo>
                    <a:pt x="764" y="447"/>
                  </a:lnTo>
                  <a:lnTo>
                    <a:pt x="767" y="447"/>
                  </a:lnTo>
                  <a:lnTo>
                    <a:pt x="792" y="409"/>
                  </a:lnTo>
                  <a:lnTo>
                    <a:pt x="767" y="354"/>
                  </a:lnTo>
                  <a:lnTo>
                    <a:pt x="696" y="286"/>
                  </a:lnTo>
                  <a:lnTo>
                    <a:pt x="593" y="216"/>
                  </a:lnTo>
                  <a:lnTo>
                    <a:pt x="461" y="142"/>
                  </a:lnTo>
                  <a:lnTo>
                    <a:pt x="314" y="80"/>
                  </a:lnTo>
                  <a:lnTo>
                    <a:pt x="156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0A34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000" name="Freeform 122"/>
            <p:cNvSpPr>
              <a:spLocks/>
            </p:cNvSpPr>
            <p:nvPr/>
          </p:nvSpPr>
          <p:spPr bwMode="auto">
            <a:xfrm>
              <a:off x="5399" y="1770"/>
              <a:ext cx="229" cy="219"/>
            </a:xfrm>
            <a:custGeom>
              <a:avLst/>
              <a:gdLst>
                <a:gd name="T0" fmla="*/ 0 w 689"/>
                <a:gd name="T1" fmla="*/ 0 h 437"/>
                <a:gd name="T2" fmla="*/ 0 w 689"/>
                <a:gd name="T3" fmla="*/ 1 h 437"/>
                <a:gd name="T4" fmla="*/ 0 w 689"/>
                <a:gd name="T5" fmla="*/ 1 h 437"/>
                <a:gd name="T6" fmla="*/ 0 w 689"/>
                <a:gd name="T7" fmla="*/ 1 h 437"/>
                <a:gd name="T8" fmla="*/ 0 w 689"/>
                <a:gd name="T9" fmla="*/ 1 h 437"/>
                <a:gd name="T10" fmla="*/ 0 w 689"/>
                <a:gd name="T11" fmla="*/ 1 h 437"/>
                <a:gd name="T12" fmla="*/ 0 w 689"/>
                <a:gd name="T13" fmla="*/ 1 h 437"/>
                <a:gd name="T14" fmla="*/ 0 w 689"/>
                <a:gd name="T15" fmla="*/ 1 h 437"/>
                <a:gd name="T16" fmla="*/ 0 w 689"/>
                <a:gd name="T17" fmla="*/ 1 h 437"/>
                <a:gd name="T18" fmla="*/ 0 w 689"/>
                <a:gd name="T19" fmla="*/ 1 h 437"/>
                <a:gd name="T20" fmla="*/ 0 w 689"/>
                <a:gd name="T21" fmla="*/ 1 h 437"/>
                <a:gd name="T22" fmla="*/ 0 w 689"/>
                <a:gd name="T23" fmla="*/ 1 h 437"/>
                <a:gd name="T24" fmla="*/ 0 w 689"/>
                <a:gd name="T25" fmla="*/ 1 h 437"/>
                <a:gd name="T26" fmla="*/ 0 w 689"/>
                <a:gd name="T27" fmla="*/ 1 h 437"/>
                <a:gd name="T28" fmla="*/ 0 w 689"/>
                <a:gd name="T29" fmla="*/ 2 h 437"/>
                <a:gd name="T30" fmla="*/ 0 w 689"/>
                <a:gd name="T31" fmla="*/ 2 h 437"/>
                <a:gd name="T32" fmla="*/ 0 w 689"/>
                <a:gd name="T33" fmla="*/ 2 h 437"/>
                <a:gd name="T34" fmla="*/ 0 w 689"/>
                <a:gd name="T35" fmla="*/ 2 h 437"/>
                <a:gd name="T36" fmla="*/ 0 w 689"/>
                <a:gd name="T37" fmla="*/ 2 h 437"/>
                <a:gd name="T38" fmla="*/ 0 w 689"/>
                <a:gd name="T39" fmla="*/ 2 h 437"/>
                <a:gd name="T40" fmla="*/ 0 w 689"/>
                <a:gd name="T41" fmla="*/ 2 h 437"/>
                <a:gd name="T42" fmla="*/ 0 w 689"/>
                <a:gd name="T43" fmla="*/ 2 h 437"/>
                <a:gd name="T44" fmla="*/ 0 w 689"/>
                <a:gd name="T45" fmla="*/ 2 h 437"/>
                <a:gd name="T46" fmla="*/ 0 w 689"/>
                <a:gd name="T47" fmla="*/ 2 h 437"/>
                <a:gd name="T48" fmla="*/ 0 w 689"/>
                <a:gd name="T49" fmla="*/ 2 h 437"/>
                <a:gd name="T50" fmla="*/ 0 w 689"/>
                <a:gd name="T51" fmla="*/ 2 h 437"/>
                <a:gd name="T52" fmla="*/ 0 w 689"/>
                <a:gd name="T53" fmla="*/ 2 h 437"/>
                <a:gd name="T54" fmla="*/ 0 w 689"/>
                <a:gd name="T55" fmla="*/ 2 h 437"/>
                <a:gd name="T56" fmla="*/ 0 w 689"/>
                <a:gd name="T57" fmla="*/ 2 h 437"/>
                <a:gd name="T58" fmla="*/ 0 w 689"/>
                <a:gd name="T59" fmla="*/ 2 h 437"/>
                <a:gd name="T60" fmla="*/ 0 w 689"/>
                <a:gd name="T61" fmla="*/ 2 h 437"/>
                <a:gd name="T62" fmla="*/ 0 w 689"/>
                <a:gd name="T63" fmla="*/ 2 h 437"/>
                <a:gd name="T64" fmla="*/ 0 w 689"/>
                <a:gd name="T65" fmla="*/ 2 h 437"/>
                <a:gd name="T66" fmla="*/ 0 w 689"/>
                <a:gd name="T67" fmla="*/ 2 h 437"/>
                <a:gd name="T68" fmla="*/ 0 w 689"/>
                <a:gd name="T69" fmla="*/ 2 h 437"/>
                <a:gd name="T70" fmla="*/ 0 w 689"/>
                <a:gd name="T71" fmla="*/ 1 h 437"/>
                <a:gd name="T72" fmla="*/ 0 w 689"/>
                <a:gd name="T73" fmla="*/ 1 h 437"/>
                <a:gd name="T74" fmla="*/ 0 w 689"/>
                <a:gd name="T75" fmla="*/ 1 h 437"/>
                <a:gd name="T76" fmla="*/ 0 w 689"/>
                <a:gd name="T77" fmla="*/ 1 h 437"/>
                <a:gd name="T78" fmla="*/ 0 w 689"/>
                <a:gd name="T79" fmla="*/ 1 h 437"/>
                <a:gd name="T80" fmla="*/ 0 w 689"/>
                <a:gd name="T81" fmla="*/ 0 h 43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689"/>
                <a:gd name="T124" fmla="*/ 0 h 437"/>
                <a:gd name="T125" fmla="*/ 689 w 689"/>
                <a:gd name="T126" fmla="*/ 437 h 437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689" h="437">
                  <a:moveTo>
                    <a:pt x="0" y="0"/>
                  </a:moveTo>
                  <a:lnTo>
                    <a:pt x="0" y="8"/>
                  </a:lnTo>
                  <a:lnTo>
                    <a:pt x="1" y="18"/>
                  </a:lnTo>
                  <a:lnTo>
                    <a:pt x="3" y="27"/>
                  </a:lnTo>
                  <a:lnTo>
                    <a:pt x="6" y="38"/>
                  </a:lnTo>
                  <a:lnTo>
                    <a:pt x="6" y="45"/>
                  </a:lnTo>
                  <a:lnTo>
                    <a:pt x="8" y="56"/>
                  </a:lnTo>
                  <a:lnTo>
                    <a:pt x="8" y="65"/>
                  </a:lnTo>
                  <a:lnTo>
                    <a:pt x="11" y="75"/>
                  </a:lnTo>
                  <a:lnTo>
                    <a:pt x="45" y="111"/>
                  </a:lnTo>
                  <a:lnTo>
                    <a:pt x="79" y="147"/>
                  </a:lnTo>
                  <a:lnTo>
                    <a:pt x="113" y="183"/>
                  </a:lnTo>
                  <a:lnTo>
                    <a:pt x="147" y="219"/>
                  </a:lnTo>
                  <a:lnTo>
                    <a:pt x="181" y="254"/>
                  </a:lnTo>
                  <a:lnTo>
                    <a:pt x="214" y="291"/>
                  </a:lnTo>
                  <a:lnTo>
                    <a:pt x="248" y="327"/>
                  </a:lnTo>
                  <a:lnTo>
                    <a:pt x="284" y="364"/>
                  </a:lnTo>
                  <a:lnTo>
                    <a:pt x="292" y="367"/>
                  </a:lnTo>
                  <a:lnTo>
                    <a:pt x="318" y="377"/>
                  </a:lnTo>
                  <a:lnTo>
                    <a:pt x="353" y="390"/>
                  </a:lnTo>
                  <a:lnTo>
                    <a:pt x="398" y="407"/>
                  </a:lnTo>
                  <a:lnTo>
                    <a:pt x="445" y="421"/>
                  </a:lnTo>
                  <a:lnTo>
                    <a:pt x="491" y="432"/>
                  </a:lnTo>
                  <a:lnTo>
                    <a:pt x="534" y="437"/>
                  </a:lnTo>
                  <a:lnTo>
                    <a:pt x="569" y="435"/>
                  </a:lnTo>
                  <a:lnTo>
                    <a:pt x="593" y="425"/>
                  </a:lnTo>
                  <a:lnTo>
                    <a:pt x="614" y="418"/>
                  </a:lnTo>
                  <a:lnTo>
                    <a:pt x="631" y="410"/>
                  </a:lnTo>
                  <a:lnTo>
                    <a:pt x="645" y="403"/>
                  </a:lnTo>
                  <a:lnTo>
                    <a:pt x="653" y="395"/>
                  </a:lnTo>
                  <a:lnTo>
                    <a:pt x="661" y="391"/>
                  </a:lnTo>
                  <a:lnTo>
                    <a:pt x="665" y="388"/>
                  </a:lnTo>
                  <a:lnTo>
                    <a:pt x="666" y="388"/>
                  </a:lnTo>
                  <a:lnTo>
                    <a:pt x="689" y="355"/>
                  </a:lnTo>
                  <a:lnTo>
                    <a:pt x="668" y="308"/>
                  </a:lnTo>
                  <a:lnTo>
                    <a:pt x="605" y="249"/>
                  </a:lnTo>
                  <a:lnTo>
                    <a:pt x="515" y="186"/>
                  </a:lnTo>
                  <a:lnTo>
                    <a:pt x="401" y="122"/>
                  </a:lnTo>
                  <a:lnTo>
                    <a:pt x="272" y="68"/>
                  </a:lnTo>
                  <a:lnTo>
                    <a:pt x="135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A84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001" name="Freeform 123"/>
            <p:cNvSpPr>
              <a:spLocks/>
            </p:cNvSpPr>
            <p:nvPr/>
          </p:nvSpPr>
          <p:spPr bwMode="auto">
            <a:xfrm>
              <a:off x="5425" y="1786"/>
              <a:ext cx="195" cy="186"/>
            </a:xfrm>
            <a:custGeom>
              <a:avLst/>
              <a:gdLst>
                <a:gd name="T0" fmla="*/ 0 w 585"/>
                <a:gd name="T1" fmla="*/ 0 h 371"/>
                <a:gd name="T2" fmla="*/ 0 w 585"/>
                <a:gd name="T3" fmla="*/ 1 h 371"/>
                <a:gd name="T4" fmla="*/ 0 w 585"/>
                <a:gd name="T5" fmla="*/ 1 h 371"/>
                <a:gd name="T6" fmla="*/ 0 w 585"/>
                <a:gd name="T7" fmla="*/ 1 h 371"/>
                <a:gd name="T8" fmla="*/ 0 w 585"/>
                <a:gd name="T9" fmla="*/ 1 h 371"/>
                <a:gd name="T10" fmla="*/ 0 w 585"/>
                <a:gd name="T11" fmla="*/ 1 h 371"/>
                <a:gd name="T12" fmla="*/ 0 w 585"/>
                <a:gd name="T13" fmla="*/ 1 h 371"/>
                <a:gd name="T14" fmla="*/ 0 w 585"/>
                <a:gd name="T15" fmla="*/ 1 h 371"/>
                <a:gd name="T16" fmla="*/ 0 w 585"/>
                <a:gd name="T17" fmla="*/ 1 h 371"/>
                <a:gd name="T18" fmla="*/ 0 w 585"/>
                <a:gd name="T19" fmla="*/ 1 h 371"/>
                <a:gd name="T20" fmla="*/ 0 w 585"/>
                <a:gd name="T21" fmla="*/ 1 h 371"/>
                <a:gd name="T22" fmla="*/ 0 w 585"/>
                <a:gd name="T23" fmla="*/ 1 h 371"/>
                <a:gd name="T24" fmla="*/ 0 w 585"/>
                <a:gd name="T25" fmla="*/ 1 h 371"/>
                <a:gd name="T26" fmla="*/ 0 w 585"/>
                <a:gd name="T27" fmla="*/ 1 h 371"/>
                <a:gd name="T28" fmla="*/ 0 w 585"/>
                <a:gd name="T29" fmla="*/ 1 h 371"/>
                <a:gd name="T30" fmla="*/ 0 w 585"/>
                <a:gd name="T31" fmla="*/ 2 h 371"/>
                <a:gd name="T32" fmla="*/ 0 w 585"/>
                <a:gd name="T33" fmla="*/ 2 h 371"/>
                <a:gd name="T34" fmla="*/ 0 w 585"/>
                <a:gd name="T35" fmla="*/ 2 h 371"/>
                <a:gd name="T36" fmla="*/ 0 w 585"/>
                <a:gd name="T37" fmla="*/ 2 h 371"/>
                <a:gd name="T38" fmla="*/ 0 w 585"/>
                <a:gd name="T39" fmla="*/ 2 h 371"/>
                <a:gd name="T40" fmla="*/ 0 w 585"/>
                <a:gd name="T41" fmla="*/ 2 h 371"/>
                <a:gd name="T42" fmla="*/ 0 w 585"/>
                <a:gd name="T43" fmla="*/ 2 h 371"/>
                <a:gd name="T44" fmla="*/ 0 w 585"/>
                <a:gd name="T45" fmla="*/ 2 h 371"/>
                <a:gd name="T46" fmla="*/ 0 w 585"/>
                <a:gd name="T47" fmla="*/ 2 h 371"/>
                <a:gd name="T48" fmla="*/ 0 w 585"/>
                <a:gd name="T49" fmla="*/ 2 h 371"/>
                <a:gd name="T50" fmla="*/ 0 w 585"/>
                <a:gd name="T51" fmla="*/ 2 h 371"/>
                <a:gd name="T52" fmla="*/ 0 w 585"/>
                <a:gd name="T53" fmla="*/ 2 h 371"/>
                <a:gd name="T54" fmla="*/ 0 w 585"/>
                <a:gd name="T55" fmla="*/ 2 h 371"/>
                <a:gd name="T56" fmla="*/ 0 w 585"/>
                <a:gd name="T57" fmla="*/ 2 h 371"/>
                <a:gd name="T58" fmla="*/ 0 w 585"/>
                <a:gd name="T59" fmla="*/ 2 h 371"/>
                <a:gd name="T60" fmla="*/ 0 w 585"/>
                <a:gd name="T61" fmla="*/ 2 h 371"/>
                <a:gd name="T62" fmla="*/ 0 w 585"/>
                <a:gd name="T63" fmla="*/ 2 h 371"/>
                <a:gd name="T64" fmla="*/ 0 w 585"/>
                <a:gd name="T65" fmla="*/ 2 h 371"/>
                <a:gd name="T66" fmla="*/ 0 w 585"/>
                <a:gd name="T67" fmla="*/ 2 h 371"/>
                <a:gd name="T68" fmla="*/ 0 w 585"/>
                <a:gd name="T69" fmla="*/ 2 h 371"/>
                <a:gd name="T70" fmla="*/ 0 w 585"/>
                <a:gd name="T71" fmla="*/ 1 h 371"/>
                <a:gd name="T72" fmla="*/ 0 w 585"/>
                <a:gd name="T73" fmla="*/ 1 h 371"/>
                <a:gd name="T74" fmla="*/ 0 w 585"/>
                <a:gd name="T75" fmla="*/ 1 h 371"/>
                <a:gd name="T76" fmla="*/ 0 w 585"/>
                <a:gd name="T77" fmla="*/ 1 h 371"/>
                <a:gd name="T78" fmla="*/ 0 w 585"/>
                <a:gd name="T79" fmla="*/ 1 h 371"/>
                <a:gd name="T80" fmla="*/ 0 w 585"/>
                <a:gd name="T81" fmla="*/ 0 h 371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585"/>
                <a:gd name="T124" fmla="*/ 0 h 371"/>
                <a:gd name="T125" fmla="*/ 585 w 585"/>
                <a:gd name="T126" fmla="*/ 371 h 371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585" h="371">
                  <a:moveTo>
                    <a:pt x="0" y="0"/>
                  </a:moveTo>
                  <a:lnTo>
                    <a:pt x="0" y="8"/>
                  </a:lnTo>
                  <a:lnTo>
                    <a:pt x="2" y="16"/>
                  </a:lnTo>
                  <a:lnTo>
                    <a:pt x="3" y="24"/>
                  </a:lnTo>
                  <a:lnTo>
                    <a:pt x="5" y="32"/>
                  </a:lnTo>
                  <a:lnTo>
                    <a:pt x="5" y="40"/>
                  </a:lnTo>
                  <a:lnTo>
                    <a:pt x="6" y="47"/>
                  </a:lnTo>
                  <a:lnTo>
                    <a:pt x="7" y="55"/>
                  </a:lnTo>
                  <a:lnTo>
                    <a:pt x="10" y="64"/>
                  </a:lnTo>
                  <a:lnTo>
                    <a:pt x="39" y="94"/>
                  </a:lnTo>
                  <a:lnTo>
                    <a:pt x="67" y="124"/>
                  </a:lnTo>
                  <a:lnTo>
                    <a:pt x="95" y="156"/>
                  </a:lnTo>
                  <a:lnTo>
                    <a:pt x="125" y="187"/>
                  </a:lnTo>
                  <a:lnTo>
                    <a:pt x="153" y="217"/>
                  </a:lnTo>
                  <a:lnTo>
                    <a:pt x="182" y="247"/>
                  </a:lnTo>
                  <a:lnTo>
                    <a:pt x="211" y="278"/>
                  </a:lnTo>
                  <a:lnTo>
                    <a:pt x="240" y="310"/>
                  </a:lnTo>
                  <a:lnTo>
                    <a:pt x="247" y="312"/>
                  </a:lnTo>
                  <a:lnTo>
                    <a:pt x="269" y="322"/>
                  </a:lnTo>
                  <a:lnTo>
                    <a:pt x="298" y="332"/>
                  </a:lnTo>
                  <a:lnTo>
                    <a:pt x="338" y="346"/>
                  </a:lnTo>
                  <a:lnTo>
                    <a:pt x="377" y="357"/>
                  </a:lnTo>
                  <a:lnTo>
                    <a:pt x="418" y="367"/>
                  </a:lnTo>
                  <a:lnTo>
                    <a:pt x="454" y="371"/>
                  </a:lnTo>
                  <a:lnTo>
                    <a:pt x="485" y="370"/>
                  </a:lnTo>
                  <a:lnTo>
                    <a:pt x="506" y="362"/>
                  </a:lnTo>
                  <a:lnTo>
                    <a:pt x="523" y="356"/>
                  </a:lnTo>
                  <a:lnTo>
                    <a:pt x="535" y="348"/>
                  </a:lnTo>
                  <a:lnTo>
                    <a:pt x="548" y="342"/>
                  </a:lnTo>
                  <a:lnTo>
                    <a:pt x="555" y="336"/>
                  </a:lnTo>
                  <a:lnTo>
                    <a:pt x="561" y="332"/>
                  </a:lnTo>
                  <a:lnTo>
                    <a:pt x="564" y="329"/>
                  </a:lnTo>
                  <a:lnTo>
                    <a:pt x="565" y="329"/>
                  </a:lnTo>
                  <a:lnTo>
                    <a:pt x="585" y="301"/>
                  </a:lnTo>
                  <a:lnTo>
                    <a:pt x="566" y="262"/>
                  </a:lnTo>
                  <a:lnTo>
                    <a:pt x="514" y="211"/>
                  </a:lnTo>
                  <a:lnTo>
                    <a:pt x="438" y="158"/>
                  </a:lnTo>
                  <a:lnTo>
                    <a:pt x="341" y="105"/>
                  </a:lnTo>
                  <a:lnTo>
                    <a:pt x="232" y="58"/>
                  </a:lnTo>
                  <a:lnTo>
                    <a:pt x="115" y="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AAD4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002" name="Freeform 124"/>
            <p:cNvSpPr>
              <a:spLocks/>
            </p:cNvSpPr>
            <p:nvPr/>
          </p:nvSpPr>
          <p:spPr bwMode="auto">
            <a:xfrm>
              <a:off x="5452" y="1802"/>
              <a:ext cx="160" cy="153"/>
            </a:xfrm>
            <a:custGeom>
              <a:avLst/>
              <a:gdLst>
                <a:gd name="T0" fmla="*/ 0 w 478"/>
                <a:gd name="T1" fmla="*/ 0 h 305"/>
                <a:gd name="T2" fmla="*/ 0 w 478"/>
                <a:gd name="T3" fmla="*/ 1 h 305"/>
                <a:gd name="T4" fmla="*/ 0 w 478"/>
                <a:gd name="T5" fmla="*/ 1 h 305"/>
                <a:gd name="T6" fmla="*/ 0 w 478"/>
                <a:gd name="T7" fmla="*/ 1 h 305"/>
                <a:gd name="T8" fmla="*/ 0 w 478"/>
                <a:gd name="T9" fmla="*/ 1 h 305"/>
                <a:gd name="T10" fmla="*/ 0 w 478"/>
                <a:gd name="T11" fmla="*/ 1 h 305"/>
                <a:gd name="T12" fmla="*/ 0 w 478"/>
                <a:gd name="T13" fmla="*/ 1 h 305"/>
                <a:gd name="T14" fmla="*/ 0 w 478"/>
                <a:gd name="T15" fmla="*/ 1 h 305"/>
                <a:gd name="T16" fmla="*/ 0 w 478"/>
                <a:gd name="T17" fmla="*/ 1 h 305"/>
                <a:gd name="T18" fmla="*/ 0 w 478"/>
                <a:gd name="T19" fmla="*/ 1 h 305"/>
                <a:gd name="T20" fmla="*/ 0 w 478"/>
                <a:gd name="T21" fmla="*/ 1 h 305"/>
                <a:gd name="T22" fmla="*/ 0 w 478"/>
                <a:gd name="T23" fmla="*/ 1 h 305"/>
                <a:gd name="T24" fmla="*/ 0 w 478"/>
                <a:gd name="T25" fmla="*/ 1 h 305"/>
                <a:gd name="T26" fmla="*/ 0 w 478"/>
                <a:gd name="T27" fmla="*/ 2 h 305"/>
                <a:gd name="T28" fmla="*/ 0 w 478"/>
                <a:gd name="T29" fmla="*/ 2 h 305"/>
                <a:gd name="T30" fmla="*/ 0 w 478"/>
                <a:gd name="T31" fmla="*/ 2 h 305"/>
                <a:gd name="T32" fmla="*/ 0 w 478"/>
                <a:gd name="T33" fmla="*/ 2 h 305"/>
                <a:gd name="T34" fmla="*/ 0 w 478"/>
                <a:gd name="T35" fmla="*/ 2 h 305"/>
                <a:gd name="T36" fmla="*/ 0 w 478"/>
                <a:gd name="T37" fmla="*/ 2 h 305"/>
                <a:gd name="T38" fmla="*/ 0 w 478"/>
                <a:gd name="T39" fmla="*/ 2 h 305"/>
                <a:gd name="T40" fmla="*/ 0 w 478"/>
                <a:gd name="T41" fmla="*/ 2 h 305"/>
                <a:gd name="T42" fmla="*/ 0 w 478"/>
                <a:gd name="T43" fmla="*/ 2 h 305"/>
                <a:gd name="T44" fmla="*/ 0 w 478"/>
                <a:gd name="T45" fmla="*/ 2 h 305"/>
                <a:gd name="T46" fmla="*/ 0 w 478"/>
                <a:gd name="T47" fmla="*/ 2 h 305"/>
                <a:gd name="T48" fmla="*/ 0 w 478"/>
                <a:gd name="T49" fmla="*/ 2 h 305"/>
                <a:gd name="T50" fmla="*/ 0 w 478"/>
                <a:gd name="T51" fmla="*/ 2 h 305"/>
                <a:gd name="T52" fmla="*/ 0 w 478"/>
                <a:gd name="T53" fmla="*/ 2 h 305"/>
                <a:gd name="T54" fmla="*/ 0 w 478"/>
                <a:gd name="T55" fmla="*/ 2 h 305"/>
                <a:gd name="T56" fmla="*/ 0 w 478"/>
                <a:gd name="T57" fmla="*/ 2 h 305"/>
                <a:gd name="T58" fmla="*/ 0 w 478"/>
                <a:gd name="T59" fmla="*/ 1 h 305"/>
                <a:gd name="T60" fmla="*/ 0 w 478"/>
                <a:gd name="T61" fmla="*/ 1 h 305"/>
                <a:gd name="T62" fmla="*/ 0 w 478"/>
                <a:gd name="T63" fmla="*/ 1 h 305"/>
                <a:gd name="T64" fmla="*/ 0 w 478"/>
                <a:gd name="T65" fmla="*/ 1 h 305"/>
                <a:gd name="T66" fmla="*/ 0 w 478"/>
                <a:gd name="T67" fmla="*/ 1 h 305"/>
                <a:gd name="T68" fmla="*/ 0 w 478"/>
                <a:gd name="T69" fmla="*/ 1 h 305"/>
                <a:gd name="T70" fmla="*/ 0 w 478"/>
                <a:gd name="T71" fmla="*/ 1 h 305"/>
                <a:gd name="T72" fmla="*/ 0 w 478"/>
                <a:gd name="T73" fmla="*/ 0 h 305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478"/>
                <a:gd name="T112" fmla="*/ 0 h 305"/>
                <a:gd name="T113" fmla="*/ 478 w 478"/>
                <a:gd name="T114" fmla="*/ 305 h 305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478" h="305">
                  <a:moveTo>
                    <a:pt x="0" y="0"/>
                  </a:moveTo>
                  <a:lnTo>
                    <a:pt x="0" y="13"/>
                  </a:lnTo>
                  <a:lnTo>
                    <a:pt x="3" y="26"/>
                  </a:lnTo>
                  <a:lnTo>
                    <a:pt x="4" y="39"/>
                  </a:lnTo>
                  <a:lnTo>
                    <a:pt x="7" y="53"/>
                  </a:lnTo>
                  <a:lnTo>
                    <a:pt x="30" y="78"/>
                  </a:lnTo>
                  <a:lnTo>
                    <a:pt x="53" y="103"/>
                  </a:lnTo>
                  <a:lnTo>
                    <a:pt x="76" y="128"/>
                  </a:lnTo>
                  <a:lnTo>
                    <a:pt x="101" y="154"/>
                  </a:lnTo>
                  <a:lnTo>
                    <a:pt x="124" y="179"/>
                  </a:lnTo>
                  <a:lnTo>
                    <a:pt x="148" y="203"/>
                  </a:lnTo>
                  <a:lnTo>
                    <a:pt x="172" y="228"/>
                  </a:lnTo>
                  <a:lnTo>
                    <a:pt x="197" y="254"/>
                  </a:lnTo>
                  <a:lnTo>
                    <a:pt x="203" y="257"/>
                  </a:lnTo>
                  <a:lnTo>
                    <a:pt x="220" y="263"/>
                  </a:lnTo>
                  <a:lnTo>
                    <a:pt x="245" y="273"/>
                  </a:lnTo>
                  <a:lnTo>
                    <a:pt x="277" y="284"/>
                  </a:lnTo>
                  <a:lnTo>
                    <a:pt x="309" y="293"/>
                  </a:lnTo>
                  <a:lnTo>
                    <a:pt x="341" y="303"/>
                  </a:lnTo>
                  <a:lnTo>
                    <a:pt x="371" y="305"/>
                  </a:lnTo>
                  <a:lnTo>
                    <a:pt x="395" y="305"/>
                  </a:lnTo>
                  <a:lnTo>
                    <a:pt x="412" y="299"/>
                  </a:lnTo>
                  <a:lnTo>
                    <a:pt x="426" y="293"/>
                  </a:lnTo>
                  <a:lnTo>
                    <a:pt x="437" y="287"/>
                  </a:lnTo>
                  <a:lnTo>
                    <a:pt x="447" y="283"/>
                  </a:lnTo>
                  <a:lnTo>
                    <a:pt x="453" y="278"/>
                  </a:lnTo>
                  <a:lnTo>
                    <a:pt x="459" y="275"/>
                  </a:lnTo>
                  <a:lnTo>
                    <a:pt x="461" y="273"/>
                  </a:lnTo>
                  <a:lnTo>
                    <a:pt x="463" y="273"/>
                  </a:lnTo>
                  <a:lnTo>
                    <a:pt x="478" y="248"/>
                  </a:lnTo>
                  <a:lnTo>
                    <a:pt x="464" y="215"/>
                  </a:lnTo>
                  <a:lnTo>
                    <a:pt x="422" y="175"/>
                  </a:lnTo>
                  <a:lnTo>
                    <a:pt x="358" y="130"/>
                  </a:lnTo>
                  <a:lnTo>
                    <a:pt x="278" y="86"/>
                  </a:lnTo>
                  <a:lnTo>
                    <a:pt x="189" y="48"/>
                  </a:lnTo>
                  <a:lnTo>
                    <a:pt x="94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B35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003" name="Freeform 125"/>
            <p:cNvSpPr>
              <a:spLocks/>
            </p:cNvSpPr>
            <p:nvPr/>
          </p:nvSpPr>
          <p:spPr bwMode="auto">
            <a:xfrm>
              <a:off x="4432" y="2435"/>
              <a:ext cx="272" cy="271"/>
            </a:xfrm>
            <a:custGeom>
              <a:avLst/>
              <a:gdLst>
                <a:gd name="T0" fmla="*/ 0 w 816"/>
                <a:gd name="T1" fmla="*/ 0 h 542"/>
                <a:gd name="T2" fmla="*/ 0 w 816"/>
                <a:gd name="T3" fmla="*/ 1 h 542"/>
                <a:gd name="T4" fmla="*/ 0 w 816"/>
                <a:gd name="T5" fmla="*/ 1 h 542"/>
                <a:gd name="T6" fmla="*/ 0 w 816"/>
                <a:gd name="T7" fmla="*/ 1 h 542"/>
                <a:gd name="T8" fmla="*/ 0 w 816"/>
                <a:gd name="T9" fmla="*/ 1 h 542"/>
                <a:gd name="T10" fmla="*/ 0 w 816"/>
                <a:gd name="T11" fmla="*/ 1 h 542"/>
                <a:gd name="T12" fmla="*/ 0 w 816"/>
                <a:gd name="T13" fmla="*/ 1 h 542"/>
                <a:gd name="T14" fmla="*/ 0 w 816"/>
                <a:gd name="T15" fmla="*/ 1 h 542"/>
                <a:gd name="T16" fmla="*/ 0 w 816"/>
                <a:gd name="T17" fmla="*/ 1 h 542"/>
                <a:gd name="T18" fmla="*/ 0 w 816"/>
                <a:gd name="T19" fmla="*/ 1 h 542"/>
                <a:gd name="T20" fmla="*/ 0 w 816"/>
                <a:gd name="T21" fmla="*/ 1 h 542"/>
                <a:gd name="T22" fmla="*/ 0 w 816"/>
                <a:gd name="T23" fmla="*/ 1 h 542"/>
                <a:gd name="T24" fmla="*/ 0 w 816"/>
                <a:gd name="T25" fmla="*/ 1 h 542"/>
                <a:gd name="T26" fmla="*/ 0 w 816"/>
                <a:gd name="T27" fmla="*/ 1 h 542"/>
                <a:gd name="T28" fmla="*/ 0 w 816"/>
                <a:gd name="T29" fmla="*/ 1 h 542"/>
                <a:gd name="T30" fmla="*/ 0 w 816"/>
                <a:gd name="T31" fmla="*/ 2 h 542"/>
                <a:gd name="T32" fmla="*/ 0 w 816"/>
                <a:gd name="T33" fmla="*/ 2 h 542"/>
                <a:gd name="T34" fmla="*/ 0 w 816"/>
                <a:gd name="T35" fmla="*/ 2 h 542"/>
                <a:gd name="T36" fmla="*/ 0 w 816"/>
                <a:gd name="T37" fmla="*/ 2 h 542"/>
                <a:gd name="T38" fmla="*/ 0 w 816"/>
                <a:gd name="T39" fmla="*/ 2 h 542"/>
                <a:gd name="T40" fmla="*/ 0 w 816"/>
                <a:gd name="T41" fmla="*/ 1 h 542"/>
                <a:gd name="T42" fmla="*/ 0 w 816"/>
                <a:gd name="T43" fmla="*/ 1 h 542"/>
                <a:gd name="T44" fmla="*/ 0 w 816"/>
                <a:gd name="T45" fmla="*/ 1 h 542"/>
                <a:gd name="T46" fmla="*/ 0 w 816"/>
                <a:gd name="T47" fmla="*/ 1 h 542"/>
                <a:gd name="T48" fmla="*/ 0 w 816"/>
                <a:gd name="T49" fmla="*/ 1 h 542"/>
                <a:gd name="T50" fmla="*/ 0 w 816"/>
                <a:gd name="T51" fmla="*/ 1 h 542"/>
                <a:gd name="T52" fmla="*/ 0 w 816"/>
                <a:gd name="T53" fmla="*/ 1 h 542"/>
                <a:gd name="T54" fmla="*/ 0 w 816"/>
                <a:gd name="T55" fmla="*/ 1 h 542"/>
                <a:gd name="T56" fmla="*/ 0 w 816"/>
                <a:gd name="T57" fmla="*/ 1 h 542"/>
                <a:gd name="T58" fmla="*/ 0 w 816"/>
                <a:gd name="T59" fmla="*/ 1 h 542"/>
                <a:gd name="T60" fmla="*/ 0 w 816"/>
                <a:gd name="T61" fmla="*/ 1 h 542"/>
                <a:gd name="T62" fmla="*/ 0 w 816"/>
                <a:gd name="T63" fmla="*/ 1 h 542"/>
                <a:gd name="T64" fmla="*/ 0 w 816"/>
                <a:gd name="T65" fmla="*/ 0 h 54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16"/>
                <a:gd name="T100" fmla="*/ 0 h 542"/>
                <a:gd name="T101" fmla="*/ 816 w 816"/>
                <a:gd name="T102" fmla="*/ 542 h 54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16" h="542">
                  <a:moveTo>
                    <a:pt x="292" y="0"/>
                  </a:moveTo>
                  <a:lnTo>
                    <a:pt x="279" y="0"/>
                  </a:lnTo>
                  <a:lnTo>
                    <a:pt x="251" y="4"/>
                  </a:lnTo>
                  <a:lnTo>
                    <a:pt x="209" y="9"/>
                  </a:lnTo>
                  <a:lnTo>
                    <a:pt x="161" y="20"/>
                  </a:lnTo>
                  <a:lnTo>
                    <a:pt x="110" y="33"/>
                  </a:lnTo>
                  <a:lnTo>
                    <a:pt x="63" y="50"/>
                  </a:lnTo>
                  <a:lnTo>
                    <a:pt x="26" y="72"/>
                  </a:lnTo>
                  <a:lnTo>
                    <a:pt x="7" y="99"/>
                  </a:lnTo>
                  <a:lnTo>
                    <a:pt x="0" y="124"/>
                  </a:lnTo>
                  <a:lnTo>
                    <a:pt x="5" y="143"/>
                  </a:lnTo>
                  <a:lnTo>
                    <a:pt x="18" y="153"/>
                  </a:lnTo>
                  <a:lnTo>
                    <a:pt x="38" y="160"/>
                  </a:lnTo>
                  <a:lnTo>
                    <a:pt x="56" y="161"/>
                  </a:lnTo>
                  <a:lnTo>
                    <a:pt x="74" y="162"/>
                  </a:lnTo>
                  <a:lnTo>
                    <a:pt x="89" y="161"/>
                  </a:lnTo>
                  <a:lnTo>
                    <a:pt x="94" y="161"/>
                  </a:lnTo>
                  <a:lnTo>
                    <a:pt x="149" y="261"/>
                  </a:lnTo>
                  <a:lnTo>
                    <a:pt x="154" y="267"/>
                  </a:lnTo>
                  <a:lnTo>
                    <a:pt x="169" y="284"/>
                  </a:lnTo>
                  <a:lnTo>
                    <a:pt x="194" y="306"/>
                  </a:lnTo>
                  <a:lnTo>
                    <a:pt x="230" y="334"/>
                  </a:lnTo>
                  <a:lnTo>
                    <a:pt x="273" y="363"/>
                  </a:lnTo>
                  <a:lnTo>
                    <a:pt x="326" y="391"/>
                  </a:lnTo>
                  <a:lnTo>
                    <a:pt x="385" y="413"/>
                  </a:lnTo>
                  <a:lnTo>
                    <a:pt x="454" y="428"/>
                  </a:lnTo>
                  <a:lnTo>
                    <a:pt x="515" y="439"/>
                  </a:lnTo>
                  <a:lnTo>
                    <a:pt x="564" y="455"/>
                  </a:lnTo>
                  <a:lnTo>
                    <a:pt x="601" y="472"/>
                  </a:lnTo>
                  <a:lnTo>
                    <a:pt x="628" y="490"/>
                  </a:lnTo>
                  <a:lnTo>
                    <a:pt x="645" y="504"/>
                  </a:lnTo>
                  <a:lnTo>
                    <a:pt x="656" y="519"/>
                  </a:lnTo>
                  <a:lnTo>
                    <a:pt x="662" y="528"/>
                  </a:lnTo>
                  <a:lnTo>
                    <a:pt x="663" y="532"/>
                  </a:lnTo>
                  <a:lnTo>
                    <a:pt x="672" y="533"/>
                  </a:lnTo>
                  <a:lnTo>
                    <a:pt x="698" y="538"/>
                  </a:lnTo>
                  <a:lnTo>
                    <a:pt x="732" y="542"/>
                  </a:lnTo>
                  <a:lnTo>
                    <a:pt x="769" y="542"/>
                  </a:lnTo>
                  <a:lnTo>
                    <a:pt x="799" y="534"/>
                  </a:lnTo>
                  <a:lnTo>
                    <a:pt x="816" y="516"/>
                  </a:lnTo>
                  <a:lnTo>
                    <a:pt x="810" y="482"/>
                  </a:lnTo>
                  <a:lnTo>
                    <a:pt x="779" y="432"/>
                  </a:lnTo>
                  <a:lnTo>
                    <a:pt x="741" y="380"/>
                  </a:lnTo>
                  <a:lnTo>
                    <a:pt x="722" y="342"/>
                  </a:lnTo>
                  <a:lnTo>
                    <a:pt x="715" y="315"/>
                  </a:lnTo>
                  <a:lnTo>
                    <a:pt x="711" y="293"/>
                  </a:lnTo>
                  <a:lnTo>
                    <a:pt x="700" y="269"/>
                  </a:lnTo>
                  <a:lnTo>
                    <a:pt x="676" y="240"/>
                  </a:lnTo>
                  <a:lnTo>
                    <a:pt x="628" y="201"/>
                  </a:lnTo>
                  <a:lnTo>
                    <a:pt x="552" y="146"/>
                  </a:lnTo>
                  <a:lnTo>
                    <a:pt x="477" y="92"/>
                  </a:lnTo>
                  <a:lnTo>
                    <a:pt x="440" y="62"/>
                  </a:lnTo>
                  <a:lnTo>
                    <a:pt x="433" y="47"/>
                  </a:lnTo>
                  <a:lnTo>
                    <a:pt x="447" y="49"/>
                  </a:lnTo>
                  <a:lnTo>
                    <a:pt x="471" y="55"/>
                  </a:lnTo>
                  <a:lnTo>
                    <a:pt x="501" y="67"/>
                  </a:lnTo>
                  <a:lnTo>
                    <a:pt x="523" y="77"/>
                  </a:lnTo>
                  <a:lnTo>
                    <a:pt x="535" y="82"/>
                  </a:lnTo>
                  <a:lnTo>
                    <a:pt x="529" y="79"/>
                  </a:lnTo>
                  <a:lnTo>
                    <a:pt x="516" y="69"/>
                  </a:lnTo>
                  <a:lnTo>
                    <a:pt x="497" y="55"/>
                  </a:lnTo>
                  <a:lnTo>
                    <a:pt x="470" y="41"/>
                  </a:lnTo>
                  <a:lnTo>
                    <a:pt x="433" y="25"/>
                  </a:lnTo>
                  <a:lnTo>
                    <a:pt x="392" y="12"/>
                  </a:lnTo>
                  <a:lnTo>
                    <a:pt x="344" y="3"/>
                  </a:lnTo>
                  <a:lnTo>
                    <a:pt x="292" y="0"/>
                  </a:lnTo>
                  <a:close/>
                </a:path>
              </a:pathLst>
            </a:custGeom>
            <a:solidFill>
              <a:srgbClr val="EDA14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004" name="Freeform 126"/>
            <p:cNvSpPr>
              <a:spLocks/>
            </p:cNvSpPr>
            <p:nvPr/>
          </p:nvSpPr>
          <p:spPr bwMode="auto">
            <a:xfrm>
              <a:off x="4449" y="2320"/>
              <a:ext cx="174" cy="133"/>
            </a:xfrm>
            <a:custGeom>
              <a:avLst/>
              <a:gdLst>
                <a:gd name="T0" fmla="*/ 0 w 524"/>
                <a:gd name="T1" fmla="*/ 1 h 266"/>
                <a:gd name="T2" fmla="*/ 0 w 524"/>
                <a:gd name="T3" fmla="*/ 1 h 266"/>
                <a:gd name="T4" fmla="*/ 0 w 524"/>
                <a:gd name="T5" fmla="*/ 1 h 266"/>
                <a:gd name="T6" fmla="*/ 0 w 524"/>
                <a:gd name="T7" fmla="*/ 1 h 266"/>
                <a:gd name="T8" fmla="*/ 0 w 524"/>
                <a:gd name="T9" fmla="*/ 1 h 266"/>
                <a:gd name="T10" fmla="*/ 0 w 524"/>
                <a:gd name="T11" fmla="*/ 1 h 266"/>
                <a:gd name="T12" fmla="*/ 0 w 524"/>
                <a:gd name="T13" fmla="*/ 1 h 266"/>
                <a:gd name="T14" fmla="*/ 0 w 524"/>
                <a:gd name="T15" fmla="*/ 1 h 266"/>
                <a:gd name="T16" fmla="*/ 0 w 524"/>
                <a:gd name="T17" fmla="*/ 1 h 266"/>
                <a:gd name="T18" fmla="*/ 0 w 524"/>
                <a:gd name="T19" fmla="*/ 0 h 266"/>
                <a:gd name="T20" fmla="*/ 0 w 524"/>
                <a:gd name="T21" fmla="*/ 1 h 266"/>
                <a:gd name="T22" fmla="*/ 0 w 524"/>
                <a:gd name="T23" fmla="*/ 1 h 266"/>
                <a:gd name="T24" fmla="*/ 0 w 524"/>
                <a:gd name="T25" fmla="*/ 1 h 266"/>
                <a:gd name="T26" fmla="*/ 0 w 524"/>
                <a:gd name="T27" fmla="*/ 1 h 266"/>
                <a:gd name="T28" fmla="*/ 0 w 524"/>
                <a:gd name="T29" fmla="*/ 1 h 266"/>
                <a:gd name="T30" fmla="*/ 0 w 524"/>
                <a:gd name="T31" fmla="*/ 1 h 266"/>
                <a:gd name="T32" fmla="*/ 0 w 524"/>
                <a:gd name="T33" fmla="*/ 1 h 266"/>
                <a:gd name="T34" fmla="*/ 0 w 524"/>
                <a:gd name="T35" fmla="*/ 1 h 266"/>
                <a:gd name="T36" fmla="*/ 0 w 524"/>
                <a:gd name="T37" fmla="*/ 1 h 266"/>
                <a:gd name="T38" fmla="*/ 0 w 524"/>
                <a:gd name="T39" fmla="*/ 1 h 266"/>
                <a:gd name="T40" fmla="*/ 0 w 524"/>
                <a:gd name="T41" fmla="*/ 1 h 266"/>
                <a:gd name="T42" fmla="*/ 0 w 524"/>
                <a:gd name="T43" fmla="*/ 1 h 266"/>
                <a:gd name="T44" fmla="*/ 0 w 524"/>
                <a:gd name="T45" fmla="*/ 1 h 266"/>
                <a:gd name="T46" fmla="*/ 0 w 524"/>
                <a:gd name="T47" fmla="*/ 1 h 266"/>
                <a:gd name="T48" fmla="*/ 0 w 524"/>
                <a:gd name="T49" fmla="*/ 1 h 266"/>
                <a:gd name="T50" fmla="*/ 0 w 524"/>
                <a:gd name="T51" fmla="*/ 1 h 266"/>
                <a:gd name="T52" fmla="*/ 0 w 524"/>
                <a:gd name="T53" fmla="*/ 1 h 266"/>
                <a:gd name="T54" fmla="*/ 0 w 524"/>
                <a:gd name="T55" fmla="*/ 1 h 266"/>
                <a:gd name="T56" fmla="*/ 0 w 524"/>
                <a:gd name="T57" fmla="*/ 1 h 266"/>
                <a:gd name="T58" fmla="*/ 0 w 524"/>
                <a:gd name="T59" fmla="*/ 1 h 266"/>
                <a:gd name="T60" fmla="*/ 0 w 524"/>
                <a:gd name="T61" fmla="*/ 1 h 266"/>
                <a:gd name="T62" fmla="*/ 0 w 524"/>
                <a:gd name="T63" fmla="*/ 1 h 266"/>
                <a:gd name="T64" fmla="*/ 0 w 524"/>
                <a:gd name="T65" fmla="*/ 1 h 26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24"/>
                <a:gd name="T100" fmla="*/ 0 h 266"/>
                <a:gd name="T101" fmla="*/ 524 w 524"/>
                <a:gd name="T102" fmla="*/ 266 h 26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24" h="266">
                  <a:moveTo>
                    <a:pt x="522" y="265"/>
                  </a:moveTo>
                  <a:lnTo>
                    <a:pt x="522" y="261"/>
                  </a:lnTo>
                  <a:lnTo>
                    <a:pt x="524" y="250"/>
                  </a:lnTo>
                  <a:lnTo>
                    <a:pt x="524" y="231"/>
                  </a:lnTo>
                  <a:lnTo>
                    <a:pt x="522" y="208"/>
                  </a:lnTo>
                  <a:lnTo>
                    <a:pt x="515" y="174"/>
                  </a:lnTo>
                  <a:lnTo>
                    <a:pt x="505" y="136"/>
                  </a:lnTo>
                  <a:lnTo>
                    <a:pt x="487" y="89"/>
                  </a:lnTo>
                  <a:lnTo>
                    <a:pt x="460" y="37"/>
                  </a:lnTo>
                  <a:lnTo>
                    <a:pt x="414" y="0"/>
                  </a:lnTo>
                  <a:lnTo>
                    <a:pt x="352" y="1"/>
                  </a:lnTo>
                  <a:lnTo>
                    <a:pt x="275" y="30"/>
                  </a:lnTo>
                  <a:lnTo>
                    <a:pt x="198" y="77"/>
                  </a:lnTo>
                  <a:lnTo>
                    <a:pt x="121" y="129"/>
                  </a:lnTo>
                  <a:lnTo>
                    <a:pt x="59" y="180"/>
                  </a:lnTo>
                  <a:lnTo>
                    <a:pt x="16" y="218"/>
                  </a:lnTo>
                  <a:lnTo>
                    <a:pt x="0" y="234"/>
                  </a:lnTo>
                  <a:lnTo>
                    <a:pt x="7" y="229"/>
                  </a:lnTo>
                  <a:lnTo>
                    <a:pt x="28" y="221"/>
                  </a:lnTo>
                  <a:lnTo>
                    <a:pt x="59" y="208"/>
                  </a:lnTo>
                  <a:lnTo>
                    <a:pt x="100" y="196"/>
                  </a:lnTo>
                  <a:lnTo>
                    <a:pt x="145" y="184"/>
                  </a:lnTo>
                  <a:lnTo>
                    <a:pt x="195" y="178"/>
                  </a:lnTo>
                  <a:lnTo>
                    <a:pt x="243" y="178"/>
                  </a:lnTo>
                  <a:lnTo>
                    <a:pt x="289" y="188"/>
                  </a:lnTo>
                  <a:lnTo>
                    <a:pt x="332" y="202"/>
                  </a:lnTo>
                  <a:lnTo>
                    <a:pt x="376" y="218"/>
                  </a:lnTo>
                  <a:lnTo>
                    <a:pt x="415" y="231"/>
                  </a:lnTo>
                  <a:lnTo>
                    <a:pt x="452" y="246"/>
                  </a:lnTo>
                  <a:lnTo>
                    <a:pt x="481" y="256"/>
                  </a:lnTo>
                  <a:lnTo>
                    <a:pt x="505" y="264"/>
                  </a:lnTo>
                  <a:lnTo>
                    <a:pt x="518" y="266"/>
                  </a:lnTo>
                  <a:lnTo>
                    <a:pt x="522" y="265"/>
                  </a:lnTo>
                  <a:close/>
                </a:path>
              </a:pathLst>
            </a:custGeom>
            <a:solidFill>
              <a:srgbClr val="EDA14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4" descr="image049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2000" contrast="12000"/>
          </a:blip>
          <a:srcRect/>
          <a:stretch>
            <a:fillRect/>
          </a:stretch>
        </p:blipFill>
        <p:spPr>
          <a:xfrm>
            <a:off x="9612313" y="3573463"/>
            <a:ext cx="1228725" cy="1066800"/>
          </a:xfrm>
        </p:spPr>
      </p:pic>
      <p:pic>
        <p:nvPicPr>
          <p:cNvPr id="19458" name="Picture 4" descr="ФЛАГ-БРИТАНИИ-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8175" y="1700213"/>
            <a:ext cx="6842125" cy="480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Text Box 5"/>
          <p:cNvSpPr txBox="1">
            <a:spLocks noChangeArrowheads="1"/>
          </p:cNvSpPr>
          <p:nvPr/>
        </p:nvSpPr>
        <p:spPr bwMode="auto">
          <a:xfrm>
            <a:off x="1476375" y="765175"/>
            <a:ext cx="55451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>
                <a:solidFill>
                  <a:srgbClr val="0000FF"/>
                </a:solidFill>
              </a:rPr>
              <a:t>ВЕЛИКОБРИТАНИЯ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ext Box 2"/>
          <p:cNvSpPr txBox="1">
            <a:spLocks noChangeArrowheads="1"/>
          </p:cNvSpPr>
          <p:nvPr/>
        </p:nvSpPr>
        <p:spPr bwMode="auto">
          <a:xfrm>
            <a:off x="1547813" y="333375"/>
            <a:ext cx="66960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>
                <a:solidFill>
                  <a:srgbClr val="0000FF"/>
                </a:solidFill>
              </a:rPr>
              <a:t>Кембриджский Университет</a:t>
            </a:r>
          </a:p>
        </p:txBody>
      </p:sp>
      <p:graphicFrame>
        <p:nvGraphicFramePr>
          <p:cNvPr id="38034" name="Group 146"/>
          <p:cNvGraphicFramePr>
            <a:graphicFrameLocks noGrp="1"/>
          </p:cNvGraphicFramePr>
          <p:nvPr/>
        </p:nvGraphicFramePr>
        <p:xfrm>
          <a:off x="468313" y="1397000"/>
          <a:ext cx="8280400" cy="4824413"/>
        </p:xfrm>
        <a:graphic>
          <a:graphicData uri="http://schemas.openxmlformats.org/drawingml/2006/table">
            <a:tbl>
              <a:tblPr/>
              <a:tblGrid>
                <a:gridCol w="4140200"/>
                <a:gridCol w="4140200"/>
              </a:tblGrid>
              <a:tr h="592138">
                <a:tc>
                  <a:txBody>
                    <a:bodyPr/>
                    <a:lstStyle/>
                    <a:p>
                      <a:pPr marL="8255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Вариант 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Вариант 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55725">
                <a:tc>
                  <a:txBody>
                    <a:bodyPr/>
                    <a:lstStyle/>
                    <a:p>
                      <a:pPr marL="615950" marR="0" lvl="0" indent="-5334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AutoNum type="arabicPeriod"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Решите уравнения:</a:t>
                      </a:r>
                    </a:p>
                    <a:p>
                      <a:pPr marL="615950" marR="0" lvl="0" indent="-5334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А) х=9</a:t>
                      </a:r>
                    </a:p>
                    <a:p>
                      <a:pPr marL="615950" marR="0" lvl="0" indent="-5334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Б) у=-4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15950" marR="0" lvl="0" indent="-5334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AutoNum type="arabicPeriod"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Решите уравнения:</a:t>
                      </a:r>
                    </a:p>
                    <a:p>
                      <a:pPr marL="615950" marR="0" lvl="0" indent="-5334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А) х=20</a:t>
                      </a:r>
                    </a:p>
                    <a:p>
                      <a:pPr marL="615950" marR="0" lvl="0" indent="-5334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Б) х=11,6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54138"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4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2. х+1,8у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4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2. 2,6х+12,4у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54138"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5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3. -18,7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4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3. 1,65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37907" name="Group 5"/>
          <p:cNvGrpSpPr>
            <a:grpSpLocks/>
          </p:cNvGrpSpPr>
          <p:nvPr/>
        </p:nvGrpSpPr>
        <p:grpSpPr bwMode="auto">
          <a:xfrm>
            <a:off x="7596188" y="0"/>
            <a:ext cx="1150937" cy="1441450"/>
            <a:chOff x="4348" y="1611"/>
            <a:chExt cx="1297" cy="1351"/>
          </a:xfrm>
        </p:grpSpPr>
        <p:sp>
          <p:nvSpPr>
            <p:cNvPr id="37908" name="Freeform 6"/>
            <p:cNvSpPr>
              <a:spLocks/>
            </p:cNvSpPr>
            <p:nvPr/>
          </p:nvSpPr>
          <p:spPr bwMode="auto">
            <a:xfrm>
              <a:off x="5136" y="2607"/>
              <a:ext cx="258" cy="246"/>
            </a:xfrm>
            <a:custGeom>
              <a:avLst/>
              <a:gdLst>
                <a:gd name="T0" fmla="*/ 0 w 776"/>
                <a:gd name="T1" fmla="*/ 2 h 491"/>
                <a:gd name="T2" fmla="*/ 0 w 776"/>
                <a:gd name="T3" fmla="*/ 2 h 491"/>
                <a:gd name="T4" fmla="*/ 0 w 776"/>
                <a:gd name="T5" fmla="*/ 2 h 491"/>
                <a:gd name="T6" fmla="*/ 0 w 776"/>
                <a:gd name="T7" fmla="*/ 1 h 491"/>
                <a:gd name="T8" fmla="*/ 0 w 776"/>
                <a:gd name="T9" fmla="*/ 1 h 491"/>
                <a:gd name="T10" fmla="*/ 0 w 776"/>
                <a:gd name="T11" fmla="*/ 1 h 491"/>
                <a:gd name="T12" fmla="*/ 0 w 776"/>
                <a:gd name="T13" fmla="*/ 1 h 491"/>
                <a:gd name="T14" fmla="*/ 0 w 776"/>
                <a:gd name="T15" fmla="*/ 1 h 491"/>
                <a:gd name="T16" fmla="*/ 0 w 776"/>
                <a:gd name="T17" fmla="*/ 0 h 491"/>
                <a:gd name="T18" fmla="*/ 0 w 776"/>
                <a:gd name="T19" fmla="*/ 1 h 491"/>
                <a:gd name="T20" fmla="*/ 0 w 776"/>
                <a:gd name="T21" fmla="*/ 1 h 491"/>
                <a:gd name="T22" fmla="*/ 0 w 776"/>
                <a:gd name="T23" fmla="*/ 1 h 491"/>
                <a:gd name="T24" fmla="*/ 0 w 776"/>
                <a:gd name="T25" fmla="*/ 2 h 491"/>
                <a:gd name="T26" fmla="*/ 0 w 776"/>
                <a:gd name="T27" fmla="*/ 2 h 491"/>
                <a:gd name="T28" fmla="*/ 0 w 776"/>
                <a:gd name="T29" fmla="*/ 2 h 491"/>
                <a:gd name="T30" fmla="*/ 0 w 776"/>
                <a:gd name="T31" fmla="*/ 2 h 491"/>
                <a:gd name="T32" fmla="*/ 0 w 776"/>
                <a:gd name="T33" fmla="*/ 2 h 491"/>
                <a:gd name="T34" fmla="*/ 0 w 776"/>
                <a:gd name="T35" fmla="*/ 2 h 491"/>
                <a:gd name="T36" fmla="*/ 0 w 776"/>
                <a:gd name="T37" fmla="*/ 2 h 491"/>
                <a:gd name="T38" fmla="*/ 0 w 776"/>
                <a:gd name="T39" fmla="*/ 2 h 491"/>
                <a:gd name="T40" fmla="*/ 0 w 776"/>
                <a:gd name="T41" fmla="*/ 2 h 491"/>
                <a:gd name="T42" fmla="*/ 0 w 776"/>
                <a:gd name="T43" fmla="*/ 2 h 491"/>
                <a:gd name="T44" fmla="*/ 0 w 776"/>
                <a:gd name="T45" fmla="*/ 2 h 491"/>
                <a:gd name="T46" fmla="*/ 0 w 776"/>
                <a:gd name="T47" fmla="*/ 2 h 491"/>
                <a:gd name="T48" fmla="*/ 0 w 776"/>
                <a:gd name="T49" fmla="*/ 2 h 49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776"/>
                <a:gd name="T76" fmla="*/ 0 h 491"/>
                <a:gd name="T77" fmla="*/ 776 w 776"/>
                <a:gd name="T78" fmla="*/ 491 h 491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776" h="491">
                  <a:moveTo>
                    <a:pt x="0" y="394"/>
                  </a:moveTo>
                  <a:lnTo>
                    <a:pt x="32" y="343"/>
                  </a:lnTo>
                  <a:lnTo>
                    <a:pt x="83" y="295"/>
                  </a:lnTo>
                  <a:lnTo>
                    <a:pt x="145" y="245"/>
                  </a:lnTo>
                  <a:lnTo>
                    <a:pt x="214" y="197"/>
                  </a:lnTo>
                  <a:lnTo>
                    <a:pt x="281" y="146"/>
                  </a:lnTo>
                  <a:lnTo>
                    <a:pt x="343" y="98"/>
                  </a:lnTo>
                  <a:lnTo>
                    <a:pt x="394" y="48"/>
                  </a:lnTo>
                  <a:lnTo>
                    <a:pt x="429" y="0"/>
                  </a:lnTo>
                  <a:lnTo>
                    <a:pt x="463" y="99"/>
                  </a:lnTo>
                  <a:lnTo>
                    <a:pt x="515" y="181"/>
                  </a:lnTo>
                  <a:lnTo>
                    <a:pt x="576" y="247"/>
                  </a:lnTo>
                  <a:lnTo>
                    <a:pt x="641" y="304"/>
                  </a:lnTo>
                  <a:lnTo>
                    <a:pt x="700" y="351"/>
                  </a:lnTo>
                  <a:lnTo>
                    <a:pt x="748" y="397"/>
                  </a:lnTo>
                  <a:lnTo>
                    <a:pt x="775" y="441"/>
                  </a:lnTo>
                  <a:lnTo>
                    <a:pt x="776" y="491"/>
                  </a:lnTo>
                  <a:lnTo>
                    <a:pt x="692" y="486"/>
                  </a:lnTo>
                  <a:lnTo>
                    <a:pt x="591" y="483"/>
                  </a:lnTo>
                  <a:lnTo>
                    <a:pt x="480" y="479"/>
                  </a:lnTo>
                  <a:lnTo>
                    <a:pt x="365" y="474"/>
                  </a:lnTo>
                  <a:lnTo>
                    <a:pt x="253" y="462"/>
                  </a:lnTo>
                  <a:lnTo>
                    <a:pt x="151" y="446"/>
                  </a:lnTo>
                  <a:lnTo>
                    <a:pt x="63" y="424"/>
                  </a:lnTo>
                  <a:lnTo>
                    <a:pt x="0" y="394"/>
                  </a:lnTo>
                  <a:close/>
                </a:path>
              </a:pathLst>
            </a:custGeom>
            <a:solidFill>
              <a:srgbClr val="7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09" name="Freeform 7"/>
            <p:cNvSpPr>
              <a:spLocks/>
            </p:cNvSpPr>
            <p:nvPr/>
          </p:nvSpPr>
          <p:spPr bwMode="auto">
            <a:xfrm>
              <a:off x="5152" y="2626"/>
              <a:ext cx="220" cy="209"/>
            </a:xfrm>
            <a:custGeom>
              <a:avLst/>
              <a:gdLst>
                <a:gd name="T0" fmla="*/ 0 w 661"/>
                <a:gd name="T1" fmla="*/ 2 h 418"/>
                <a:gd name="T2" fmla="*/ 0 w 661"/>
                <a:gd name="T3" fmla="*/ 2 h 418"/>
                <a:gd name="T4" fmla="*/ 0 w 661"/>
                <a:gd name="T5" fmla="*/ 1 h 418"/>
                <a:gd name="T6" fmla="*/ 0 w 661"/>
                <a:gd name="T7" fmla="*/ 1 h 418"/>
                <a:gd name="T8" fmla="*/ 0 w 661"/>
                <a:gd name="T9" fmla="*/ 1 h 418"/>
                <a:gd name="T10" fmla="*/ 0 w 661"/>
                <a:gd name="T11" fmla="*/ 1 h 418"/>
                <a:gd name="T12" fmla="*/ 0 w 661"/>
                <a:gd name="T13" fmla="*/ 1 h 418"/>
                <a:gd name="T14" fmla="*/ 0 w 661"/>
                <a:gd name="T15" fmla="*/ 1 h 418"/>
                <a:gd name="T16" fmla="*/ 0 w 661"/>
                <a:gd name="T17" fmla="*/ 0 h 418"/>
                <a:gd name="T18" fmla="*/ 0 w 661"/>
                <a:gd name="T19" fmla="*/ 1 h 418"/>
                <a:gd name="T20" fmla="*/ 0 w 661"/>
                <a:gd name="T21" fmla="*/ 1 h 418"/>
                <a:gd name="T22" fmla="*/ 0 w 661"/>
                <a:gd name="T23" fmla="*/ 1 h 418"/>
                <a:gd name="T24" fmla="*/ 0 w 661"/>
                <a:gd name="T25" fmla="*/ 2 h 418"/>
                <a:gd name="T26" fmla="*/ 0 w 661"/>
                <a:gd name="T27" fmla="*/ 2 h 418"/>
                <a:gd name="T28" fmla="*/ 0 w 661"/>
                <a:gd name="T29" fmla="*/ 2 h 418"/>
                <a:gd name="T30" fmla="*/ 0 w 661"/>
                <a:gd name="T31" fmla="*/ 2 h 418"/>
                <a:gd name="T32" fmla="*/ 0 w 661"/>
                <a:gd name="T33" fmla="*/ 2 h 418"/>
                <a:gd name="T34" fmla="*/ 0 w 661"/>
                <a:gd name="T35" fmla="*/ 2 h 418"/>
                <a:gd name="T36" fmla="*/ 0 w 661"/>
                <a:gd name="T37" fmla="*/ 2 h 418"/>
                <a:gd name="T38" fmla="*/ 0 w 661"/>
                <a:gd name="T39" fmla="*/ 2 h 418"/>
                <a:gd name="T40" fmla="*/ 0 w 661"/>
                <a:gd name="T41" fmla="*/ 2 h 418"/>
                <a:gd name="T42" fmla="*/ 0 w 661"/>
                <a:gd name="T43" fmla="*/ 2 h 418"/>
                <a:gd name="T44" fmla="*/ 0 w 661"/>
                <a:gd name="T45" fmla="*/ 2 h 418"/>
                <a:gd name="T46" fmla="*/ 0 w 661"/>
                <a:gd name="T47" fmla="*/ 2 h 418"/>
                <a:gd name="T48" fmla="*/ 0 w 661"/>
                <a:gd name="T49" fmla="*/ 2 h 41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661"/>
                <a:gd name="T76" fmla="*/ 0 h 418"/>
                <a:gd name="T77" fmla="*/ 661 w 661"/>
                <a:gd name="T78" fmla="*/ 418 h 418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661" h="418">
                  <a:moveTo>
                    <a:pt x="0" y="336"/>
                  </a:moveTo>
                  <a:lnTo>
                    <a:pt x="29" y="293"/>
                  </a:lnTo>
                  <a:lnTo>
                    <a:pt x="72" y="251"/>
                  </a:lnTo>
                  <a:lnTo>
                    <a:pt x="125" y="209"/>
                  </a:lnTo>
                  <a:lnTo>
                    <a:pt x="182" y="168"/>
                  </a:lnTo>
                  <a:lnTo>
                    <a:pt x="239" y="125"/>
                  </a:lnTo>
                  <a:lnTo>
                    <a:pt x="292" y="83"/>
                  </a:lnTo>
                  <a:lnTo>
                    <a:pt x="335" y="41"/>
                  </a:lnTo>
                  <a:lnTo>
                    <a:pt x="366" y="0"/>
                  </a:lnTo>
                  <a:lnTo>
                    <a:pt x="394" y="85"/>
                  </a:lnTo>
                  <a:lnTo>
                    <a:pt x="439" y="155"/>
                  </a:lnTo>
                  <a:lnTo>
                    <a:pt x="492" y="211"/>
                  </a:lnTo>
                  <a:lnTo>
                    <a:pt x="547" y="259"/>
                  </a:lnTo>
                  <a:lnTo>
                    <a:pt x="596" y="299"/>
                  </a:lnTo>
                  <a:lnTo>
                    <a:pt x="637" y="339"/>
                  </a:lnTo>
                  <a:lnTo>
                    <a:pt x="659" y="377"/>
                  </a:lnTo>
                  <a:lnTo>
                    <a:pt x="661" y="418"/>
                  </a:lnTo>
                  <a:lnTo>
                    <a:pt x="587" y="414"/>
                  </a:lnTo>
                  <a:lnTo>
                    <a:pt x="503" y="412"/>
                  </a:lnTo>
                  <a:lnTo>
                    <a:pt x="408" y="408"/>
                  </a:lnTo>
                  <a:lnTo>
                    <a:pt x="311" y="404"/>
                  </a:lnTo>
                  <a:lnTo>
                    <a:pt x="215" y="395"/>
                  </a:lnTo>
                  <a:lnTo>
                    <a:pt x="127" y="382"/>
                  </a:lnTo>
                  <a:lnTo>
                    <a:pt x="54" y="361"/>
                  </a:lnTo>
                  <a:lnTo>
                    <a:pt x="0" y="336"/>
                  </a:lnTo>
                  <a:close/>
                </a:path>
              </a:pathLst>
            </a:custGeom>
            <a:solidFill>
              <a:srgbClr val="5C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10" name="Freeform 8"/>
            <p:cNvSpPr>
              <a:spLocks/>
            </p:cNvSpPr>
            <p:nvPr/>
          </p:nvSpPr>
          <p:spPr bwMode="auto">
            <a:xfrm>
              <a:off x="5169" y="2643"/>
              <a:ext cx="182" cy="174"/>
            </a:xfrm>
            <a:custGeom>
              <a:avLst/>
              <a:gdLst>
                <a:gd name="T0" fmla="*/ 0 w 547"/>
                <a:gd name="T1" fmla="*/ 2 h 347"/>
                <a:gd name="T2" fmla="*/ 0 w 547"/>
                <a:gd name="T3" fmla="*/ 1 h 347"/>
                <a:gd name="T4" fmla="*/ 0 w 547"/>
                <a:gd name="T5" fmla="*/ 1 h 347"/>
                <a:gd name="T6" fmla="*/ 0 w 547"/>
                <a:gd name="T7" fmla="*/ 1 h 347"/>
                <a:gd name="T8" fmla="*/ 0 w 547"/>
                <a:gd name="T9" fmla="*/ 1 h 347"/>
                <a:gd name="T10" fmla="*/ 0 w 547"/>
                <a:gd name="T11" fmla="*/ 1 h 347"/>
                <a:gd name="T12" fmla="*/ 0 w 547"/>
                <a:gd name="T13" fmla="*/ 1 h 347"/>
                <a:gd name="T14" fmla="*/ 0 w 547"/>
                <a:gd name="T15" fmla="*/ 1 h 347"/>
                <a:gd name="T16" fmla="*/ 0 w 547"/>
                <a:gd name="T17" fmla="*/ 0 h 347"/>
                <a:gd name="T18" fmla="*/ 0 w 547"/>
                <a:gd name="T19" fmla="*/ 1 h 347"/>
                <a:gd name="T20" fmla="*/ 0 w 547"/>
                <a:gd name="T21" fmla="*/ 1 h 347"/>
                <a:gd name="T22" fmla="*/ 0 w 547"/>
                <a:gd name="T23" fmla="*/ 1 h 347"/>
                <a:gd name="T24" fmla="*/ 0 w 547"/>
                <a:gd name="T25" fmla="*/ 1 h 347"/>
                <a:gd name="T26" fmla="*/ 0 w 547"/>
                <a:gd name="T27" fmla="*/ 1 h 347"/>
                <a:gd name="T28" fmla="*/ 0 w 547"/>
                <a:gd name="T29" fmla="*/ 2 h 347"/>
                <a:gd name="T30" fmla="*/ 0 w 547"/>
                <a:gd name="T31" fmla="*/ 2 h 347"/>
                <a:gd name="T32" fmla="*/ 0 w 547"/>
                <a:gd name="T33" fmla="*/ 2 h 347"/>
                <a:gd name="T34" fmla="*/ 0 w 547"/>
                <a:gd name="T35" fmla="*/ 2 h 347"/>
                <a:gd name="T36" fmla="*/ 0 w 547"/>
                <a:gd name="T37" fmla="*/ 2 h 347"/>
                <a:gd name="T38" fmla="*/ 0 w 547"/>
                <a:gd name="T39" fmla="*/ 2 h 347"/>
                <a:gd name="T40" fmla="*/ 0 w 547"/>
                <a:gd name="T41" fmla="*/ 2 h 347"/>
                <a:gd name="T42" fmla="*/ 0 w 547"/>
                <a:gd name="T43" fmla="*/ 2 h 347"/>
                <a:gd name="T44" fmla="*/ 0 w 547"/>
                <a:gd name="T45" fmla="*/ 2 h 347"/>
                <a:gd name="T46" fmla="*/ 0 w 547"/>
                <a:gd name="T47" fmla="*/ 2 h 347"/>
                <a:gd name="T48" fmla="*/ 0 w 547"/>
                <a:gd name="T49" fmla="*/ 2 h 34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47"/>
                <a:gd name="T76" fmla="*/ 0 h 347"/>
                <a:gd name="T77" fmla="*/ 547 w 547"/>
                <a:gd name="T78" fmla="*/ 347 h 347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47" h="347">
                  <a:moveTo>
                    <a:pt x="0" y="278"/>
                  </a:moveTo>
                  <a:lnTo>
                    <a:pt x="22" y="243"/>
                  </a:lnTo>
                  <a:lnTo>
                    <a:pt x="59" y="207"/>
                  </a:lnTo>
                  <a:lnTo>
                    <a:pt x="103" y="172"/>
                  </a:lnTo>
                  <a:lnTo>
                    <a:pt x="151" y="138"/>
                  </a:lnTo>
                  <a:lnTo>
                    <a:pt x="197" y="103"/>
                  </a:lnTo>
                  <a:lnTo>
                    <a:pt x="241" y="69"/>
                  </a:lnTo>
                  <a:lnTo>
                    <a:pt x="276" y="34"/>
                  </a:lnTo>
                  <a:lnTo>
                    <a:pt x="302" y="0"/>
                  </a:lnTo>
                  <a:lnTo>
                    <a:pt x="326" y="69"/>
                  </a:lnTo>
                  <a:lnTo>
                    <a:pt x="362" y="128"/>
                  </a:lnTo>
                  <a:lnTo>
                    <a:pt x="405" y="173"/>
                  </a:lnTo>
                  <a:lnTo>
                    <a:pt x="451" y="214"/>
                  </a:lnTo>
                  <a:lnTo>
                    <a:pt x="492" y="248"/>
                  </a:lnTo>
                  <a:lnTo>
                    <a:pt x="526" y="280"/>
                  </a:lnTo>
                  <a:lnTo>
                    <a:pt x="546" y="312"/>
                  </a:lnTo>
                  <a:lnTo>
                    <a:pt x="547" y="347"/>
                  </a:lnTo>
                  <a:lnTo>
                    <a:pt x="487" y="343"/>
                  </a:lnTo>
                  <a:lnTo>
                    <a:pt x="416" y="341"/>
                  </a:lnTo>
                  <a:lnTo>
                    <a:pt x="338" y="338"/>
                  </a:lnTo>
                  <a:lnTo>
                    <a:pt x="258" y="334"/>
                  </a:lnTo>
                  <a:lnTo>
                    <a:pt x="178" y="326"/>
                  </a:lnTo>
                  <a:lnTo>
                    <a:pt x="106" y="314"/>
                  </a:lnTo>
                  <a:lnTo>
                    <a:pt x="43" y="297"/>
                  </a:lnTo>
                  <a:lnTo>
                    <a:pt x="0" y="278"/>
                  </a:lnTo>
                  <a:close/>
                </a:path>
              </a:pathLst>
            </a:custGeom>
            <a:solidFill>
              <a:srgbClr val="4A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11" name="Freeform 9"/>
            <p:cNvSpPr>
              <a:spLocks/>
            </p:cNvSpPr>
            <p:nvPr/>
          </p:nvSpPr>
          <p:spPr bwMode="auto">
            <a:xfrm>
              <a:off x="5186" y="2662"/>
              <a:ext cx="143" cy="137"/>
            </a:xfrm>
            <a:custGeom>
              <a:avLst/>
              <a:gdLst>
                <a:gd name="T0" fmla="*/ 0 w 430"/>
                <a:gd name="T1" fmla="*/ 1 h 274"/>
                <a:gd name="T2" fmla="*/ 0 w 430"/>
                <a:gd name="T3" fmla="*/ 1 h 274"/>
                <a:gd name="T4" fmla="*/ 0 w 430"/>
                <a:gd name="T5" fmla="*/ 1 h 274"/>
                <a:gd name="T6" fmla="*/ 0 w 430"/>
                <a:gd name="T7" fmla="*/ 1 h 274"/>
                <a:gd name="T8" fmla="*/ 0 w 430"/>
                <a:gd name="T9" fmla="*/ 1 h 274"/>
                <a:gd name="T10" fmla="*/ 0 w 430"/>
                <a:gd name="T11" fmla="*/ 1 h 274"/>
                <a:gd name="T12" fmla="*/ 0 w 430"/>
                <a:gd name="T13" fmla="*/ 1 h 274"/>
                <a:gd name="T14" fmla="*/ 0 w 430"/>
                <a:gd name="T15" fmla="*/ 1 h 274"/>
                <a:gd name="T16" fmla="*/ 0 w 430"/>
                <a:gd name="T17" fmla="*/ 0 h 274"/>
                <a:gd name="T18" fmla="*/ 0 w 430"/>
                <a:gd name="T19" fmla="*/ 1 h 274"/>
                <a:gd name="T20" fmla="*/ 0 w 430"/>
                <a:gd name="T21" fmla="*/ 1 h 274"/>
                <a:gd name="T22" fmla="*/ 0 w 430"/>
                <a:gd name="T23" fmla="*/ 1 h 274"/>
                <a:gd name="T24" fmla="*/ 0 w 430"/>
                <a:gd name="T25" fmla="*/ 1 h 274"/>
                <a:gd name="T26" fmla="*/ 0 w 430"/>
                <a:gd name="T27" fmla="*/ 1 h 274"/>
                <a:gd name="T28" fmla="*/ 0 w 430"/>
                <a:gd name="T29" fmla="*/ 1 h 274"/>
                <a:gd name="T30" fmla="*/ 0 w 430"/>
                <a:gd name="T31" fmla="*/ 1 h 274"/>
                <a:gd name="T32" fmla="*/ 0 w 430"/>
                <a:gd name="T33" fmla="*/ 1 h 274"/>
                <a:gd name="T34" fmla="*/ 0 w 430"/>
                <a:gd name="T35" fmla="*/ 1 h 274"/>
                <a:gd name="T36" fmla="*/ 0 w 430"/>
                <a:gd name="T37" fmla="*/ 1 h 274"/>
                <a:gd name="T38" fmla="*/ 0 w 430"/>
                <a:gd name="T39" fmla="*/ 1 h 274"/>
                <a:gd name="T40" fmla="*/ 0 w 430"/>
                <a:gd name="T41" fmla="*/ 1 h 274"/>
                <a:gd name="T42" fmla="*/ 0 w 430"/>
                <a:gd name="T43" fmla="*/ 1 h 274"/>
                <a:gd name="T44" fmla="*/ 0 w 430"/>
                <a:gd name="T45" fmla="*/ 1 h 274"/>
                <a:gd name="T46" fmla="*/ 0 w 430"/>
                <a:gd name="T47" fmla="*/ 1 h 274"/>
                <a:gd name="T48" fmla="*/ 0 w 430"/>
                <a:gd name="T49" fmla="*/ 1 h 27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430"/>
                <a:gd name="T76" fmla="*/ 0 h 274"/>
                <a:gd name="T77" fmla="*/ 430 w 430"/>
                <a:gd name="T78" fmla="*/ 274 h 27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430" h="274">
                  <a:moveTo>
                    <a:pt x="0" y="220"/>
                  </a:moveTo>
                  <a:lnTo>
                    <a:pt x="18" y="192"/>
                  </a:lnTo>
                  <a:lnTo>
                    <a:pt x="46" y="165"/>
                  </a:lnTo>
                  <a:lnTo>
                    <a:pt x="80" y="137"/>
                  </a:lnTo>
                  <a:lnTo>
                    <a:pt x="118" y="110"/>
                  </a:lnTo>
                  <a:lnTo>
                    <a:pt x="153" y="83"/>
                  </a:lnTo>
                  <a:lnTo>
                    <a:pt x="189" y="55"/>
                  </a:lnTo>
                  <a:lnTo>
                    <a:pt x="217" y="28"/>
                  </a:lnTo>
                  <a:lnTo>
                    <a:pt x="237" y="0"/>
                  </a:lnTo>
                  <a:lnTo>
                    <a:pt x="255" y="55"/>
                  </a:lnTo>
                  <a:lnTo>
                    <a:pt x="285" y="101"/>
                  </a:lnTo>
                  <a:lnTo>
                    <a:pt x="319" y="137"/>
                  </a:lnTo>
                  <a:lnTo>
                    <a:pt x="355" y="170"/>
                  </a:lnTo>
                  <a:lnTo>
                    <a:pt x="386" y="196"/>
                  </a:lnTo>
                  <a:lnTo>
                    <a:pt x="413" y="221"/>
                  </a:lnTo>
                  <a:lnTo>
                    <a:pt x="429" y="246"/>
                  </a:lnTo>
                  <a:lnTo>
                    <a:pt x="430" y="274"/>
                  </a:lnTo>
                  <a:lnTo>
                    <a:pt x="382" y="271"/>
                  </a:lnTo>
                  <a:lnTo>
                    <a:pt x="327" y="269"/>
                  </a:lnTo>
                  <a:lnTo>
                    <a:pt x="265" y="267"/>
                  </a:lnTo>
                  <a:lnTo>
                    <a:pt x="201" y="264"/>
                  </a:lnTo>
                  <a:lnTo>
                    <a:pt x="138" y="258"/>
                  </a:lnTo>
                  <a:lnTo>
                    <a:pt x="81" y="248"/>
                  </a:lnTo>
                  <a:lnTo>
                    <a:pt x="33" y="235"/>
                  </a:lnTo>
                  <a:lnTo>
                    <a:pt x="0" y="220"/>
                  </a:lnTo>
                  <a:close/>
                </a:path>
              </a:pathLst>
            </a:custGeom>
            <a:solidFill>
              <a:srgbClr val="38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12" name="Freeform 10"/>
            <p:cNvSpPr>
              <a:spLocks/>
            </p:cNvSpPr>
            <p:nvPr/>
          </p:nvSpPr>
          <p:spPr bwMode="auto">
            <a:xfrm>
              <a:off x="5257" y="1871"/>
              <a:ext cx="86" cy="57"/>
            </a:xfrm>
            <a:custGeom>
              <a:avLst/>
              <a:gdLst>
                <a:gd name="T0" fmla="*/ 0 w 259"/>
                <a:gd name="T1" fmla="*/ 1 h 114"/>
                <a:gd name="T2" fmla="*/ 0 w 259"/>
                <a:gd name="T3" fmla="*/ 1 h 114"/>
                <a:gd name="T4" fmla="*/ 0 w 259"/>
                <a:gd name="T5" fmla="*/ 1 h 114"/>
                <a:gd name="T6" fmla="*/ 0 w 259"/>
                <a:gd name="T7" fmla="*/ 1 h 114"/>
                <a:gd name="T8" fmla="*/ 0 w 259"/>
                <a:gd name="T9" fmla="*/ 1 h 114"/>
                <a:gd name="T10" fmla="*/ 0 w 259"/>
                <a:gd name="T11" fmla="*/ 1 h 114"/>
                <a:gd name="T12" fmla="*/ 0 w 259"/>
                <a:gd name="T13" fmla="*/ 1 h 114"/>
                <a:gd name="T14" fmla="*/ 0 w 259"/>
                <a:gd name="T15" fmla="*/ 1 h 114"/>
                <a:gd name="T16" fmla="*/ 0 w 259"/>
                <a:gd name="T17" fmla="*/ 0 h 114"/>
                <a:gd name="T18" fmla="*/ 0 w 259"/>
                <a:gd name="T19" fmla="*/ 1 h 114"/>
                <a:gd name="T20" fmla="*/ 0 w 259"/>
                <a:gd name="T21" fmla="*/ 1 h 114"/>
                <a:gd name="T22" fmla="*/ 0 w 259"/>
                <a:gd name="T23" fmla="*/ 1 h 114"/>
                <a:gd name="T24" fmla="*/ 0 w 259"/>
                <a:gd name="T25" fmla="*/ 1 h 114"/>
                <a:gd name="T26" fmla="*/ 0 w 259"/>
                <a:gd name="T27" fmla="*/ 1 h 114"/>
                <a:gd name="T28" fmla="*/ 0 w 259"/>
                <a:gd name="T29" fmla="*/ 1 h 114"/>
                <a:gd name="T30" fmla="*/ 0 w 259"/>
                <a:gd name="T31" fmla="*/ 1 h 114"/>
                <a:gd name="T32" fmla="*/ 0 w 259"/>
                <a:gd name="T33" fmla="*/ 1 h 114"/>
                <a:gd name="T34" fmla="*/ 0 w 259"/>
                <a:gd name="T35" fmla="*/ 1 h 114"/>
                <a:gd name="T36" fmla="*/ 0 w 259"/>
                <a:gd name="T37" fmla="*/ 1 h 114"/>
                <a:gd name="T38" fmla="*/ 0 w 259"/>
                <a:gd name="T39" fmla="*/ 1 h 114"/>
                <a:gd name="T40" fmla="*/ 0 w 259"/>
                <a:gd name="T41" fmla="*/ 1 h 114"/>
                <a:gd name="T42" fmla="*/ 0 w 259"/>
                <a:gd name="T43" fmla="*/ 1 h 114"/>
                <a:gd name="T44" fmla="*/ 0 w 259"/>
                <a:gd name="T45" fmla="*/ 1 h 114"/>
                <a:gd name="T46" fmla="*/ 0 w 259"/>
                <a:gd name="T47" fmla="*/ 1 h 114"/>
                <a:gd name="T48" fmla="*/ 0 w 259"/>
                <a:gd name="T49" fmla="*/ 1 h 11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59"/>
                <a:gd name="T76" fmla="*/ 0 h 114"/>
                <a:gd name="T77" fmla="*/ 259 w 259"/>
                <a:gd name="T78" fmla="*/ 114 h 11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59" h="114">
                  <a:moveTo>
                    <a:pt x="257" y="67"/>
                  </a:moveTo>
                  <a:lnTo>
                    <a:pt x="185" y="93"/>
                  </a:lnTo>
                  <a:lnTo>
                    <a:pt x="125" y="108"/>
                  </a:lnTo>
                  <a:lnTo>
                    <a:pt x="77" y="114"/>
                  </a:lnTo>
                  <a:lnTo>
                    <a:pt x="42" y="111"/>
                  </a:lnTo>
                  <a:lnTo>
                    <a:pt x="17" y="97"/>
                  </a:lnTo>
                  <a:lnTo>
                    <a:pt x="4" y="73"/>
                  </a:lnTo>
                  <a:lnTo>
                    <a:pt x="0" y="41"/>
                  </a:lnTo>
                  <a:lnTo>
                    <a:pt x="8" y="0"/>
                  </a:lnTo>
                  <a:lnTo>
                    <a:pt x="22" y="12"/>
                  </a:lnTo>
                  <a:lnTo>
                    <a:pt x="42" y="21"/>
                  </a:lnTo>
                  <a:lnTo>
                    <a:pt x="63" y="25"/>
                  </a:lnTo>
                  <a:lnTo>
                    <a:pt x="90" y="26"/>
                  </a:lnTo>
                  <a:lnTo>
                    <a:pt x="117" y="24"/>
                  </a:lnTo>
                  <a:lnTo>
                    <a:pt x="148" y="20"/>
                  </a:lnTo>
                  <a:lnTo>
                    <a:pt x="180" y="12"/>
                  </a:lnTo>
                  <a:lnTo>
                    <a:pt x="217" y="3"/>
                  </a:lnTo>
                  <a:lnTo>
                    <a:pt x="230" y="1"/>
                  </a:lnTo>
                  <a:lnTo>
                    <a:pt x="241" y="5"/>
                  </a:lnTo>
                  <a:lnTo>
                    <a:pt x="248" y="9"/>
                  </a:lnTo>
                  <a:lnTo>
                    <a:pt x="255" y="17"/>
                  </a:lnTo>
                  <a:lnTo>
                    <a:pt x="258" y="25"/>
                  </a:lnTo>
                  <a:lnTo>
                    <a:pt x="259" y="38"/>
                  </a:lnTo>
                  <a:lnTo>
                    <a:pt x="259" y="50"/>
                  </a:lnTo>
                  <a:lnTo>
                    <a:pt x="257" y="67"/>
                  </a:lnTo>
                  <a:close/>
                </a:path>
              </a:pathLst>
            </a:custGeom>
            <a:solidFill>
              <a:srgbClr val="6E21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13" name="Freeform 11"/>
            <p:cNvSpPr>
              <a:spLocks/>
            </p:cNvSpPr>
            <p:nvPr/>
          </p:nvSpPr>
          <p:spPr bwMode="auto">
            <a:xfrm>
              <a:off x="5257" y="1892"/>
              <a:ext cx="115" cy="67"/>
            </a:xfrm>
            <a:custGeom>
              <a:avLst/>
              <a:gdLst>
                <a:gd name="T0" fmla="*/ 0 w 345"/>
                <a:gd name="T1" fmla="*/ 1 h 134"/>
                <a:gd name="T2" fmla="*/ 0 w 345"/>
                <a:gd name="T3" fmla="*/ 1 h 134"/>
                <a:gd name="T4" fmla="*/ 0 w 345"/>
                <a:gd name="T5" fmla="*/ 1 h 134"/>
                <a:gd name="T6" fmla="*/ 0 w 345"/>
                <a:gd name="T7" fmla="*/ 1 h 134"/>
                <a:gd name="T8" fmla="*/ 0 w 345"/>
                <a:gd name="T9" fmla="*/ 1 h 134"/>
                <a:gd name="T10" fmla="*/ 0 w 345"/>
                <a:gd name="T11" fmla="*/ 1 h 134"/>
                <a:gd name="T12" fmla="*/ 0 w 345"/>
                <a:gd name="T13" fmla="*/ 1 h 134"/>
                <a:gd name="T14" fmla="*/ 0 w 345"/>
                <a:gd name="T15" fmla="*/ 1 h 134"/>
                <a:gd name="T16" fmla="*/ 0 w 345"/>
                <a:gd name="T17" fmla="*/ 1 h 134"/>
                <a:gd name="T18" fmla="*/ 0 w 345"/>
                <a:gd name="T19" fmla="*/ 1 h 134"/>
                <a:gd name="T20" fmla="*/ 0 w 345"/>
                <a:gd name="T21" fmla="*/ 1 h 134"/>
                <a:gd name="T22" fmla="*/ 0 w 345"/>
                <a:gd name="T23" fmla="*/ 1 h 134"/>
                <a:gd name="T24" fmla="*/ 0 w 345"/>
                <a:gd name="T25" fmla="*/ 1 h 134"/>
                <a:gd name="T26" fmla="*/ 0 w 345"/>
                <a:gd name="T27" fmla="*/ 1 h 134"/>
                <a:gd name="T28" fmla="*/ 0 w 345"/>
                <a:gd name="T29" fmla="*/ 1 h 134"/>
                <a:gd name="T30" fmla="*/ 0 w 345"/>
                <a:gd name="T31" fmla="*/ 1 h 134"/>
                <a:gd name="T32" fmla="*/ 0 w 345"/>
                <a:gd name="T33" fmla="*/ 1 h 134"/>
                <a:gd name="T34" fmla="*/ 0 w 345"/>
                <a:gd name="T35" fmla="*/ 1 h 134"/>
                <a:gd name="T36" fmla="*/ 0 w 345"/>
                <a:gd name="T37" fmla="*/ 1 h 134"/>
                <a:gd name="T38" fmla="*/ 0 w 345"/>
                <a:gd name="T39" fmla="*/ 1 h 134"/>
                <a:gd name="T40" fmla="*/ 0 w 345"/>
                <a:gd name="T41" fmla="*/ 0 h 134"/>
                <a:gd name="T42" fmla="*/ 0 w 345"/>
                <a:gd name="T43" fmla="*/ 0 h 134"/>
                <a:gd name="T44" fmla="*/ 0 w 345"/>
                <a:gd name="T45" fmla="*/ 1 h 134"/>
                <a:gd name="T46" fmla="*/ 0 w 345"/>
                <a:gd name="T47" fmla="*/ 1 h 134"/>
                <a:gd name="T48" fmla="*/ 0 w 345"/>
                <a:gd name="T49" fmla="*/ 1 h 13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45"/>
                <a:gd name="T76" fmla="*/ 0 h 134"/>
                <a:gd name="T77" fmla="*/ 345 w 345"/>
                <a:gd name="T78" fmla="*/ 134 h 13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45" h="134">
                  <a:moveTo>
                    <a:pt x="345" y="25"/>
                  </a:moveTo>
                  <a:lnTo>
                    <a:pt x="281" y="74"/>
                  </a:lnTo>
                  <a:lnTo>
                    <a:pt x="226" y="110"/>
                  </a:lnTo>
                  <a:lnTo>
                    <a:pt x="174" y="128"/>
                  </a:lnTo>
                  <a:lnTo>
                    <a:pt x="130" y="134"/>
                  </a:lnTo>
                  <a:lnTo>
                    <a:pt x="88" y="127"/>
                  </a:lnTo>
                  <a:lnTo>
                    <a:pt x="54" y="110"/>
                  </a:lnTo>
                  <a:lnTo>
                    <a:pt x="24" y="82"/>
                  </a:lnTo>
                  <a:lnTo>
                    <a:pt x="0" y="47"/>
                  </a:lnTo>
                  <a:lnTo>
                    <a:pt x="30" y="43"/>
                  </a:lnTo>
                  <a:lnTo>
                    <a:pt x="63" y="40"/>
                  </a:lnTo>
                  <a:lnTo>
                    <a:pt x="94" y="38"/>
                  </a:lnTo>
                  <a:lnTo>
                    <a:pt x="126" y="35"/>
                  </a:lnTo>
                  <a:lnTo>
                    <a:pt x="157" y="31"/>
                  </a:lnTo>
                  <a:lnTo>
                    <a:pt x="190" y="29"/>
                  </a:lnTo>
                  <a:lnTo>
                    <a:pt x="222" y="25"/>
                  </a:lnTo>
                  <a:lnTo>
                    <a:pt x="255" y="22"/>
                  </a:lnTo>
                  <a:lnTo>
                    <a:pt x="269" y="13"/>
                  </a:lnTo>
                  <a:lnTo>
                    <a:pt x="283" y="6"/>
                  </a:lnTo>
                  <a:lnTo>
                    <a:pt x="295" y="1"/>
                  </a:lnTo>
                  <a:lnTo>
                    <a:pt x="310" y="0"/>
                  </a:lnTo>
                  <a:lnTo>
                    <a:pt x="319" y="0"/>
                  </a:lnTo>
                  <a:lnTo>
                    <a:pt x="329" y="4"/>
                  </a:lnTo>
                  <a:lnTo>
                    <a:pt x="338" y="12"/>
                  </a:lnTo>
                  <a:lnTo>
                    <a:pt x="345" y="25"/>
                  </a:lnTo>
                  <a:close/>
                </a:path>
              </a:pathLst>
            </a:custGeom>
            <a:solidFill>
              <a:srgbClr val="6E21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14" name="Freeform 12"/>
            <p:cNvSpPr>
              <a:spLocks/>
            </p:cNvSpPr>
            <p:nvPr/>
          </p:nvSpPr>
          <p:spPr bwMode="auto">
            <a:xfrm>
              <a:off x="4576" y="2117"/>
              <a:ext cx="756" cy="639"/>
            </a:xfrm>
            <a:custGeom>
              <a:avLst/>
              <a:gdLst>
                <a:gd name="T0" fmla="*/ 0 w 2268"/>
                <a:gd name="T1" fmla="*/ 2 h 1280"/>
                <a:gd name="T2" fmla="*/ 0 w 2268"/>
                <a:gd name="T3" fmla="*/ 2 h 1280"/>
                <a:gd name="T4" fmla="*/ 0 w 2268"/>
                <a:gd name="T5" fmla="*/ 1 h 1280"/>
                <a:gd name="T6" fmla="*/ 0 w 2268"/>
                <a:gd name="T7" fmla="*/ 0 h 1280"/>
                <a:gd name="T8" fmla="*/ 0 w 2268"/>
                <a:gd name="T9" fmla="*/ 0 h 1280"/>
                <a:gd name="T10" fmla="*/ 0 w 2268"/>
                <a:gd name="T11" fmla="*/ 0 h 1280"/>
                <a:gd name="T12" fmla="*/ 0 w 2268"/>
                <a:gd name="T13" fmla="*/ 0 h 1280"/>
                <a:gd name="T14" fmla="*/ 0 w 2268"/>
                <a:gd name="T15" fmla="*/ 0 h 1280"/>
                <a:gd name="T16" fmla="*/ 0 w 2268"/>
                <a:gd name="T17" fmla="*/ 0 h 1280"/>
                <a:gd name="T18" fmla="*/ 0 w 2268"/>
                <a:gd name="T19" fmla="*/ 0 h 1280"/>
                <a:gd name="T20" fmla="*/ 0 w 2268"/>
                <a:gd name="T21" fmla="*/ 0 h 1280"/>
                <a:gd name="T22" fmla="*/ 0 w 2268"/>
                <a:gd name="T23" fmla="*/ 0 h 1280"/>
                <a:gd name="T24" fmla="*/ 0 w 2268"/>
                <a:gd name="T25" fmla="*/ 0 h 1280"/>
                <a:gd name="T26" fmla="*/ 0 w 2268"/>
                <a:gd name="T27" fmla="*/ 0 h 1280"/>
                <a:gd name="T28" fmla="*/ 0 w 2268"/>
                <a:gd name="T29" fmla="*/ 0 h 1280"/>
                <a:gd name="T30" fmla="*/ 0 w 2268"/>
                <a:gd name="T31" fmla="*/ 0 h 1280"/>
                <a:gd name="T32" fmla="*/ 0 w 2268"/>
                <a:gd name="T33" fmla="*/ 1 h 1280"/>
                <a:gd name="T34" fmla="*/ 0 w 2268"/>
                <a:gd name="T35" fmla="*/ 1 h 1280"/>
                <a:gd name="T36" fmla="*/ 0 w 2268"/>
                <a:gd name="T37" fmla="*/ 1 h 1280"/>
                <a:gd name="T38" fmla="*/ 0 w 2268"/>
                <a:gd name="T39" fmla="*/ 2 h 1280"/>
                <a:gd name="T40" fmla="*/ 0 w 2268"/>
                <a:gd name="T41" fmla="*/ 2 h 1280"/>
                <a:gd name="T42" fmla="*/ 0 w 2268"/>
                <a:gd name="T43" fmla="*/ 3 h 1280"/>
                <a:gd name="T44" fmla="*/ 0 w 2268"/>
                <a:gd name="T45" fmla="*/ 4 h 1280"/>
                <a:gd name="T46" fmla="*/ 0 w 2268"/>
                <a:gd name="T47" fmla="*/ 4 h 1280"/>
                <a:gd name="T48" fmla="*/ 0 w 2268"/>
                <a:gd name="T49" fmla="*/ 4 h 1280"/>
                <a:gd name="T50" fmla="*/ 0 w 2268"/>
                <a:gd name="T51" fmla="*/ 4 h 1280"/>
                <a:gd name="T52" fmla="*/ 0 w 2268"/>
                <a:gd name="T53" fmla="*/ 4 h 1280"/>
                <a:gd name="T54" fmla="*/ 0 w 2268"/>
                <a:gd name="T55" fmla="*/ 4 h 1280"/>
                <a:gd name="T56" fmla="*/ 0 w 2268"/>
                <a:gd name="T57" fmla="*/ 4 h 1280"/>
                <a:gd name="T58" fmla="*/ 0 w 2268"/>
                <a:gd name="T59" fmla="*/ 4 h 1280"/>
                <a:gd name="T60" fmla="*/ 0 w 2268"/>
                <a:gd name="T61" fmla="*/ 4 h 1280"/>
                <a:gd name="T62" fmla="*/ 0 w 2268"/>
                <a:gd name="T63" fmla="*/ 4 h 1280"/>
                <a:gd name="T64" fmla="*/ 0 w 2268"/>
                <a:gd name="T65" fmla="*/ 4 h 1280"/>
                <a:gd name="T66" fmla="*/ 0 w 2268"/>
                <a:gd name="T67" fmla="*/ 3 h 1280"/>
                <a:gd name="T68" fmla="*/ 0 w 2268"/>
                <a:gd name="T69" fmla="*/ 3 h 1280"/>
                <a:gd name="T70" fmla="*/ 0 w 2268"/>
                <a:gd name="T71" fmla="*/ 3 h 128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2268"/>
                <a:gd name="T109" fmla="*/ 0 h 1280"/>
                <a:gd name="T110" fmla="*/ 2268 w 2268"/>
                <a:gd name="T111" fmla="*/ 1280 h 1280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2268" h="1280">
                  <a:moveTo>
                    <a:pt x="2193" y="816"/>
                  </a:moveTo>
                  <a:lnTo>
                    <a:pt x="2202" y="714"/>
                  </a:lnTo>
                  <a:lnTo>
                    <a:pt x="2210" y="615"/>
                  </a:lnTo>
                  <a:lnTo>
                    <a:pt x="2220" y="514"/>
                  </a:lnTo>
                  <a:lnTo>
                    <a:pt x="2230" y="415"/>
                  </a:lnTo>
                  <a:lnTo>
                    <a:pt x="2238" y="313"/>
                  </a:lnTo>
                  <a:lnTo>
                    <a:pt x="2248" y="214"/>
                  </a:lnTo>
                  <a:lnTo>
                    <a:pt x="2258" y="114"/>
                  </a:lnTo>
                  <a:lnTo>
                    <a:pt x="2268" y="14"/>
                  </a:lnTo>
                  <a:lnTo>
                    <a:pt x="2230" y="3"/>
                  </a:lnTo>
                  <a:lnTo>
                    <a:pt x="2193" y="0"/>
                  </a:lnTo>
                  <a:lnTo>
                    <a:pt x="2154" y="1"/>
                  </a:lnTo>
                  <a:lnTo>
                    <a:pt x="2114" y="7"/>
                  </a:lnTo>
                  <a:lnTo>
                    <a:pt x="2075" y="10"/>
                  </a:lnTo>
                  <a:lnTo>
                    <a:pt x="2035" y="14"/>
                  </a:lnTo>
                  <a:lnTo>
                    <a:pt x="1997" y="13"/>
                  </a:lnTo>
                  <a:lnTo>
                    <a:pt x="1962" y="8"/>
                  </a:lnTo>
                  <a:lnTo>
                    <a:pt x="1757" y="21"/>
                  </a:lnTo>
                  <a:lnTo>
                    <a:pt x="1554" y="34"/>
                  </a:lnTo>
                  <a:lnTo>
                    <a:pt x="1349" y="47"/>
                  </a:lnTo>
                  <a:lnTo>
                    <a:pt x="1146" y="61"/>
                  </a:lnTo>
                  <a:lnTo>
                    <a:pt x="941" y="73"/>
                  </a:lnTo>
                  <a:lnTo>
                    <a:pt x="738" y="88"/>
                  </a:lnTo>
                  <a:lnTo>
                    <a:pt x="533" y="101"/>
                  </a:lnTo>
                  <a:lnTo>
                    <a:pt x="330" y="115"/>
                  </a:lnTo>
                  <a:lnTo>
                    <a:pt x="285" y="124"/>
                  </a:lnTo>
                  <a:lnTo>
                    <a:pt x="245" y="137"/>
                  </a:lnTo>
                  <a:lnTo>
                    <a:pt x="207" y="152"/>
                  </a:lnTo>
                  <a:lnTo>
                    <a:pt x="170" y="168"/>
                  </a:lnTo>
                  <a:lnTo>
                    <a:pt x="131" y="183"/>
                  </a:lnTo>
                  <a:lnTo>
                    <a:pt x="91" y="197"/>
                  </a:lnTo>
                  <a:lnTo>
                    <a:pt x="48" y="208"/>
                  </a:lnTo>
                  <a:lnTo>
                    <a:pt x="0" y="214"/>
                  </a:lnTo>
                  <a:lnTo>
                    <a:pt x="26" y="269"/>
                  </a:lnTo>
                  <a:lnTo>
                    <a:pt x="55" y="324"/>
                  </a:lnTo>
                  <a:lnTo>
                    <a:pt x="83" y="379"/>
                  </a:lnTo>
                  <a:lnTo>
                    <a:pt x="111" y="434"/>
                  </a:lnTo>
                  <a:lnTo>
                    <a:pt x="138" y="488"/>
                  </a:lnTo>
                  <a:lnTo>
                    <a:pt x="166" y="543"/>
                  </a:lnTo>
                  <a:lnTo>
                    <a:pt x="194" y="598"/>
                  </a:lnTo>
                  <a:lnTo>
                    <a:pt x="223" y="653"/>
                  </a:lnTo>
                  <a:lnTo>
                    <a:pt x="186" y="746"/>
                  </a:lnTo>
                  <a:lnTo>
                    <a:pt x="168" y="833"/>
                  </a:lnTo>
                  <a:lnTo>
                    <a:pt x="163" y="911"/>
                  </a:lnTo>
                  <a:lnTo>
                    <a:pt x="175" y="987"/>
                  </a:lnTo>
                  <a:lnTo>
                    <a:pt x="194" y="1056"/>
                  </a:lnTo>
                  <a:lnTo>
                    <a:pt x="225" y="1123"/>
                  </a:lnTo>
                  <a:lnTo>
                    <a:pt x="262" y="1186"/>
                  </a:lnTo>
                  <a:lnTo>
                    <a:pt x="304" y="1248"/>
                  </a:lnTo>
                  <a:lnTo>
                    <a:pt x="408" y="1256"/>
                  </a:lnTo>
                  <a:lnTo>
                    <a:pt x="511" y="1264"/>
                  </a:lnTo>
                  <a:lnTo>
                    <a:pt x="615" y="1270"/>
                  </a:lnTo>
                  <a:lnTo>
                    <a:pt x="721" y="1277"/>
                  </a:lnTo>
                  <a:lnTo>
                    <a:pt x="825" y="1280"/>
                  </a:lnTo>
                  <a:lnTo>
                    <a:pt x="933" y="1280"/>
                  </a:lnTo>
                  <a:lnTo>
                    <a:pt x="1040" y="1276"/>
                  </a:lnTo>
                  <a:lnTo>
                    <a:pt x="1150" y="1268"/>
                  </a:lnTo>
                  <a:lnTo>
                    <a:pt x="1324" y="1170"/>
                  </a:lnTo>
                  <a:lnTo>
                    <a:pt x="1470" y="1115"/>
                  </a:lnTo>
                  <a:lnTo>
                    <a:pt x="1593" y="1094"/>
                  </a:lnTo>
                  <a:lnTo>
                    <a:pt x="1702" y="1097"/>
                  </a:lnTo>
                  <a:lnTo>
                    <a:pt x="1796" y="1110"/>
                  </a:lnTo>
                  <a:lnTo>
                    <a:pt x="1887" y="1126"/>
                  </a:lnTo>
                  <a:lnTo>
                    <a:pt x="1976" y="1131"/>
                  </a:lnTo>
                  <a:lnTo>
                    <a:pt x="2072" y="1116"/>
                  </a:lnTo>
                  <a:lnTo>
                    <a:pt x="2084" y="1077"/>
                  </a:lnTo>
                  <a:lnTo>
                    <a:pt x="2094" y="1041"/>
                  </a:lnTo>
                  <a:lnTo>
                    <a:pt x="2104" y="1003"/>
                  </a:lnTo>
                  <a:lnTo>
                    <a:pt x="2114" y="966"/>
                  </a:lnTo>
                  <a:lnTo>
                    <a:pt x="2125" y="927"/>
                  </a:lnTo>
                  <a:lnTo>
                    <a:pt x="2142" y="891"/>
                  </a:lnTo>
                  <a:lnTo>
                    <a:pt x="2163" y="853"/>
                  </a:lnTo>
                  <a:lnTo>
                    <a:pt x="2193" y="816"/>
                  </a:lnTo>
                  <a:close/>
                </a:path>
              </a:pathLst>
            </a:custGeom>
            <a:solidFill>
              <a:srgbClr val="6E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15" name="Freeform 13"/>
            <p:cNvSpPr>
              <a:spLocks/>
            </p:cNvSpPr>
            <p:nvPr/>
          </p:nvSpPr>
          <p:spPr bwMode="auto">
            <a:xfrm>
              <a:off x="4584" y="2122"/>
              <a:ext cx="740" cy="623"/>
            </a:xfrm>
            <a:custGeom>
              <a:avLst/>
              <a:gdLst>
                <a:gd name="T0" fmla="*/ 0 w 2220"/>
                <a:gd name="T1" fmla="*/ 3 h 1244"/>
                <a:gd name="T2" fmla="*/ 0 w 2220"/>
                <a:gd name="T3" fmla="*/ 2 h 1244"/>
                <a:gd name="T4" fmla="*/ 0 w 2220"/>
                <a:gd name="T5" fmla="*/ 2 h 1244"/>
                <a:gd name="T6" fmla="*/ 0 w 2220"/>
                <a:gd name="T7" fmla="*/ 1 h 1244"/>
                <a:gd name="T8" fmla="*/ 0 w 2220"/>
                <a:gd name="T9" fmla="*/ 1 h 1244"/>
                <a:gd name="T10" fmla="*/ 0 w 2220"/>
                <a:gd name="T11" fmla="*/ 1 h 1244"/>
                <a:gd name="T12" fmla="*/ 0 w 2220"/>
                <a:gd name="T13" fmla="*/ 1 h 1244"/>
                <a:gd name="T14" fmla="*/ 0 w 2220"/>
                <a:gd name="T15" fmla="*/ 1 h 1244"/>
                <a:gd name="T16" fmla="*/ 0 w 2220"/>
                <a:gd name="T17" fmla="*/ 1 h 1244"/>
                <a:gd name="T18" fmla="*/ 0 w 2220"/>
                <a:gd name="T19" fmla="*/ 1 h 1244"/>
                <a:gd name="T20" fmla="*/ 0 w 2220"/>
                <a:gd name="T21" fmla="*/ 1 h 1244"/>
                <a:gd name="T22" fmla="*/ 0 w 2220"/>
                <a:gd name="T23" fmla="*/ 1 h 1244"/>
                <a:gd name="T24" fmla="*/ 0 w 2220"/>
                <a:gd name="T25" fmla="*/ 1 h 1244"/>
                <a:gd name="T26" fmla="*/ 0 w 2220"/>
                <a:gd name="T27" fmla="*/ 1 h 1244"/>
                <a:gd name="T28" fmla="*/ 0 w 2220"/>
                <a:gd name="T29" fmla="*/ 1 h 1244"/>
                <a:gd name="T30" fmla="*/ 0 w 2220"/>
                <a:gd name="T31" fmla="*/ 1 h 1244"/>
                <a:gd name="T32" fmla="*/ 0 w 2220"/>
                <a:gd name="T33" fmla="*/ 2 h 1244"/>
                <a:gd name="T34" fmla="*/ 0 w 2220"/>
                <a:gd name="T35" fmla="*/ 2 h 1244"/>
                <a:gd name="T36" fmla="*/ 0 w 2220"/>
                <a:gd name="T37" fmla="*/ 2 h 1244"/>
                <a:gd name="T38" fmla="*/ 0 w 2220"/>
                <a:gd name="T39" fmla="*/ 3 h 1244"/>
                <a:gd name="T40" fmla="*/ 0 w 2220"/>
                <a:gd name="T41" fmla="*/ 3 h 1244"/>
                <a:gd name="T42" fmla="*/ 0 w 2220"/>
                <a:gd name="T43" fmla="*/ 4 h 1244"/>
                <a:gd name="T44" fmla="*/ 0 w 2220"/>
                <a:gd name="T45" fmla="*/ 4 h 1244"/>
                <a:gd name="T46" fmla="*/ 0 w 2220"/>
                <a:gd name="T47" fmla="*/ 5 h 1244"/>
                <a:gd name="T48" fmla="*/ 0 w 2220"/>
                <a:gd name="T49" fmla="*/ 5 h 1244"/>
                <a:gd name="T50" fmla="*/ 0 w 2220"/>
                <a:gd name="T51" fmla="*/ 5 h 1244"/>
                <a:gd name="T52" fmla="*/ 0 w 2220"/>
                <a:gd name="T53" fmla="*/ 5 h 1244"/>
                <a:gd name="T54" fmla="*/ 0 w 2220"/>
                <a:gd name="T55" fmla="*/ 5 h 1244"/>
                <a:gd name="T56" fmla="*/ 0 w 2220"/>
                <a:gd name="T57" fmla="*/ 5 h 1244"/>
                <a:gd name="T58" fmla="*/ 0 w 2220"/>
                <a:gd name="T59" fmla="*/ 5 h 1244"/>
                <a:gd name="T60" fmla="*/ 0 w 2220"/>
                <a:gd name="T61" fmla="*/ 5 h 1244"/>
                <a:gd name="T62" fmla="*/ 0 w 2220"/>
                <a:gd name="T63" fmla="*/ 5 h 1244"/>
                <a:gd name="T64" fmla="*/ 0 w 2220"/>
                <a:gd name="T65" fmla="*/ 4 h 1244"/>
                <a:gd name="T66" fmla="*/ 0 w 2220"/>
                <a:gd name="T67" fmla="*/ 4 h 1244"/>
                <a:gd name="T68" fmla="*/ 0 w 2220"/>
                <a:gd name="T69" fmla="*/ 4 h 1244"/>
                <a:gd name="T70" fmla="*/ 0 w 2220"/>
                <a:gd name="T71" fmla="*/ 4 h 124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2220"/>
                <a:gd name="T109" fmla="*/ 0 h 1244"/>
                <a:gd name="T110" fmla="*/ 2220 w 2220"/>
                <a:gd name="T111" fmla="*/ 1244 h 1244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2220" h="1244">
                  <a:moveTo>
                    <a:pt x="2114" y="771"/>
                  </a:moveTo>
                  <a:lnTo>
                    <a:pt x="2123" y="675"/>
                  </a:lnTo>
                  <a:lnTo>
                    <a:pt x="2137" y="581"/>
                  </a:lnTo>
                  <a:lnTo>
                    <a:pt x="2151" y="487"/>
                  </a:lnTo>
                  <a:lnTo>
                    <a:pt x="2166" y="393"/>
                  </a:lnTo>
                  <a:lnTo>
                    <a:pt x="2180" y="297"/>
                  </a:lnTo>
                  <a:lnTo>
                    <a:pt x="2196" y="203"/>
                  </a:lnTo>
                  <a:lnTo>
                    <a:pt x="2209" y="108"/>
                  </a:lnTo>
                  <a:lnTo>
                    <a:pt x="2220" y="14"/>
                  </a:lnTo>
                  <a:lnTo>
                    <a:pt x="2183" y="4"/>
                  </a:lnTo>
                  <a:lnTo>
                    <a:pt x="2142" y="0"/>
                  </a:lnTo>
                  <a:lnTo>
                    <a:pt x="2100" y="1"/>
                  </a:lnTo>
                  <a:lnTo>
                    <a:pt x="2058" y="5"/>
                  </a:lnTo>
                  <a:lnTo>
                    <a:pt x="2012" y="8"/>
                  </a:lnTo>
                  <a:lnTo>
                    <a:pt x="1970" y="10"/>
                  </a:lnTo>
                  <a:lnTo>
                    <a:pt x="1931" y="9"/>
                  </a:lnTo>
                  <a:lnTo>
                    <a:pt x="1895" y="4"/>
                  </a:lnTo>
                  <a:lnTo>
                    <a:pt x="1700" y="15"/>
                  </a:lnTo>
                  <a:lnTo>
                    <a:pt x="1509" y="29"/>
                  </a:lnTo>
                  <a:lnTo>
                    <a:pt x="1314" y="42"/>
                  </a:lnTo>
                  <a:lnTo>
                    <a:pt x="1122" y="55"/>
                  </a:lnTo>
                  <a:lnTo>
                    <a:pt x="928" y="66"/>
                  </a:lnTo>
                  <a:lnTo>
                    <a:pt x="735" y="79"/>
                  </a:lnTo>
                  <a:lnTo>
                    <a:pt x="542" y="93"/>
                  </a:lnTo>
                  <a:lnTo>
                    <a:pt x="350" y="106"/>
                  </a:lnTo>
                  <a:lnTo>
                    <a:pt x="304" y="113"/>
                  </a:lnTo>
                  <a:lnTo>
                    <a:pt x="262" y="128"/>
                  </a:lnTo>
                  <a:lnTo>
                    <a:pt x="220" y="142"/>
                  </a:lnTo>
                  <a:lnTo>
                    <a:pt x="179" y="160"/>
                  </a:lnTo>
                  <a:lnTo>
                    <a:pt x="135" y="175"/>
                  </a:lnTo>
                  <a:lnTo>
                    <a:pt x="91" y="190"/>
                  </a:lnTo>
                  <a:lnTo>
                    <a:pt x="46" y="201"/>
                  </a:lnTo>
                  <a:lnTo>
                    <a:pt x="0" y="207"/>
                  </a:lnTo>
                  <a:lnTo>
                    <a:pt x="25" y="258"/>
                  </a:lnTo>
                  <a:lnTo>
                    <a:pt x="52" y="311"/>
                  </a:lnTo>
                  <a:lnTo>
                    <a:pt x="77" y="363"/>
                  </a:lnTo>
                  <a:lnTo>
                    <a:pt x="104" y="415"/>
                  </a:lnTo>
                  <a:lnTo>
                    <a:pt x="129" y="466"/>
                  </a:lnTo>
                  <a:lnTo>
                    <a:pt x="156" y="518"/>
                  </a:lnTo>
                  <a:lnTo>
                    <a:pt x="183" y="570"/>
                  </a:lnTo>
                  <a:lnTo>
                    <a:pt x="210" y="623"/>
                  </a:lnTo>
                  <a:lnTo>
                    <a:pt x="177" y="710"/>
                  </a:lnTo>
                  <a:lnTo>
                    <a:pt x="163" y="792"/>
                  </a:lnTo>
                  <a:lnTo>
                    <a:pt x="166" y="865"/>
                  </a:lnTo>
                  <a:lnTo>
                    <a:pt x="183" y="936"/>
                  </a:lnTo>
                  <a:lnTo>
                    <a:pt x="208" y="1000"/>
                  </a:lnTo>
                  <a:lnTo>
                    <a:pt x="242" y="1063"/>
                  </a:lnTo>
                  <a:lnTo>
                    <a:pt x="282" y="1121"/>
                  </a:lnTo>
                  <a:lnTo>
                    <a:pt x="324" y="1180"/>
                  </a:lnTo>
                  <a:lnTo>
                    <a:pt x="422" y="1188"/>
                  </a:lnTo>
                  <a:lnTo>
                    <a:pt x="519" y="1201"/>
                  </a:lnTo>
                  <a:lnTo>
                    <a:pt x="616" y="1214"/>
                  </a:lnTo>
                  <a:lnTo>
                    <a:pt x="715" y="1227"/>
                  </a:lnTo>
                  <a:lnTo>
                    <a:pt x="813" y="1238"/>
                  </a:lnTo>
                  <a:lnTo>
                    <a:pt x="914" y="1244"/>
                  </a:lnTo>
                  <a:lnTo>
                    <a:pt x="1016" y="1244"/>
                  </a:lnTo>
                  <a:lnTo>
                    <a:pt x="1122" y="1239"/>
                  </a:lnTo>
                  <a:lnTo>
                    <a:pt x="1285" y="1145"/>
                  </a:lnTo>
                  <a:lnTo>
                    <a:pt x="1425" y="1089"/>
                  </a:lnTo>
                  <a:lnTo>
                    <a:pt x="1544" y="1063"/>
                  </a:lnTo>
                  <a:lnTo>
                    <a:pt x="1645" y="1057"/>
                  </a:lnTo>
                  <a:lnTo>
                    <a:pt x="1736" y="1061"/>
                  </a:lnTo>
                  <a:lnTo>
                    <a:pt x="1822" y="1069"/>
                  </a:lnTo>
                  <a:lnTo>
                    <a:pt x="1907" y="1069"/>
                  </a:lnTo>
                  <a:lnTo>
                    <a:pt x="1998" y="1055"/>
                  </a:lnTo>
                  <a:lnTo>
                    <a:pt x="2010" y="1018"/>
                  </a:lnTo>
                  <a:lnTo>
                    <a:pt x="2021" y="983"/>
                  </a:lnTo>
                  <a:lnTo>
                    <a:pt x="2029" y="946"/>
                  </a:lnTo>
                  <a:lnTo>
                    <a:pt x="2039" y="911"/>
                  </a:lnTo>
                  <a:lnTo>
                    <a:pt x="2051" y="876"/>
                  </a:lnTo>
                  <a:lnTo>
                    <a:pt x="2066" y="841"/>
                  </a:lnTo>
                  <a:lnTo>
                    <a:pt x="2086" y="805"/>
                  </a:lnTo>
                  <a:lnTo>
                    <a:pt x="2114" y="771"/>
                  </a:lnTo>
                  <a:close/>
                </a:path>
              </a:pathLst>
            </a:custGeom>
            <a:solidFill>
              <a:srgbClr val="7D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16" name="Freeform 14"/>
            <p:cNvSpPr>
              <a:spLocks/>
            </p:cNvSpPr>
            <p:nvPr/>
          </p:nvSpPr>
          <p:spPr bwMode="auto">
            <a:xfrm>
              <a:off x="4592" y="2128"/>
              <a:ext cx="724" cy="607"/>
            </a:xfrm>
            <a:custGeom>
              <a:avLst/>
              <a:gdLst>
                <a:gd name="T0" fmla="*/ 0 w 2172"/>
                <a:gd name="T1" fmla="*/ 2 h 1216"/>
                <a:gd name="T2" fmla="*/ 0 w 2172"/>
                <a:gd name="T3" fmla="*/ 1 h 1216"/>
                <a:gd name="T4" fmla="*/ 0 w 2172"/>
                <a:gd name="T5" fmla="*/ 1 h 1216"/>
                <a:gd name="T6" fmla="*/ 0 w 2172"/>
                <a:gd name="T7" fmla="*/ 0 h 1216"/>
                <a:gd name="T8" fmla="*/ 0 w 2172"/>
                <a:gd name="T9" fmla="*/ 0 h 1216"/>
                <a:gd name="T10" fmla="*/ 0 w 2172"/>
                <a:gd name="T11" fmla="*/ 0 h 1216"/>
                <a:gd name="T12" fmla="*/ 0 w 2172"/>
                <a:gd name="T13" fmla="*/ 0 h 1216"/>
                <a:gd name="T14" fmla="*/ 0 w 2172"/>
                <a:gd name="T15" fmla="*/ 0 h 1216"/>
                <a:gd name="T16" fmla="*/ 0 w 2172"/>
                <a:gd name="T17" fmla="*/ 0 h 1216"/>
                <a:gd name="T18" fmla="*/ 0 w 2172"/>
                <a:gd name="T19" fmla="*/ 0 h 1216"/>
                <a:gd name="T20" fmla="*/ 0 w 2172"/>
                <a:gd name="T21" fmla="*/ 0 h 1216"/>
                <a:gd name="T22" fmla="*/ 0 w 2172"/>
                <a:gd name="T23" fmla="*/ 0 h 1216"/>
                <a:gd name="T24" fmla="*/ 0 w 2172"/>
                <a:gd name="T25" fmla="*/ 0 h 1216"/>
                <a:gd name="T26" fmla="*/ 0 w 2172"/>
                <a:gd name="T27" fmla="*/ 0 h 1216"/>
                <a:gd name="T28" fmla="*/ 0 w 2172"/>
                <a:gd name="T29" fmla="*/ 0 h 1216"/>
                <a:gd name="T30" fmla="*/ 0 w 2172"/>
                <a:gd name="T31" fmla="*/ 0 h 1216"/>
                <a:gd name="T32" fmla="*/ 0 w 2172"/>
                <a:gd name="T33" fmla="*/ 0 h 1216"/>
                <a:gd name="T34" fmla="*/ 0 w 2172"/>
                <a:gd name="T35" fmla="*/ 1 h 1216"/>
                <a:gd name="T36" fmla="*/ 0 w 2172"/>
                <a:gd name="T37" fmla="*/ 1 h 1216"/>
                <a:gd name="T38" fmla="*/ 0 w 2172"/>
                <a:gd name="T39" fmla="*/ 2 h 1216"/>
                <a:gd name="T40" fmla="*/ 0 w 2172"/>
                <a:gd name="T41" fmla="*/ 2 h 1216"/>
                <a:gd name="T42" fmla="*/ 0 w 2172"/>
                <a:gd name="T43" fmla="*/ 3 h 1216"/>
                <a:gd name="T44" fmla="*/ 0 w 2172"/>
                <a:gd name="T45" fmla="*/ 3 h 1216"/>
                <a:gd name="T46" fmla="*/ 0 w 2172"/>
                <a:gd name="T47" fmla="*/ 4 h 1216"/>
                <a:gd name="T48" fmla="*/ 0 w 2172"/>
                <a:gd name="T49" fmla="*/ 4 h 1216"/>
                <a:gd name="T50" fmla="*/ 0 w 2172"/>
                <a:gd name="T51" fmla="*/ 4 h 1216"/>
                <a:gd name="T52" fmla="*/ 0 w 2172"/>
                <a:gd name="T53" fmla="*/ 4 h 1216"/>
                <a:gd name="T54" fmla="*/ 0 w 2172"/>
                <a:gd name="T55" fmla="*/ 4 h 1216"/>
                <a:gd name="T56" fmla="*/ 0 w 2172"/>
                <a:gd name="T57" fmla="*/ 4 h 1216"/>
                <a:gd name="T58" fmla="*/ 0 w 2172"/>
                <a:gd name="T59" fmla="*/ 4 h 1216"/>
                <a:gd name="T60" fmla="*/ 0 w 2172"/>
                <a:gd name="T61" fmla="*/ 3 h 1216"/>
                <a:gd name="T62" fmla="*/ 0 w 2172"/>
                <a:gd name="T63" fmla="*/ 3 h 1216"/>
                <a:gd name="T64" fmla="*/ 0 w 2172"/>
                <a:gd name="T65" fmla="*/ 3 h 1216"/>
                <a:gd name="T66" fmla="*/ 0 w 2172"/>
                <a:gd name="T67" fmla="*/ 3 h 1216"/>
                <a:gd name="T68" fmla="*/ 0 w 2172"/>
                <a:gd name="T69" fmla="*/ 3 h 1216"/>
                <a:gd name="T70" fmla="*/ 0 w 2172"/>
                <a:gd name="T71" fmla="*/ 2 h 121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2172"/>
                <a:gd name="T109" fmla="*/ 0 h 1216"/>
                <a:gd name="T110" fmla="*/ 2172 w 2172"/>
                <a:gd name="T111" fmla="*/ 1216 h 121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2172" h="1216">
                  <a:moveTo>
                    <a:pt x="2035" y="726"/>
                  </a:moveTo>
                  <a:lnTo>
                    <a:pt x="2046" y="636"/>
                  </a:lnTo>
                  <a:lnTo>
                    <a:pt x="2062" y="547"/>
                  </a:lnTo>
                  <a:lnTo>
                    <a:pt x="2082" y="459"/>
                  </a:lnTo>
                  <a:lnTo>
                    <a:pt x="2103" y="371"/>
                  </a:lnTo>
                  <a:lnTo>
                    <a:pt x="2123" y="282"/>
                  </a:lnTo>
                  <a:lnTo>
                    <a:pt x="2144" y="195"/>
                  </a:lnTo>
                  <a:lnTo>
                    <a:pt x="2159" y="106"/>
                  </a:lnTo>
                  <a:lnTo>
                    <a:pt x="2172" y="17"/>
                  </a:lnTo>
                  <a:lnTo>
                    <a:pt x="2135" y="5"/>
                  </a:lnTo>
                  <a:lnTo>
                    <a:pt x="2094" y="2"/>
                  </a:lnTo>
                  <a:lnTo>
                    <a:pt x="2048" y="0"/>
                  </a:lnTo>
                  <a:lnTo>
                    <a:pt x="2000" y="4"/>
                  </a:lnTo>
                  <a:lnTo>
                    <a:pt x="1950" y="7"/>
                  </a:lnTo>
                  <a:lnTo>
                    <a:pt x="1905" y="9"/>
                  </a:lnTo>
                  <a:lnTo>
                    <a:pt x="1864" y="8"/>
                  </a:lnTo>
                  <a:lnTo>
                    <a:pt x="1829" y="3"/>
                  </a:lnTo>
                  <a:lnTo>
                    <a:pt x="1645" y="15"/>
                  </a:lnTo>
                  <a:lnTo>
                    <a:pt x="1462" y="26"/>
                  </a:lnTo>
                  <a:lnTo>
                    <a:pt x="1278" y="38"/>
                  </a:lnTo>
                  <a:lnTo>
                    <a:pt x="1096" y="50"/>
                  </a:lnTo>
                  <a:lnTo>
                    <a:pt x="914" y="62"/>
                  </a:lnTo>
                  <a:lnTo>
                    <a:pt x="732" y="73"/>
                  </a:lnTo>
                  <a:lnTo>
                    <a:pt x="550" y="85"/>
                  </a:lnTo>
                  <a:lnTo>
                    <a:pt x="368" y="98"/>
                  </a:lnTo>
                  <a:lnTo>
                    <a:pt x="324" y="107"/>
                  </a:lnTo>
                  <a:lnTo>
                    <a:pt x="279" y="120"/>
                  </a:lnTo>
                  <a:lnTo>
                    <a:pt x="232" y="137"/>
                  </a:lnTo>
                  <a:lnTo>
                    <a:pt x="187" y="156"/>
                  </a:lnTo>
                  <a:lnTo>
                    <a:pt x="139" y="171"/>
                  </a:lnTo>
                  <a:lnTo>
                    <a:pt x="93" y="187"/>
                  </a:lnTo>
                  <a:lnTo>
                    <a:pt x="45" y="197"/>
                  </a:lnTo>
                  <a:lnTo>
                    <a:pt x="0" y="204"/>
                  </a:lnTo>
                  <a:lnTo>
                    <a:pt x="24" y="252"/>
                  </a:lnTo>
                  <a:lnTo>
                    <a:pt x="49" y="302"/>
                  </a:lnTo>
                  <a:lnTo>
                    <a:pt x="73" y="350"/>
                  </a:lnTo>
                  <a:lnTo>
                    <a:pt x="98" y="400"/>
                  </a:lnTo>
                  <a:lnTo>
                    <a:pt x="122" y="448"/>
                  </a:lnTo>
                  <a:lnTo>
                    <a:pt x="148" y="498"/>
                  </a:lnTo>
                  <a:lnTo>
                    <a:pt x="173" y="546"/>
                  </a:lnTo>
                  <a:lnTo>
                    <a:pt x="199" y="597"/>
                  </a:lnTo>
                  <a:lnTo>
                    <a:pt x="169" y="679"/>
                  </a:lnTo>
                  <a:lnTo>
                    <a:pt x="160" y="755"/>
                  </a:lnTo>
                  <a:lnTo>
                    <a:pt x="169" y="823"/>
                  </a:lnTo>
                  <a:lnTo>
                    <a:pt x="192" y="888"/>
                  </a:lnTo>
                  <a:lnTo>
                    <a:pt x="223" y="947"/>
                  </a:lnTo>
                  <a:lnTo>
                    <a:pt x="261" y="1004"/>
                  </a:lnTo>
                  <a:lnTo>
                    <a:pt x="302" y="1059"/>
                  </a:lnTo>
                  <a:lnTo>
                    <a:pt x="343" y="1114"/>
                  </a:lnTo>
                  <a:lnTo>
                    <a:pt x="434" y="1123"/>
                  </a:lnTo>
                  <a:lnTo>
                    <a:pt x="526" y="1140"/>
                  </a:lnTo>
                  <a:lnTo>
                    <a:pt x="618" y="1160"/>
                  </a:lnTo>
                  <a:lnTo>
                    <a:pt x="711" y="1181"/>
                  </a:lnTo>
                  <a:lnTo>
                    <a:pt x="803" y="1198"/>
                  </a:lnTo>
                  <a:lnTo>
                    <a:pt x="897" y="1211"/>
                  </a:lnTo>
                  <a:lnTo>
                    <a:pt x="993" y="1216"/>
                  </a:lnTo>
                  <a:lnTo>
                    <a:pt x="1092" y="1213"/>
                  </a:lnTo>
                  <a:lnTo>
                    <a:pt x="1247" y="1122"/>
                  </a:lnTo>
                  <a:lnTo>
                    <a:pt x="1380" y="1064"/>
                  </a:lnTo>
                  <a:lnTo>
                    <a:pt x="1492" y="1032"/>
                  </a:lnTo>
                  <a:lnTo>
                    <a:pt x="1589" y="1020"/>
                  </a:lnTo>
                  <a:lnTo>
                    <a:pt x="1675" y="1016"/>
                  </a:lnTo>
                  <a:lnTo>
                    <a:pt x="1758" y="1016"/>
                  </a:lnTo>
                  <a:lnTo>
                    <a:pt x="1839" y="1012"/>
                  </a:lnTo>
                  <a:lnTo>
                    <a:pt x="1926" y="996"/>
                  </a:lnTo>
                  <a:lnTo>
                    <a:pt x="1936" y="961"/>
                  </a:lnTo>
                  <a:lnTo>
                    <a:pt x="1946" y="927"/>
                  </a:lnTo>
                  <a:lnTo>
                    <a:pt x="1953" y="893"/>
                  </a:lnTo>
                  <a:lnTo>
                    <a:pt x="1963" y="861"/>
                  </a:lnTo>
                  <a:lnTo>
                    <a:pt x="1973" y="825"/>
                  </a:lnTo>
                  <a:lnTo>
                    <a:pt x="1988" y="793"/>
                  </a:lnTo>
                  <a:lnTo>
                    <a:pt x="2008" y="759"/>
                  </a:lnTo>
                  <a:lnTo>
                    <a:pt x="2035" y="726"/>
                  </a:lnTo>
                  <a:close/>
                </a:path>
              </a:pathLst>
            </a:custGeom>
            <a:solidFill>
              <a:srgbClr val="8C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17" name="Freeform 15"/>
            <p:cNvSpPr>
              <a:spLocks/>
            </p:cNvSpPr>
            <p:nvPr/>
          </p:nvSpPr>
          <p:spPr bwMode="auto">
            <a:xfrm>
              <a:off x="4600" y="2133"/>
              <a:ext cx="708" cy="593"/>
            </a:xfrm>
            <a:custGeom>
              <a:avLst/>
              <a:gdLst>
                <a:gd name="T0" fmla="*/ 0 w 2124"/>
                <a:gd name="T1" fmla="*/ 2 h 1187"/>
                <a:gd name="T2" fmla="*/ 0 w 2124"/>
                <a:gd name="T3" fmla="*/ 1 h 1187"/>
                <a:gd name="T4" fmla="*/ 0 w 2124"/>
                <a:gd name="T5" fmla="*/ 1 h 1187"/>
                <a:gd name="T6" fmla="*/ 0 w 2124"/>
                <a:gd name="T7" fmla="*/ 0 h 1187"/>
                <a:gd name="T8" fmla="*/ 0 w 2124"/>
                <a:gd name="T9" fmla="*/ 0 h 1187"/>
                <a:gd name="T10" fmla="*/ 0 w 2124"/>
                <a:gd name="T11" fmla="*/ 0 h 1187"/>
                <a:gd name="T12" fmla="*/ 0 w 2124"/>
                <a:gd name="T13" fmla="*/ 0 h 1187"/>
                <a:gd name="T14" fmla="*/ 0 w 2124"/>
                <a:gd name="T15" fmla="*/ 0 h 1187"/>
                <a:gd name="T16" fmla="*/ 0 w 2124"/>
                <a:gd name="T17" fmla="*/ 0 h 1187"/>
                <a:gd name="T18" fmla="*/ 0 w 2124"/>
                <a:gd name="T19" fmla="*/ 0 h 1187"/>
                <a:gd name="T20" fmla="*/ 0 w 2124"/>
                <a:gd name="T21" fmla="*/ 0 h 1187"/>
                <a:gd name="T22" fmla="*/ 0 w 2124"/>
                <a:gd name="T23" fmla="*/ 0 h 1187"/>
                <a:gd name="T24" fmla="*/ 0 w 2124"/>
                <a:gd name="T25" fmla="*/ 0 h 1187"/>
                <a:gd name="T26" fmla="*/ 0 w 2124"/>
                <a:gd name="T27" fmla="*/ 0 h 1187"/>
                <a:gd name="T28" fmla="*/ 0 w 2124"/>
                <a:gd name="T29" fmla="*/ 0 h 1187"/>
                <a:gd name="T30" fmla="*/ 0 w 2124"/>
                <a:gd name="T31" fmla="*/ 0 h 1187"/>
                <a:gd name="T32" fmla="*/ 0 w 2124"/>
                <a:gd name="T33" fmla="*/ 0 h 1187"/>
                <a:gd name="T34" fmla="*/ 0 w 2124"/>
                <a:gd name="T35" fmla="*/ 1 h 1187"/>
                <a:gd name="T36" fmla="*/ 0 w 2124"/>
                <a:gd name="T37" fmla="*/ 1 h 1187"/>
                <a:gd name="T38" fmla="*/ 0 w 2124"/>
                <a:gd name="T39" fmla="*/ 2 h 1187"/>
                <a:gd name="T40" fmla="*/ 0 w 2124"/>
                <a:gd name="T41" fmla="*/ 2 h 1187"/>
                <a:gd name="T42" fmla="*/ 0 w 2124"/>
                <a:gd name="T43" fmla="*/ 3 h 1187"/>
                <a:gd name="T44" fmla="*/ 0 w 2124"/>
                <a:gd name="T45" fmla="*/ 3 h 1187"/>
                <a:gd name="T46" fmla="*/ 0 w 2124"/>
                <a:gd name="T47" fmla="*/ 3 h 1187"/>
                <a:gd name="T48" fmla="*/ 0 w 2124"/>
                <a:gd name="T49" fmla="*/ 4 h 1187"/>
                <a:gd name="T50" fmla="*/ 0 w 2124"/>
                <a:gd name="T51" fmla="*/ 4 h 1187"/>
                <a:gd name="T52" fmla="*/ 0 w 2124"/>
                <a:gd name="T53" fmla="*/ 4 h 1187"/>
                <a:gd name="T54" fmla="*/ 0 w 2124"/>
                <a:gd name="T55" fmla="*/ 4 h 1187"/>
                <a:gd name="T56" fmla="*/ 0 w 2124"/>
                <a:gd name="T57" fmla="*/ 4 h 1187"/>
                <a:gd name="T58" fmla="*/ 0 w 2124"/>
                <a:gd name="T59" fmla="*/ 3 h 1187"/>
                <a:gd name="T60" fmla="*/ 0 w 2124"/>
                <a:gd name="T61" fmla="*/ 3 h 1187"/>
                <a:gd name="T62" fmla="*/ 0 w 2124"/>
                <a:gd name="T63" fmla="*/ 3 h 1187"/>
                <a:gd name="T64" fmla="*/ 0 w 2124"/>
                <a:gd name="T65" fmla="*/ 3 h 1187"/>
                <a:gd name="T66" fmla="*/ 0 w 2124"/>
                <a:gd name="T67" fmla="*/ 3 h 1187"/>
                <a:gd name="T68" fmla="*/ 0 w 2124"/>
                <a:gd name="T69" fmla="*/ 3 h 1187"/>
                <a:gd name="T70" fmla="*/ 0 w 2124"/>
                <a:gd name="T71" fmla="*/ 2 h 1187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2124"/>
                <a:gd name="T109" fmla="*/ 0 h 1187"/>
                <a:gd name="T110" fmla="*/ 2124 w 2124"/>
                <a:gd name="T111" fmla="*/ 1187 h 1187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2124" h="1187">
                  <a:moveTo>
                    <a:pt x="1956" y="681"/>
                  </a:moveTo>
                  <a:lnTo>
                    <a:pt x="1967" y="596"/>
                  </a:lnTo>
                  <a:lnTo>
                    <a:pt x="1987" y="514"/>
                  </a:lnTo>
                  <a:lnTo>
                    <a:pt x="2011" y="432"/>
                  </a:lnTo>
                  <a:lnTo>
                    <a:pt x="2039" y="350"/>
                  </a:lnTo>
                  <a:lnTo>
                    <a:pt x="2066" y="266"/>
                  </a:lnTo>
                  <a:lnTo>
                    <a:pt x="2090" y="184"/>
                  </a:lnTo>
                  <a:lnTo>
                    <a:pt x="2110" y="100"/>
                  </a:lnTo>
                  <a:lnTo>
                    <a:pt x="2124" y="18"/>
                  </a:lnTo>
                  <a:lnTo>
                    <a:pt x="2089" y="8"/>
                  </a:lnTo>
                  <a:lnTo>
                    <a:pt x="2045" y="4"/>
                  </a:lnTo>
                  <a:lnTo>
                    <a:pt x="1995" y="2"/>
                  </a:lnTo>
                  <a:lnTo>
                    <a:pt x="1943" y="5"/>
                  </a:lnTo>
                  <a:lnTo>
                    <a:pt x="1890" y="6"/>
                  </a:lnTo>
                  <a:lnTo>
                    <a:pt x="1840" y="8"/>
                  </a:lnTo>
                  <a:lnTo>
                    <a:pt x="1796" y="5"/>
                  </a:lnTo>
                  <a:lnTo>
                    <a:pt x="1763" y="0"/>
                  </a:lnTo>
                  <a:lnTo>
                    <a:pt x="1589" y="10"/>
                  </a:lnTo>
                  <a:lnTo>
                    <a:pt x="1417" y="22"/>
                  </a:lnTo>
                  <a:lnTo>
                    <a:pt x="1245" y="32"/>
                  </a:lnTo>
                  <a:lnTo>
                    <a:pt x="1072" y="44"/>
                  </a:lnTo>
                  <a:lnTo>
                    <a:pt x="900" y="55"/>
                  </a:lnTo>
                  <a:lnTo>
                    <a:pt x="728" y="66"/>
                  </a:lnTo>
                  <a:lnTo>
                    <a:pt x="556" y="78"/>
                  </a:lnTo>
                  <a:lnTo>
                    <a:pt x="385" y="90"/>
                  </a:lnTo>
                  <a:lnTo>
                    <a:pt x="341" y="99"/>
                  </a:lnTo>
                  <a:lnTo>
                    <a:pt x="296" y="113"/>
                  </a:lnTo>
                  <a:lnTo>
                    <a:pt x="245" y="129"/>
                  </a:lnTo>
                  <a:lnTo>
                    <a:pt x="196" y="149"/>
                  </a:lnTo>
                  <a:lnTo>
                    <a:pt x="144" y="166"/>
                  </a:lnTo>
                  <a:lnTo>
                    <a:pt x="93" y="181"/>
                  </a:lnTo>
                  <a:lnTo>
                    <a:pt x="43" y="192"/>
                  </a:lnTo>
                  <a:lnTo>
                    <a:pt x="0" y="199"/>
                  </a:lnTo>
                  <a:lnTo>
                    <a:pt x="22" y="245"/>
                  </a:lnTo>
                  <a:lnTo>
                    <a:pt x="46" y="291"/>
                  </a:lnTo>
                  <a:lnTo>
                    <a:pt x="69" y="337"/>
                  </a:lnTo>
                  <a:lnTo>
                    <a:pt x="93" y="384"/>
                  </a:lnTo>
                  <a:lnTo>
                    <a:pt x="115" y="429"/>
                  </a:lnTo>
                  <a:lnTo>
                    <a:pt x="139" y="475"/>
                  </a:lnTo>
                  <a:lnTo>
                    <a:pt x="163" y="522"/>
                  </a:lnTo>
                  <a:lnTo>
                    <a:pt x="187" y="569"/>
                  </a:lnTo>
                  <a:lnTo>
                    <a:pt x="160" y="646"/>
                  </a:lnTo>
                  <a:lnTo>
                    <a:pt x="156" y="717"/>
                  </a:lnTo>
                  <a:lnTo>
                    <a:pt x="170" y="779"/>
                  </a:lnTo>
                  <a:lnTo>
                    <a:pt x="199" y="839"/>
                  </a:lnTo>
                  <a:lnTo>
                    <a:pt x="234" y="893"/>
                  </a:lnTo>
                  <a:lnTo>
                    <a:pt x="278" y="945"/>
                  </a:lnTo>
                  <a:lnTo>
                    <a:pt x="320" y="996"/>
                  </a:lnTo>
                  <a:lnTo>
                    <a:pt x="361" y="1047"/>
                  </a:lnTo>
                  <a:lnTo>
                    <a:pt x="447" y="1057"/>
                  </a:lnTo>
                  <a:lnTo>
                    <a:pt x="533" y="1078"/>
                  </a:lnTo>
                  <a:lnTo>
                    <a:pt x="619" y="1103"/>
                  </a:lnTo>
                  <a:lnTo>
                    <a:pt x="705" y="1132"/>
                  </a:lnTo>
                  <a:lnTo>
                    <a:pt x="791" y="1155"/>
                  </a:lnTo>
                  <a:lnTo>
                    <a:pt x="880" y="1176"/>
                  </a:lnTo>
                  <a:lnTo>
                    <a:pt x="969" y="1187"/>
                  </a:lnTo>
                  <a:lnTo>
                    <a:pt x="1062" y="1185"/>
                  </a:lnTo>
                  <a:lnTo>
                    <a:pt x="1209" y="1096"/>
                  </a:lnTo>
                  <a:lnTo>
                    <a:pt x="1335" y="1038"/>
                  </a:lnTo>
                  <a:lnTo>
                    <a:pt x="1441" y="1001"/>
                  </a:lnTo>
                  <a:lnTo>
                    <a:pt x="1534" y="980"/>
                  </a:lnTo>
                  <a:lnTo>
                    <a:pt x="1616" y="969"/>
                  </a:lnTo>
                  <a:lnTo>
                    <a:pt x="1693" y="962"/>
                  </a:lnTo>
                  <a:lnTo>
                    <a:pt x="1771" y="953"/>
                  </a:lnTo>
                  <a:lnTo>
                    <a:pt x="1853" y="936"/>
                  </a:lnTo>
                  <a:lnTo>
                    <a:pt x="1863" y="903"/>
                  </a:lnTo>
                  <a:lnTo>
                    <a:pt x="1873" y="872"/>
                  </a:lnTo>
                  <a:lnTo>
                    <a:pt x="1880" y="839"/>
                  </a:lnTo>
                  <a:lnTo>
                    <a:pt x="1888" y="808"/>
                  </a:lnTo>
                  <a:lnTo>
                    <a:pt x="1898" y="775"/>
                  </a:lnTo>
                  <a:lnTo>
                    <a:pt x="1912" y="744"/>
                  </a:lnTo>
                  <a:lnTo>
                    <a:pt x="1929" y="713"/>
                  </a:lnTo>
                  <a:lnTo>
                    <a:pt x="1956" y="681"/>
                  </a:lnTo>
                  <a:close/>
                </a:path>
              </a:pathLst>
            </a:custGeom>
            <a:solidFill>
              <a:srgbClr val="9E0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18" name="Freeform 16"/>
            <p:cNvSpPr>
              <a:spLocks/>
            </p:cNvSpPr>
            <p:nvPr/>
          </p:nvSpPr>
          <p:spPr bwMode="auto">
            <a:xfrm>
              <a:off x="4600" y="2199"/>
              <a:ext cx="125" cy="191"/>
            </a:xfrm>
            <a:custGeom>
              <a:avLst/>
              <a:gdLst>
                <a:gd name="T0" fmla="*/ 0 w 374"/>
                <a:gd name="T1" fmla="*/ 1 h 381"/>
                <a:gd name="T2" fmla="*/ 0 w 374"/>
                <a:gd name="T3" fmla="*/ 1 h 381"/>
                <a:gd name="T4" fmla="*/ 0 w 374"/>
                <a:gd name="T5" fmla="*/ 1 h 381"/>
                <a:gd name="T6" fmla="*/ 0 w 374"/>
                <a:gd name="T7" fmla="*/ 1 h 381"/>
                <a:gd name="T8" fmla="*/ 0 w 374"/>
                <a:gd name="T9" fmla="*/ 1 h 381"/>
                <a:gd name="T10" fmla="*/ 0 w 374"/>
                <a:gd name="T11" fmla="*/ 1 h 381"/>
                <a:gd name="T12" fmla="*/ 0 w 374"/>
                <a:gd name="T13" fmla="*/ 1 h 381"/>
                <a:gd name="T14" fmla="*/ 0 w 374"/>
                <a:gd name="T15" fmla="*/ 2 h 381"/>
                <a:gd name="T16" fmla="*/ 0 w 374"/>
                <a:gd name="T17" fmla="*/ 2 h 381"/>
                <a:gd name="T18" fmla="*/ 0 w 374"/>
                <a:gd name="T19" fmla="*/ 2 h 381"/>
                <a:gd name="T20" fmla="*/ 0 w 374"/>
                <a:gd name="T21" fmla="*/ 2 h 381"/>
                <a:gd name="T22" fmla="*/ 0 w 374"/>
                <a:gd name="T23" fmla="*/ 2 h 381"/>
                <a:gd name="T24" fmla="*/ 0 w 374"/>
                <a:gd name="T25" fmla="*/ 2 h 381"/>
                <a:gd name="T26" fmla="*/ 0 w 374"/>
                <a:gd name="T27" fmla="*/ 2 h 381"/>
                <a:gd name="T28" fmla="*/ 0 w 374"/>
                <a:gd name="T29" fmla="*/ 2 h 381"/>
                <a:gd name="T30" fmla="*/ 0 w 374"/>
                <a:gd name="T31" fmla="*/ 2 h 381"/>
                <a:gd name="T32" fmla="*/ 0 w 374"/>
                <a:gd name="T33" fmla="*/ 1 h 381"/>
                <a:gd name="T34" fmla="*/ 0 w 374"/>
                <a:gd name="T35" fmla="*/ 1 h 381"/>
                <a:gd name="T36" fmla="*/ 0 w 374"/>
                <a:gd name="T37" fmla="*/ 1 h 381"/>
                <a:gd name="T38" fmla="*/ 0 w 374"/>
                <a:gd name="T39" fmla="*/ 1 h 381"/>
                <a:gd name="T40" fmla="*/ 0 w 374"/>
                <a:gd name="T41" fmla="*/ 1 h 381"/>
                <a:gd name="T42" fmla="*/ 0 w 374"/>
                <a:gd name="T43" fmla="*/ 1 h 381"/>
                <a:gd name="T44" fmla="*/ 0 w 374"/>
                <a:gd name="T45" fmla="*/ 0 h 381"/>
                <a:gd name="T46" fmla="*/ 0 w 374"/>
                <a:gd name="T47" fmla="*/ 1 h 381"/>
                <a:gd name="T48" fmla="*/ 0 w 374"/>
                <a:gd name="T49" fmla="*/ 1 h 38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74"/>
                <a:gd name="T76" fmla="*/ 0 h 381"/>
                <a:gd name="T77" fmla="*/ 374 w 374"/>
                <a:gd name="T78" fmla="*/ 381 h 381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74" h="381">
                  <a:moveTo>
                    <a:pt x="374" y="64"/>
                  </a:moveTo>
                  <a:lnTo>
                    <a:pt x="371" y="70"/>
                  </a:lnTo>
                  <a:lnTo>
                    <a:pt x="364" y="91"/>
                  </a:lnTo>
                  <a:lnTo>
                    <a:pt x="351" y="120"/>
                  </a:lnTo>
                  <a:lnTo>
                    <a:pt x="337" y="158"/>
                  </a:lnTo>
                  <a:lnTo>
                    <a:pt x="316" y="197"/>
                  </a:lnTo>
                  <a:lnTo>
                    <a:pt x="295" y="238"/>
                  </a:lnTo>
                  <a:lnTo>
                    <a:pt x="269" y="274"/>
                  </a:lnTo>
                  <a:lnTo>
                    <a:pt x="242" y="307"/>
                  </a:lnTo>
                  <a:lnTo>
                    <a:pt x="214" y="330"/>
                  </a:lnTo>
                  <a:lnTo>
                    <a:pt x="194" y="348"/>
                  </a:lnTo>
                  <a:lnTo>
                    <a:pt x="180" y="362"/>
                  </a:lnTo>
                  <a:lnTo>
                    <a:pt x="172" y="371"/>
                  </a:lnTo>
                  <a:lnTo>
                    <a:pt x="165" y="376"/>
                  </a:lnTo>
                  <a:lnTo>
                    <a:pt x="162" y="380"/>
                  </a:lnTo>
                  <a:lnTo>
                    <a:pt x="162" y="381"/>
                  </a:lnTo>
                  <a:lnTo>
                    <a:pt x="0" y="124"/>
                  </a:lnTo>
                  <a:lnTo>
                    <a:pt x="12" y="113"/>
                  </a:lnTo>
                  <a:lnTo>
                    <a:pt x="48" y="90"/>
                  </a:lnTo>
                  <a:lnTo>
                    <a:pt x="97" y="59"/>
                  </a:lnTo>
                  <a:lnTo>
                    <a:pt x="159" y="29"/>
                  </a:lnTo>
                  <a:lnTo>
                    <a:pt x="223" y="6"/>
                  </a:lnTo>
                  <a:lnTo>
                    <a:pt x="283" y="0"/>
                  </a:lnTo>
                  <a:lnTo>
                    <a:pt x="336" y="16"/>
                  </a:lnTo>
                  <a:lnTo>
                    <a:pt x="374" y="64"/>
                  </a:lnTo>
                  <a:close/>
                </a:path>
              </a:pathLst>
            </a:custGeom>
            <a:solidFill>
              <a:srgbClr val="C9301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19" name="Freeform 17"/>
            <p:cNvSpPr>
              <a:spLocks/>
            </p:cNvSpPr>
            <p:nvPr/>
          </p:nvSpPr>
          <p:spPr bwMode="auto">
            <a:xfrm>
              <a:off x="4639" y="2329"/>
              <a:ext cx="292" cy="237"/>
            </a:xfrm>
            <a:custGeom>
              <a:avLst/>
              <a:gdLst>
                <a:gd name="T0" fmla="*/ 0 w 875"/>
                <a:gd name="T1" fmla="*/ 0 h 474"/>
                <a:gd name="T2" fmla="*/ 0 w 875"/>
                <a:gd name="T3" fmla="*/ 1 h 474"/>
                <a:gd name="T4" fmla="*/ 0 w 875"/>
                <a:gd name="T5" fmla="*/ 1 h 474"/>
                <a:gd name="T6" fmla="*/ 0 w 875"/>
                <a:gd name="T7" fmla="*/ 1 h 474"/>
                <a:gd name="T8" fmla="*/ 0 w 875"/>
                <a:gd name="T9" fmla="*/ 1 h 474"/>
                <a:gd name="T10" fmla="*/ 0 w 875"/>
                <a:gd name="T11" fmla="*/ 1 h 474"/>
                <a:gd name="T12" fmla="*/ 0 w 875"/>
                <a:gd name="T13" fmla="*/ 1 h 474"/>
                <a:gd name="T14" fmla="*/ 0 w 875"/>
                <a:gd name="T15" fmla="*/ 1 h 474"/>
                <a:gd name="T16" fmla="*/ 0 w 875"/>
                <a:gd name="T17" fmla="*/ 1 h 474"/>
                <a:gd name="T18" fmla="*/ 0 w 875"/>
                <a:gd name="T19" fmla="*/ 1 h 474"/>
                <a:gd name="T20" fmla="*/ 0 w 875"/>
                <a:gd name="T21" fmla="*/ 2 h 474"/>
                <a:gd name="T22" fmla="*/ 0 w 875"/>
                <a:gd name="T23" fmla="*/ 2 h 474"/>
                <a:gd name="T24" fmla="*/ 0 w 875"/>
                <a:gd name="T25" fmla="*/ 2 h 474"/>
                <a:gd name="T26" fmla="*/ 0 w 875"/>
                <a:gd name="T27" fmla="*/ 2 h 474"/>
                <a:gd name="T28" fmla="*/ 0 w 875"/>
                <a:gd name="T29" fmla="*/ 2 h 474"/>
                <a:gd name="T30" fmla="*/ 0 w 875"/>
                <a:gd name="T31" fmla="*/ 2 h 474"/>
                <a:gd name="T32" fmla="*/ 0 w 875"/>
                <a:gd name="T33" fmla="*/ 2 h 474"/>
                <a:gd name="T34" fmla="*/ 0 w 875"/>
                <a:gd name="T35" fmla="*/ 2 h 474"/>
                <a:gd name="T36" fmla="*/ 0 w 875"/>
                <a:gd name="T37" fmla="*/ 2 h 474"/>
                <a:gd name="T38" fmla="*/ 0 w 875"/>
                <a:gd name="T39" fmla="*/ 2 h 474"/>
                <a:gd name="T40" fmla="*/ 0 w 875"/>
                <a:gd name="T41" fmla="*/ 2 h 474"/>
                <a:gd name="T42" fmla="*/ 0 w 875"/>
                <a:gd name="T43" fmla="*/ 2 h 474"/>
                <a:gd name="T44" fmla="*/ 0 w 875"/>
                <a:gd name="T45" fmla="*/ 2 h 474"/>
                <a:gd name="T46" fmla="*/ 0 w 875"/>
                <a:gd name="T47" fmla="*/ 2 h 474"/>
                <a:gd name="T48" fmla="*/ 0 w 875"/>
                <a:gd name="T49" fmla="*/ 1 h 474"/>
                <a:gd name="T50" fmla="*/ 0 w 875"/>
                <a:gd name="T51" fmla="*/ 1 h 474"/>
                <a:gd name="T52" fmla="*/ 0 w 875"/>
                <a:gd name="T53" fmla="*/ 0 h 47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875"/>
                <a:gd name="T82" fmla="*/ 0 h 474"/>
                <a:gd name="T83" fmla="*/ 875 w 875"/>
                <a:gd name="T84" fmla="*/ 474 h 474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875" h="474">
                  <a:moveTo>
                    <a:pt x="395" y="0"/>
                  </a:moveTo>
                  <a:lnTo>
                    <a:pt x="385" y="8"/>
                  </a:lnTo>
                  <a:lnTo>
                    <a:pt x="358" y="32"/>
                  </a:lnTo>
                  <a:lnTo>
                    <a:pt x="319" y="66"/>
                  </a:lnTo>
                  <a:lnTo>
                    <a:pt x="272" y="106"/>
                  </a:lnTo>
                  <a:lnTo>
                    <a:pt x="220" y="147"/>
                  </a:lnTo>
                  <a:lnTo>
                    <a:pt x="169" y="184"/>
                  </a:lnTo>
                  <a:lnTo>
                    <a:pt x="123" y="213"/>
                  </a:lnTo>
                  <a:lnTo>
                    <a:pt x="86" y="232"/>
                  </a:lnTo>
                  <a:lnTo>
                    <a:pt x="56" y="242"/>
                  </a:lnTo>
                  <a:lnTo>
                    <a:pt x="35" y="258"/>
                  </a:lnTo>
                  <a:lnTo>
                    <a:pt x="19" y="276"/>
                  </a:lnTo>
                  <a:lnTo>
                    <a:pt x="10" y="294"/>
                  </a:lnTo>
                  <a:lnTo>
                    <a:pt x="3" y="311"/>
                  </a:lnTo>
                  <a:lnTo>
                    <a:pt x="0" y="327"/>
                  </a:lnTo>
                  <a:lnTo>
                    <a:pt x="0" y="336"/>
                  </a:lnTo>
                  <a:lnTo>
                    <a:pt x="0" y="341"/>
                  </a:lnTo>
                  <a:lnTo>
                    <a:pt x="519" y="391"/>
                  </a:lnTo>
                  <a:lnTo>
                    <a:pt x="875" y="474"/>
                  </a:lnTo>
                  <a:lnTo>
                    <a:pt x="852" y="465"/>
                  </a:lnTo>
                  <a:lnTo>
                    <a:pt x="794" y="440"/>
                  </a:lnTo>
                  <a:lnTo>
                    <a:pt x="713" y="399"/>
                  </a:lnTo>
                  <a:lnTo>
                    <a:pt x="622" y="344"/>
                  </a:lnTo>
                  <a:lnTo>
                    <a:pt x="530" y="275"/>
                  </a:lnTo>
                  <a:lnTo>
                    <a:pt x="456" y="194"/>
                  </a:lnTo>
                  <a:lnTo>
                    <a:pt x="405" y="101"/>
                  </a:lnTo>
                  <a:lnTo>
                    <a:pt x="395" y="0"/>
                  </a:lnTo>
                  <a:close/>
                </a:path>
              </a:pathLst>
            </a:custGeom>
            <a:solidFill>
              <a:srgbClr val="82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20" name="Freeform 18"/>
            <p:cNvSpPr>
              <a:spLocks/>
            </p:cNvSpPr>
            <p:nvPr/>
          </p:nvSpPr>
          <p:spPr bwMode="auto">
            <a:xfrm>
              <a:off x="5025" y="2253"/>
              <a:ext cx="235" cy="285"/>
            </a:xfrm>
            <a:custGeom>
              <a:avLst/>
              <a:gdLst>
                <a:gd name="T0" fmla="*/ 0 w 705"/>
                <a:gd name="T1" fmla="*/ 2 h 571"/>
                <a:gd name="T2" fmla="*/ 0 w 705"/>
                <a:gd name="T3" fmla="*/ 1 h 571"/>
                <a:gd name="T4" fmla="*/ 0 w 705"/>
                <a:gd name="T5" fmla="*/ 0 h 571"/>
                <a:gd name="T6" fmla="*/ 0 w 705"/>
                <a:gd name="T7" fmla="*/ 0 h 571"/>
                <a:gd name="T8" fmla="*/ 0 w 705"/>
                <a:gd name="T9" fmla="*/ 0 h 571"/>
                <a:gd name="T10" fmla="*/ 0 w 705"/>
                <a:gd name="T11" fmla="*/ 0 h 571"/>
                <a:gd name="T12" fmla="*/ 0 w 705"/>
                <a:gd name="T13" fmla="*/ 0 h 571"/>
                <a:gd name="T14" fmla="*/ 0 w 705"/>
                <a:gd name="T15" fmla="*/ 0 h 571"/>
                <a:gd name="T16" fmla="*/ 0 w 705"/>
                <a:gd name="T17" fmla="*/ 1 h 571"/>
                <a:gd name="T18" fmla="*/ 0 w 705"/>
                <a:gd name="T19" fmla="*/ 1 h 571"/>
                <a:gd name="T20" fmla="*/ 0 w 705"/>
                <a:gd name="T21" fmla="*/ 1 h 571"/>
                <a:gd name="T22" fmla="*/ 0 w 705"/>
                <a:gd name="T23" fmla="*/ 2 h 57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05"/>
                <a:gd name="T37" fmla="*/ 0 h 571"/>
                <a:gd name="T38" fmla="*/ 705 w 705"/>
                <a:gd name="T39" fmla="*/ 571 h 57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05" h="571">
                  <a:moveTo>
                    <a:pt x="0" y="571"/>
                  </a:moveTo>
                  <a:lnTo>
                    <a:pt x="705" y="261"/>
                  </a:lnTo>
                  <a:lnTo>
                    <a:pt x="673" y="0"/>
                  </a:lnTo>
                  <a:lnTo>
                    <a:pt x="330" y="10"/>
                  </a:lnTo>
                  <a:lnTo>
                    <a:pt x="325" y="27"/>
                  </a:lnTo>
                  <a:lnTo>
                    <a:pt x="309" y="77"/>
                  </a:lnTo>
                  <a:lnTo>
                    <a:pt x="282" y="149"/>
                  </a:lnTo>
                  <a:lnTo>
                    <a:pt x="247" y="238"/>
                  </a:lnTo>
                  <a:lnTo>
                    <a:pt x="199" y="330"/>
                  </a:lnTo>
                  <a:lnTo>
                    <a:pt x="143" y="423"/>
                  </a:lnTo>
                  <a:lnTo>
                    <a:pt x="75" y="505"/>
                  </a:lnTo>
                  <a:lnTo>
                    <a:pt x="0" y="571"/>
                  </a:lnTo>
                  <a:close/>
                </a:path>
              </a:pathLst>
            </a:custGeom>
            <a:solidFill>
              <a:srgbClr val="82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21" name="Freeform 19"/>
            <p:cNvSpPr>
              <a:spLocks/>
            </p:cNvSpPr>
            <p:nvPr/>
          </p:nvSpPr>
          <p:spPr bwMode="auto">
            <a:xfrm>
              <a:off x="4653" y="2481"/>
              <a:ext cx="612" cy="203"/>
            </a:xfrm>
            <a:custGeom>
              <a:avLst/>
              <a:gdLst>
                <a:gd name="T0" fmla="*/ 0 w 1835"/>
                <a:gd name="T1" fmla="*/ 1 h 407"/>
                <a:gd name="T2" fmla="*/ 0 w 1835"/>
                <a:gd name="T3" fmla="*/ 0 h 407"/>
                <a:gd name="T4" fmla="*/ 0 w 1835"/>
                <a:gd name="T5" fmla="*/ 0 h 407"/>
                <a:gd name="T6" fmla="*/ 0 w 1835"/>
                <a:gd name="T7" fmla="*/ 0 h 407"/>
                <a:gd name="T8" fmla="*/ 0 w 1835"/>
                <a:gd name="T9" fmla="*/ 0 h 407"/>
                <a:gd name="T10" fmla="*/ 0 w 1835"/>
                <a:gd name="T11" fmla="*/ 0 h 407"/>
                <a:gd name="T12" fmla="*/ 0 w 1835"/>
                <a:gd name="T13" fmla="*/ 0 h 407"/>
                <a:gd name="T14" fmla="*/ 0 w 1835"/>
                <a:gd name="T15" fmla="*/ 0 h 407"/>
                <a:gd name="T16" fmla="*/ 0 w 1835"/>
                <a:gd name="T17" fmla="*/ 0 h 407"/>
                <a:gd name="T18" fmla="*/ 0 w 1835"/>
                <a:gd name="T19" fmla="*/ 0 h 407"/>
                <a:gd name="T20" fmla="*/ 0 w 1835"/>
                <a:gd name="T21" fmla="*/ 0 h 407"/>
                <a:gd name="T22" fmla="*/ 0 w 1835"/>
                <a:gd name="T23" fmla="*/ 0 h 407"/>
                <a:gd name="T24" fmla="*/ 0 w 1835"/>
                <a:gd name="T25" fmla="*/ 0 h 407"/>
                <a:gd name="T26" fmla="*/ 0 w 1835"/>
                <a:gd name="T27" fmla="*/ 0 h 407"/>
                <a:gd name="T28" fmla="*/ 0 w 1835"/>
                <a:gd name="T29" fmla="*/ 0 h 407"/>
                <a:gd name="T30" fmla="*/ 0 w 1835"/>
                <a:gd name="T31" fmla="*/ 0 h 407"/>
                <a:gd name="T32" fmla="*/ 0 w 1835"/>
                <a:gd name="T33" fmla="*/ 0 h 407"/>
                <a:gd name="T34" fmla="*/ 0 w 1835"/>
                <a:gd name="T35" fmla="*/ 0 h 407"/>
                <a:gd name="T36" fmla="*/ 0 w 1835"/>
                <a:gd name="T37" fmla="*/ 0 h 407"/>
                <a:gd name="T38" fmla="*/ 0 w 1835"/>
                <a:gd name="T39" fmla="*/ 0 h 407"/>
                <a:gd name="T40" fmla="*/ 0 w 1835"/>
                <a:gd name="T41" fmla="*/ 0 h 407"/>
                <a:gd name="T42" fmla="*/ 0 w 1835"/>
                <a:gd name="T43" fmla="*/ 0 h 407"/>
                <a:gd name="T44" fmla="*/ 0 w 1835"/>
                <a:gd name="T45" fmla="*/ 0 h 407"/>
                <a:gd name="T46" fmla="*/ 0 w 1835"/>
                <a:gd name="T47" fmla="*/ 1 h 407"/>
                <a:gd name="T48" fmla="*/ 0 w 1835"/>
                <a:gd name="T49" fmla="*/ 1 h 407"/>
                <a:gd name="T50" fmla="*/ 0 w 1835"/>
                <a:gd name="T51" fmla="*/ 1 h 407"/>
                <a:gd name="T52" fmla="*/ 0 w 1835"/>
                <a:gd name="T53" fmla="*/ 1 h 407"/>
                <a:gd name="T54" fmla="*/ 0 w 1835"/>
                <a:gd name="T55" fmla="*/ 0 h 407"/>
                <a:gd name="T56" fmla="*/ 0 w 1835"/>
                <a:gd name="T57" fmla="*/ 0 h 407"/>
                <a:gd name="T58" fmla="*/ 0 w 1835"/>
                <a:gd name="T59" fmla="*/ 0 h 407"/>
                <a:gd name="T60" fmla="*/ 0 w 1835"/>
                <a:gd name="T61" fmla="*/ 0 h 407"/>
                <a:gd name="T62" fmla="*/ 0 w 1835"/>
                <a:gd name="T63" fmla="*/ 0 h 407"/>
                <a:gd name="T64" fmla="*/ 0 w 1835"/>
                <a:gd name="T65" fmla="*/ 0 h 407"/>
                <a:gd name="T66" fmla="*/ 0 w 1835"/>
                <a:gd name="T67" fmla="*/ 0 h 407"/>
                <a:gd name="T68" fmla="*/ 0 w 1835"/>
                <a:gd name="T69" fmla="*/ 0 h 407"/>
                <a:gd name="T70" fmla="*/ 0 w 1835"/>
                <a:gd name="T71" fmla="*/ 0 h 407"/>
                <a:gd name="T72" fmla="*/ 0 w 1835"/>
                <a:gd name="T73" fmla="*/ 0 h 407"/>
                <a:gd name="T74" fmla="*/ 0 w 1835"/>
                <a:gd name="T75" fmla="*/ 0 h 407"/>
                <a:gd name="T76" fmla="*/ 0 w 1835"/>
                <a:gd name="T77" fmla="*/ 0 h 407"/>
                <a:gd name="T78" fmla="*/ 0 w 1835"/>
                <a:gd name="T79" fmla="*/ 0 h 407"/>
                <a:gd name="T80" fmla="*/ 0 w 1835"/>
                <a:gd name="T81" fmla="*/ 1 h 407"/>
                <a:gd name="T82" fmla="*/ 0 w 1835"/>
                <a:gd name="T83" fmla="*/ 1 h 407"/>
                <a:gd name="T84" fmla="*/ 0 w 1835"/>
                <a:gd name="T85" fmla="*/ 1 h 407"/>
                <a:gd name="T86" fmla="*/ 0 w 1835"/>
                <a:gd name="T87" fmla="*/ 1 h 407"/>
                <a:gd name="T88" fmla="*/ 0 w 1835"/>
                <a:gd name="T89" fmla="*/ 1 h 407"/>
                <a:gd name="T90" fmla="*/ 0 w 1835"/>
                <a:gd name="T91" fmla="*/ 1 h 407"/>
                <a:gd name="T92" fmla="*/ 0 w 1835"/>
                <a:gd name="T93" fmla="*/ 1 h 407"/>
                <a:gd name="T94" fmla="*/ 0 w 1835"/>
                <a:gd name="T95" fmla="*/ 1 h 407"/>
                <a:gd name="T96" fmla="*/ 0 w 1835"/>
                <a:gd name="T97" fmla="*/ 1 h 407"/>
                <a:gd name="T98" fmla="*/ 0 w 1835"/>
                <a:gd name="T99" fmla="*/ 1 h 407"/>
                <a:gd name="T100" fmla="*/ 0 w 1835"/>
                <a:gd name="T101" fmla="*/ 1 h 407"/>
                <a:gd name="T102" fmla="*/ 0 w 1835"/>
                <a:gd name="T103" fmla="*/ 1 h 407"/>
                <a:gd name="T104" fmla="*/ 0 w 1835"/>
                <a:gd name="T105" fmla="*/ 1 h 407"/>
                <a:gd name="T106" fmla="*/ 0 w 1835"/>
                <a:gd name="T107" fmla="*/ 0 h 407"/>
                <a:gd name="T108" fmla="*/ 0 w 1835"/>
                <a:gd name="T109" fmla="*/ 0 h 407"/>
                <a:gd name="T110" fmla="*/ 0 w 1835"/>
                <a:gd name="T111" fmla="*/ 0 h 407"/>
                <a:gd name="T112" fmla="*/ 0 w 1835"/>
                <a:gd name="T113" fmla="*/ 1 h 40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835"/>
                <a:gd name="T172" fmla="*/ 0 h 407"/>
                <a:gd name="T173" fmla="*/ 1835 w 1835"/>
                <a:gd name="T174" fmla="*/ 407 h 407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835" h="407">
                  <a:moveTo>
                    <a:pt x="1756" y="256"/>
                  </a:moveTo>
                  <a:lnTo>
                    <a:pt x="1764" y="237"/>
                  </a:lnTo>
                  <a:lnTo>
                    <a:pt x="1774" y="220"/>
                  </a:lnTo>
                  <a:lnTo>
                    <a:pt x="1784" y="203"/>
                  </a:lnTo>
                  <a:lnTo>
                    <a:pt x="1795" y="188"/>
                  </a:lnTo>
                  <a:lnTo>
                    <a:pt x="1804" y="171"/>
                  </a:lnTo>
                  <a:lnTo>
                    <a:pt x="1813" y="154"/>
                  </a:lnTo>
                  <a:lnTo>
                    <a:pt x="1823" y="137"/>
                  </a:lnTo>
                  <a:lnTo>
                    <a:pt x="1835" y="121"/>
                  </a:lnTo>
                  <a:lnTo>
                    <a:pt x="1832" y="115"/>
                  </a:lnTo>
                  <a:lnTo>
                    <a:pt x="1823" y="100"/>
                  </a:lnTo>
                  <a:lnTo>
                    <a:pt x="1809" y="79"/>
                  </a:lnTo>
                  <a:lnTo>
                    <a:pt x="1787" y="57"/>
                  </a:lnTo>
                  <a:lnTo>
                    <a:pt x="1753" y="34"/>
                  </a:lnTo>
                  <a:lnTo>
                    <a:pt x="1712" y="14"/>
                  </a:lnTo>
                  <a:lnTo>
                    <a:pt x="1657" y="1"/>
                  </a:lnTo>
                  <a:lnTo>
                    <a:pt x="1590" y="0"/>
                  </a:lnTo>
                  <a:lnTo>
                    <a:pt x="1485" y="9"/>
                  </a:lnTo>
                  <a:lnTo>
                    <a:pt x="1380" y="34"/>
                  </a:lnTo>
                  <a:lnTo>
                    <a:pt x="1277" y="69"/>
                  </a:lnTo>
                  <a:lnTo>
                    <a:pt x="1177" y="115"/>
                  </a:lnTo>
                  <a:lnTo>
                    <a:pt x="1077" y="164"/>
                  </a:lnTo>
                  <a:lnTo>
                    <a:pt x="981" y="219"/>
                  </a:lnTo>
                  <a:lnTo>
                    <a:pt x="889" y="274"/>
                  </a:lnTo>
                  <a:lnTo>
                    <a:pt x="801" y="329"/>
                  </a:lnTo>
                  <a:lnTo>
                    <a:pt x="705" y="293"/>
                  </a:lnTo>
                  <a:lnTo>
                    <a:pt x="612" y="261"/>
                  </a:lnTo>
                  <a:lnTo>
                    <a:pt x="516" y="227"/>
                  </a:lnTo>
                  <a:lnTo>
                    <a:pt x="423" y="194"/>
                  </a:lnTo>
                  <a:lnTo>
                    <a:pt x="327" y="160"/>
                  </a:lnTo>
                  <a:lnTo>
                    <a:pt x="234" y="128"/>
                  </a:lnTo>
                  <a:lnTo>
                    <a:pt x="138" y="94"/>
                  </a:lnTo>
                  <a:lnTo>
                    <a:pt x="45" y="61"/>
                  </a:lnTo>
                  <a:lnTo>
                    <a:pt x="38" y="84"/>
                  </a:lnTo>
                  <a:lnTo>
                    <a:pt x="32" y="108"/>
                  </a:lnTo>
                  <a:lnTo>
                    <a:pt x="26" y="133"/>
                  </a:lnTo>
                  <a:lnTo>
                    <a:pt x="21" y="158"/>
                  </a:lnTo>
                  <a:lnTo>
                    <a:pt x="15" y="181"/>
                  </a:lnTo>
                  <a:lnTo>
                    <a:pt x="10" y="206"/>
                  </a:lnTo>
                  <a:lnTo>
                    <a:pt x="4" y="231"/>
                  </a:lnTo>
                  <a:lnTo>
                    <a:pt x="0" y="256"/>
                  </a:lnTo>
                  <a:lnTo>
                    <a:pt x="97" y="274"/>
                  </a:lnTo>
                  <a:lnTo>
                    <a:pt x="196" y="292"/>
                  </a:lnTo>
                  <a:lnTo>
                    <a:pt x="295" y="310"/>
                  </a:lnTo>
                  <a:lnTo>
                    <a:pt x="393" y="330"/>
                  </a:lnTo>
                  <a:lnTo>
                    <a:pt x="491" y="348"/>
                  </a:lnTo>
                  <a:lnTo>
                    <a:pt x="590" y="368"/>
                  </a:lnTo>
                  <a:lnTo>
                    <a:pt x="688" y="387"/>
                  </a:lnTo>
                  <a:lnTo>
                    <a:pt x="789" y="407"/>
                  </a:lnTo>
                  <a:lnTo>
                    <a:pt x="824" y="391"/>
                  </a:lnTo>
                  <a:lnTo>
                    <a:pt x="921" y="356"/>
                  </a:lnTo>
                  <a:lnTo>
                    <a:pt x="1060" y="308"/>
                  </a:lnTo>
                  <a:lnTo>
                    <a:pt x="1225" y="259"/>
                  </a:lnTo>
                  <a:lnTo>
                    <a:pt x="1394" y="219"/>
                  </a:lnTo>
                  <a:lnTo>
                    <a:pt x="1551" y="198"/>
                  </a:lnTo>
                  <a:lnTo>
                    <a:pt x="1678" y="206"/>
                  </a:lnTo>
                  <a:lnTo>
                    <a:pt x="1756" y="256"/>
                  </a:lnTo>
                  <a:close/>
                </a:path>
              </a:pathLst>
            </a:custGeom>
            <a:solidFill>
              <a:srgbClr val="C9301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22" name="Freeform 20"/>
            <p:cNvSpPr>
              <a:spLocks/>
            </p:cNvSpPr>
            <p:nvPr/>
          </p:nvSpPr>
          <p:spPr bwMode="auto">
            <a:xfrm>
              <a:off x="4788" y="2205"/>
              <a:ext cx="330" cy="320"/>
            </a:xfrm>
            <a:custGeom>
              <a:avLst/>
              <a:gdLst>
                <a:gd name="T0" fmla="*/ 0 w 989"/>
                <a:gd name="T1" fmla="*/ 1 h 640"/>
                <a:gd name="T2" fmla="*/ 0 w 989"/>
                <a:gd name="T3" fmla="*/ 1 h 640"/>
                <a:gd name="T4" fmla="*/ 0 w 989"/>
                <a:gd name="T5" fmla="*/ 1 h 640"/>
                <a:gd name="T6" fmla="*/ 0 w 989"/>
                <a:gd name="T7" fmla="*/ 1 h 640"/>
                <a:gd name="T8" fmla="*/ 0 w 989"/>
                <a:gd name="T9" fmla="*/ 0 h 640"/>
                <a:gd name="T10" fmla="*/ 0 w 989"/>
                <a:gd name="T11" fmla="*/ 1 h 640"/>
                <a:gd name="T12" fmla="*/ 0 w 989"/>
                <a:gd name="T13" fmla="*/ 1 h 640"/>
                <a:gd name="T14" fmla="*/ 0 w 989"/>
                <a:gd name="T15" fmla="*/ 1 h 640"/>
                <a:gd name="T16" fmla="*/ 0 w 989"/>
                <a:gd name="T17" fmla="*/ 1 h 640"/>
                <a:gd name="T18" fmla="*/ 0 w 989"/>
                <a:gd name="T19" fmla="*/ 1 h 640"/>
                <a:gd name="T20" fmla="*/ 0 w 989"/>
                <a:gd name="T21" fmla="*/ 1 h 640"/>
                <a:gd name="T22" fmla="*/ 0 w 989"/>
                <a:gd name="T23" fmla="*/ 1 h 640"/>
                <a:gd name="T24" fmla="*/ 0 w 989"/>
                <a:gd name="T25" fmla="*/ 1 h 640"/>
                <a:gd name="T26" fmla="*/ 0 w 989"/>
                <a:gd name="T27" fmla="*/ 3 h 640"/>
                <a:gd name="T28" fmla="*/ 0 w 989"/>
                <a:gd name="T29" fmla="*/ 3 h 640"/>
                <a:gd name="T30" fmla="*/ 0 w 989"/>
                <a:gd name="T31" fmla="*/ 3 h 640"/>
                <a:gd name="T32" fmla="*/ 0 w 989"/>
                <a:gd name="T33" fmla="*/ 3 h 640"/>
                <a:gd name="T34" fmla="*/ 0 w 989"/>
                <a:gd name="T35" fmla="*/ 3 h 640"/>
                <a:gd name="T36" fmla="*/ 0 w 989"/>
                <a:gd name="T37" fmla="*/ 3 h 640"/>
                <a:gd name="T38" fmla="*/ 0 w 989"/>
                <a:gd name="T39" fmla="*/ 3 h 640"/>
                <a:gd name="T40" fmla="*/ 0 w 989"/>
                <a:gd name="T41" fmla="*/ 1 h 640"/>
                <a:gd name="T42" fmla="*/ 0 w 989"/>
                <a:gd name="T43" fmla="*/ 1 h 640"/>
                <a:gd name="T44" fmla="*/ 0 w 989"/>
                <a:gd name="T45" fmla="*/ 1 h 640"/>
                <a:gd name="T46" fmla="*/ 0 w 989"/>
                <a:gd name="T47" fmla="*/ 1 h 640"/>
                <a:gd name="T48" fmla="*/ 0 w 989"/>
                <a:gd name="T49" fmla="*/ 1 h 64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989"/>
                <a:gd name="T76" fmla="*/ 0 h 640"/>
                <a:gd name="T77" fmla="*/ 989 w 989"/>
                <a:gd name="T78" fmla="*/ 640 h 64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989" h="640">
                  <a:moveTo>
                    <a:pt x="989" y="221"/>
                  </a:moveTo>
                  <a:lnTo>
                    <a:pt x="871" y="123"/>
                  </a:lnTo>
                  <a:lnTo>
                    <a:pt x="752" y="55"/>
                  </a:lnTo>
                  <a:lnTo>
                    <a:pt x="629" y="13"/>
                  </a:lnTo>
                  <a:lnTo>
                    <a:pt x="508" y="0"/>
                  </a:lnTo>
                  <a:lnTo>
                    <a:pt x="382" y="11"/>
                  </a:lnTo>
                  <a:lnTo>
                    <a:pt x="257" y="46"/>
                  </a:lnTo>
                  <a:lnTo>
                    <a:pt x="128" y="103"/>
                  </a:lnTo>
                  <a:lnTo>
                    <a:pt x="1" y="183"/>
                  </a:lnTo>
                  <a:lnTo>
                    <a:pt x="0" y="263"/>
                  </a:lnTo>
                  <a:lnTo>
                    <a:pt x="11" y="340"/>
                  </a:lnTo>
                  <a:lnTo>
                    <a:pt x="32" y="409"/>
                  </a:lnTo>
                  <a:lnTo>
                    <a:pt x="72" y="474"/>
                  </a:lnTo>
                  <a:lnTo>
                    <a:pt x="127" y="529"/>
                  </a:lnTo>
                  <a:lnTo>
                    <a:pt x="203" y="576"/>
                  </a:lnTo>
                  <a:lnTo>
                    <a:pt x="303" y="614"/>
                  </a:lnTo>
                  <a:lnTo>
                    <a:pt x="429" y="640"/>
                  </a:lnTo>
                  <a:lnTo>
                    <a:pt x="550" y="626"/>
                  </a:lnTo>
                  <a:lnTo>
                    <a:pt x="653" y="598"/>
                  </a:lnTo>
                  <a:lnTo>
                    <a:pt x="739" y="557"/>
                  </a:lnTo>
                  <a:lnTo>
                    <a:pt x="810" y="506"/>
                  </a:lnTo>
                  <a:lnTo>
                    <a:pt x="866" y="444"/>
                  </a:lnTo>
                  <a:lnTo>
                    <a:pt x="916" y="375"/>
                  </a:lnTo>
                  <a:lnTo>
                    <a:pt x="954" y="299"/>
                  </a:lnTo>
                  <a:lnTo>
                    <a:pt x="989" y="221"/>
                  </a:lnTo>
                  <a:close/>
                </a:path>
              </a:pathLst>
            </a:custGeom>
            <a:solidFill>
              <a:srgbClr val="B86961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23" name="Freeform 21"/>
            <p:cNvSpPr>
              <a:spLocks/>
            </p:cNvSpPr>
            <p:nvPr/>
          </p:nvSpPr>
          <p:spPr bwMode="auto">
            <a:xfrm>
              <a:off x="4804" y="2212"/>
              <a:ext cx="286" cy="286"/>
            </a:xfrm>
            <a:custGeom>
              <a:avLst/>
              <a:gdLst>
                <a:gd name="T0" fmla="*/ 0 w 857"/>
                <a:gd name="T1" fmla="*/ 1 h 571"/>
                <a:gd name="T2" fmla="*/ 0 w 857"/>
                <a:gd name="T3" fmla="*/ 1 h 571"/>
                <a:gd name="T4" fmla="*/ 0 w 857"/>
                <a:gd name="T5" fmla="*/ 1 h 571"/>
                <a:gd name="T6" fmla="*/ 0 w 857"/>
                <a:gd name="T7" fmla="*/ 1 h 571"/>
                <a:gd name="T8" fmla="*/ 0 w 857"/>
                <a:gd name="T9" fmla="*/ 0 h 571"/>
                <a:gd name="T10" fmla="*/ 0 w 857"/>
                <a:gd name="T11" fmla="*/ 1 h 571"/>
                <a:gd name="T12" fmla="*/ 0 w 857"/>
                <a:gd name="T13" fmla="*/ 1 h 571"/>
                <a:gd name="T14" fmla="*/ 0 w 857"/>
                <a:gd name="T15" fmla="*/ 1 h 571"/>
                <a:gd name="T16" fmla="*/ 0 w 857"/>
                <a:gd name="T17" fmla="*/ 1 h 571"/>
                <a:gd name="T18" fmla="*/ 0 w 857"/>
                <a:gd name="T19" fmla="*/ 1 h 571"/>
                <a:gd name="T20" fmla="*/ 0 w 857"/>
                <a:gd name="T21" fmla="*/ 1 h 571"/>
                <a:gd name="T22" fmla="*/ 0 w 857"/>
                <a:gd name="T23" fmla="*/ 1 h 571"/>
                <a:gd name="T24" fmla="*/ 0 w 857"/>
                <a:gd name="T25" fmla="*/ 2 h 571"/>
                <a:gd name="T26" fmla="*/ 0 w 857"/>
                <a:gd name="T27" fmla="*/ 2 h 571"/>
                <a:gd name="T28" fmla="*/ 0 w 857"/>
                <a:gd name="T29" fmla="*/ 2 h 571"/>
                <a:gd name="T30" fmla="*/ 0 w 857"/>
                <a:gd name="T31" fmla="*/ 2 h 571"/>
                <a:gd name="T32" fmla="*/ 0 w 857"/>
                <a:gd name="T33" fmla="*/ 2 h 571"/>
                <a:gd name="T34" fmla="*/ 0 w 857"/>
                <a:gd name="T35" fmla="*/ 2 h 571"/>
                <a:gd name="T36" fmla="*/ 0 w 857"/>
                <a:gd name="T37" fmla="*/ 2 h 571"/>
                <a:gd name="T38" fmla="*/ 0 w 857"/>
                <a:gd name="T39" fmla="*/ 2 h 571"/>
                <a:gd name="T40" fmla="*/ 0 w 857"/>
                <a:gd name="T41" fmla="*/ 2 h 571"/>
                <a:gd name="T42" fmla="*/ 0 w 857"/>
                <a:gd name="T43" fmla="*/ 2 h 571"/>
                <a:gd name="T44" fmla="*/ 0 w 857"/>
                <a:gd name="T45" fmla="*/ 2 h 571"/>
                <a:gd name="T46" fmla="*/ 0 w 857"/>
                <a:gd name="T47" fmla="*/ 2 h 571"/>
                <a:gd name="T48" fmla="*/ 0 w 857"/>
                <a:gd name="T49" fmla="*/ 2 h 571"/>
                <a:gd name="T50" fmla="*/ 0 w 857"/>
                <a:gd name="T51" fmla="*/ 3 h 571"/>
                <a:gd name="T52" fmla="*/ 0 w 857"/>
                <a:gd name="T53" fmla="*/ 3 h 571"/>
                <a:gd name="T54" fmla="*/ 0 w 857"/>
                <a:gd name="T55" fmla="*/ 3 h 571"/>
                <a:gd name="T56" fmla="*/ 0 w 857"/>
                <a:gd name="T57" fmla="*/ 3 h 571"/>
                <a:gd name="T58" fmla="*/ 0 w 857"/>
                <a:gd name="T59" fmla="*/ 3 h 571"/>
                <a:gd name="T60" fmla="*/ 0 w 857"/>
                <a:gd name="T61" fmla="*/ 3 h 571"/>
                <a:gd name="T62" fmla="*/ 0 w 857"/>
                <a:gd name="T63" fmla="*/ 3 h 571"/>
                <a:gd name="T64" fmla="*/ 0 w 857"/>
                <a:gd name="T65" fmla="*/ 2 h 571"/>
                <a:gd name="T66" fmla="*/ 0 w 857"/>
                <a:gd name="T67" fmla="*/ 3 h 571"/>
                <a:gd name="T68" fmla="*/ 0 w 857"/>
                <a:gd name="T69" fmla="*/ 3 h 571"/>
                <a:gd name="T70" fmla="*/ 0 w 857"/>
                <a:gd name="T71" fmla="*/ 3 h 571"/>
                <a:gd name="T72" fmla="*/ 0 w 857"/>
                <a:gd name="T73" fmla="*/ 3 h 571"/>
                <a:gd name="T74" fmla="*/ 0 w 857"/>
                <a:gd name="T75" fmla="*/ 2 h 571"/>
                <a:gd name="T76" fmla="*/ 0 w 857"/>
                <a:gd name="T77" fmla="*/ 2 h 571"/>
                <a:gd name="T78" fmla="*/ 0 w 857"/>
                <a:gd name="T79" fmla="*/ 2 h 571"/>
                <a:gd name="T80" fmla="*/ 0 w 857"/>
                <a:gd name="T81" fmla="*/ 2 h 571"/>
                <a:gd name="T82" fmla="*/ 0 w 857"/>
                <a:gd name="T83" fmla="*/ 2 h 571"/>
                <a:gd name="T84" fmla="*/ 0 w 857"/>
                <a:gd name="T85" fmla="*/ 2 h 571"/>
                <a:gd name="T86" fmla="*/ 0 w 857"/>
                <a:gd name="T87" fmla="*/ 2 h 571"/>
                <a:gd name="T88" fmla="*/ 0 w 857"/>
                <a:gd name="T89" fmla="*/ 2 h 571"/>
                <a:gd name="T90" fmla="*/ 0 w 857"/>
                <a:gd name="T91" fmla="*/ 2 h 571"/>
                <a:gd name="T92" fmla="*/ 0 w 857"/>
                <a:gd name="T93" fmla="*/ 2 h 571"/>
                <a:gd name="T94" fmla="*/ 0 w 857"/>
                <a:gd name="T95" fmla="*/ 1 h 571"/>
                <a:gd name="T96" fmla="*/ 0 w 857"/>
                <a:gd name="T97" fmla="*/ 1 h 57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857"/>
                <a:gd name="T148" fmla="*/ 0 h 571"/>
                <a:gd name="T149" fmla="*/ 857 w 857"/>
                <a:gd name="T150" fmla="*/ 571 h 571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857" h="571">
                  <a:moveTo>
                    <a:pt x="847" y="180"/>
                  </a:moveTo>
                  <a:lnTo>
                    <a:pt x="750" y="101"/>
                  </a:lnTo>
                  <a:lnTo>
                    <a:pt x="654" y="44"/>
                  </a:lnTo>
                  <a:lnTo>
                    <a:pt x="555" y="12"/>
                  </a:lnTo>
                  <a:lnTo>
                    <a:pt x="455" y="0"/>
                  </a:lnTo>
                  <a:lnTo>
                    <a:pt x="352" y="8"/>
                  </a:lnTo>
                  <a:lnTo>
                    <a:pt x="250" y="37"/>
                  </a:lnTo>
                  <a:lnTo>
                    <a:pt x="147" y="84"/>
                  </a:lnTo>
                  <a:lnTo>
                    <a:pt x="43" y="149"/>
                  </a:lnTo>
                  <a:lnTo>
                    <a:pt x="23" y="184"/>
                  </a:lnTo>
                  <a:lnTo>
                    <a:pt x="9" y="217"/>
                  </a:lnTo>
                  <a:lnTo>
                    <a:pt x="0" y="247"/>
                  </a:lnTo>
                  <a:lnTo>
                    <a:pt x="2" y="275"/>
                  </a:lnTo>
                  <a:lnTo>
                    <a:pt x="10" y="302"/>
                  </a:lnTo>
                  <a:lnTo>
                    <a:pt x="27" y="328"/>
                  </a:lnTo>
                  <a:lnTo>
                    <a:pt x="55" y="353"/>
                  </a:lnTo>
                  <a:lnTo>
                    <a:pt x="96" y="379"/>
                  </a:lnTo>
                  <a:lnTo>
                    <a:pt x="88" y="403"/>
                  </a:lnTo>
                  <a:lnTo>
                    <a:pt x="93" y="427"/>
                  </a:lnTo>
                  <a:lnTo>
                    <a:pt x="106" y="447"/>
                  </a:lnTo>
                  <a:lnTo>
                    <a:pt x="129" y="464"/>
                  </a:lnTo>
                  <a:lnTo>
                    <a:pt x="155" y="475"/>
                  </a:lnTo>
                  <a:lnTo>
                    <a:pt x="188" y="484"/>
                  </a:lnTo>
                  <a:lnTo>
                    <a:pt x="225" y="488"/>
                  </a:lnTo>
                  <a:lnTo>
                    <a:pt x="263" y="491"/>
                  </a:lnTo>
                  <a:lnTo>
                    <a:pt x="282" y="524"/>
                  </a:lnTo>
                  <a:lnTo>
                    <a:pt x="304" y="548"/>
                  </a:lnTo>
                  <a:lnTo>
                    <a:pt x="326" y="563"/>
                  </a:lnTo>
                  <a:lnTo>
                    <a:pt x="352" y="571"/>
                  </a:lnTo>
                  <a:lnTo>
                    <a:pt x="378" y="568"/>
                  </a:lnTo>
                  <a:lnTo>
                    <a:pt x="410" y="558"/>
                  </a:lnTo>
                  <a:lnTo>
                    <a:pt x="445" y="538"/>
                  </a:lnTo>
                  <a:lnTo>
                    <a:pt x="484" y="511"/>
                  </a:lnTo>
                  <a:lnTo>
                    <a:pt x="531" y="526"/>
                  </a:lnTo>
                  <a:lnTo>
                    <a:pt x="570" y="534"/>
                  </a:lnTo>
                  <a:lnTo>
                    <a:pt x="604" y="533"/>
                  </a:lnTo>
                  <a:lnTo>
                    <a:pt x="633" y="525"/>
                  </a:lnTo>
                  <a:lnTo>
                    <a:pt x="652" y="509"/>
                  </a:lnTo>
                  <a:lnTo>
                    <a:pt x="669" y="486"/>
                  </a:lnTo>
                  <a:lnTo>
                    <a:pt x="681" y="457"/>
                  </a:lnTo>
                  <a:lnTo>
                    <a:pt x="689" y="423"/>
                  </a:lnTo>
                  <a:lnTo>
                    <a:pt x="738" y="413"/>
                  </a:lnTo>
                  <a:lnTo>
                    <a:pt x="779" y="398"/>
                  </a:lnTo>
                  <a:lnTo>
                    <a:pt x="812" y="376"/>
                  </a:lnTo>
                  <a:lnTo>
                    <a:pt x="836" y="349"/>
                  </a:lnTo>
                  <a:lnTo>
                    <a:pt x="850" y="313"/>
                  </a:lnTo>
                  <a:lnTo>
                    <a:pt x="857" y="274"/>
                  </a:lnTo>
                  <a:lnTo>
                    <a:pt x="856" y="230"/>
                  </a:lnTo>
                  <a:lnTo>
                    <a:pt x="847" y="180"/>
                  </a:lnTo>
                  <a:close/>
                </a:path>
              </a:pathLst>
            </a:custGeom>
            <a:solidFill>
              <a:srgbClr val="DE8F8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24" name="Freeform 22"/>
            <p:cNvSpPr>
              <a:spLocks/>
            </p:cNvSpPr>
            <p:nvPr/>
          </p:nvSpPr>
          <p:spPr bwMode="auto">
            <a:xfrm>
              <a:off x="4824" y="2211"/>
              <a:ext cx="246" cy="247"/>
            </a:xfrm>
            <a:custGeom>
              <a:avLst/>
              <a:gdLst>
                <a:gd name="T0" fmla="*/ 0 w 740"/>
                <a:gd name="T1" fmla="*/ 1 h 494"/>
                <a:gd name="T2" fmla="*/ 0 w 740"/>
                <a:gd name="T3" fmla="*/ 1 h 494"/>
                <a:gd name="T4" fmla="*/ 0 w 740"/>
                <a:gd name="T5" fmla="*/ 1 h 494"/>
                <a:gd name="T6" fmla="*/ 0 w 740"/>
                <a:gd name="T7" fmla="*/ 1 h 494"/>
                <a:gd name="T8" fmla="*/ 0 w 740"/>
                <a:gd name="T9" fmla="*/ 0 h 494"/>
                <a:gd name="T10" fmla="*/ 0 w 740"/>
                <a:gd name="T11" fmla="*/ 1 h 494"/>
                <a:gd name="T12" fmla="*/ 0 w 740"/>
                <a:gd name="T13" fmla="*/ 1 h 494"/>
                <a:gd name="T14" fmla="*/ 0 w 740"/>
                <a:gd name="T15" fmla="*/ 1 h 494"/>
                <a:gd name="T16" fmla="*/ 0 w 740"/>
                <a:gd name="T17" fmla="*/ 1 h 494"/>
                <a:gd name="T18" fmla="*/ 0 w 740"/>
                <a:gd name="T19" fmla="*/ 1 h 494"/>
                <a:gd name="T20" fmla="*/ 0 w 740"/>
                <a:gd name="T21" fmla="*/ 1 h 494"/>
                <a:gd name="T22" fmla="*/ 0 w 740"/>
                <a:gd name="T23" fmla="*/ 1 h 494"/>
                <a:gd name="T24" fmla="*/ 0 w 740"/>
                <a:gd name="T25" fmla="*/ 1 h 494"/>
                <a:gd name="T26" fmla="*/ 0 w 740"/>
                <a:gd name="T27" fmla="*/ 2 h 494"/>
                <a:gd name="T28" fmla="*/ 0 w 740"/>
                <a:gd name="T29" fmla="*/ 2 h 494"/>
                <a:gd name="T30" fmla="*/ 0 w 740"/>
                <a:gd name="T31" fmla="*/ 2 h 494"/>
                <a:gd name="T32" fmla="*/ 0 w 740"/>
                <a:gd name="T33" fmla="*/ 2 h 494"/>
                <a:gd name="T34" fmla="*/ 0 w 740"/>
                <a:gd name="T35" fmla="*/ 2 h 494"/>
                <a:gd name="T36" fmla="*/ 0 w 740"/>
                <a:gd name="T37" fmla="*/ 2 h 494"/>
                <a:gd name="T38" fmla="*/ 0 w 740"/>
                <a:gd name="T39" fmla="*/ 2 h 494"/>
                <a:gd name="T40" fmla="*/ 0 w 740"/>
                <a:gd name="T41" fmla="*/ 2 h 494"/>
                <a:gd name="T42" fmla="*/ 0 w 740"/>
                <a:gd name="T43" fmla="*/ 2 h 494"/>
                <a:gd name="T44" fmla="*/ 0 w 740"/>
                <a:gd name="T45" fmla="*/ 2 h 494"/>
                <a:gd name="T46" fmla="*/ 0 w 740"/>
                <a:gd name="T47" fmla="*/ 2 h 494"/>
                <a:gd name="T48" fmla="*/ 0 w 740"/>
                <a:gd name="T49" fmla="*/ 2 h 494"/>
                <a:gd name="T50" fmla="*/ 0 w 740"/>
                <a:gd name="T51" fmla="*/ 2 h 494"/>
                <a:gd name="T52" fmla="*/ 0 w 740"/>
                <a:gd name="T53" fmla="*/ 2 h 494"/>
                <a:gd name="T54" fmla="*/ 0 w 740"/>
                <a:gd name="T55" fmla="*/ 2 h 494"/>
                <a:gd name="T56" fmla="*/ 0 w 740"/>
                <a:gd name="T57" fmla="*/ 2 h 494"/>
                <a:gd name="T58" fmla="*/ 0 w 740"/>
                <a:gd name="T59" fmla="*/ 2 h 494"/>
                <a:gd name="T60" fmla="*/ 0 w 740"/>
                <a:gd name="T61" fmla="*/ 2 h 494"/>
                <a:gd name="T62" fmla="*/ 0 w 740"/>
                <a:gd name="T63" fmla="*/ 2 h 494"/>
                <a:gd name="T64" fmla="*/ 0 w 740"/>
                <a:gd name="T65" fmla="*/ 2 h 494"/>
                <a:gd name="T66" fmla="*/ 0 w 740"/>
                <a:gd name="T67" fmla="*/ 2 h 494"/>
                <a:gd name="T68" fmla="*/ 0 w 740"/>
                <a:gd name="T69" fmla="*/ 2 h 494"/>
                <a:gd name="T70" fmla="*/ 0 w 740"/>
                <a:gd name="T71" fmla="*/ 2 h 494"/>
                <a:gd name="T72" fmla="*/ 0 w 740"/>
                <a:gd name="T73" fmla="*/ 2 h 494"/>
                <a:gd name="T74" fmla="*/ 0 w 740"/>
                <a:gd name="T75" fmla="*/ 2 h 494"/>
                <a:gd name="T76" fmla="*/ 0 w 740"/>
                <a:gd name="T77" fmla="*/ 2 h 494"/>
                <a:gd name="T78" fmla="*/ 0 w 740"/>
                <a:gd name="T79" fmla="*/ 2 h 494"/>
                <a:gd name="T80" fmla="*/ 0 w 740"/>
                <a:gd name="T81" fmla="*/ 2 h 494"/>
                <a:gd name="T82" fmla="*/ 0 w 740"/>
                <a:gd name="T83" fmla="*/ 2 h 494"/>
                <a:gd name="T84" fmla="*/ 0 w 740"/>
                <a:gd name="T85" fmla="*/ 2 h 494"/>
                <a:gd name="T86" fmla="*/ 0 w 740"/>
                <a:gd name="T87" fmla="*/ 2 h 494"/>
                <a:gd name="T88" fmla="*/ 0 w 740"/>
                <a:gd name="T89" fmla="*/ 2 h 494"/>
                <a:gd name="T90" fmla="*/ 0 w 740"/>
                <a:gd name="T91" fmla="*/ 2 h 494"/>
                <a:gd name="T92" fmla="*/ 0 w 740"/>
                <a:gd name="T93" fmla="*/ 1 h 494"/>
                <a:gd name="T94" fmla="*/ 0 w 740"/>
                <a:gd name="T95" fmla="*/ 1 h 494"/>
                <a:gd name="T96" fmla="*/ 0 w 740"/>
                <a:gd name="T97" fmla="*/ 1 h 49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740"/>
                <a:gd name="T148" fmla="*/ 0 h 494"/>
                <a:gd name="T149" fmla="*/ 740 w 740"/>
                <a:gd name="T150" fmla="*/ 494 h 494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740" h="494">
                  <a:moveTo>
                    <a:pt x="731" y="156"/>
                  </a:moveTo>
                  <a:lnTo>
                    <a:pt x="648" y="87"/>
                  </a:lnTo>
                  <a:lnTo>
                    <a:pt x="565" y="38"/>
                  </a:lnTo>
                  <a:lnTo>
                    <a:pt x="479" y="10"/>
                  </a:lnTo>
                  <a:lnTo>
                    <a:pt x="394" y="0"/>
                  </a:lnTo>
                  <a:lnTo>
                    <a:pt x="305" y="7"/>
                  </a:lnTo>
                  <a:lnTo>
                    <a:pt x="217" y="32"/>
                  </a:lnTo>
                  <a:lnTo>
                    <a:pt x="127" y="72"/>
                  </a:lnTo>
                  <a:lnTo>
                    <a:pt x="38" y="130"/>
                  </a:lnTo>
                  <a:lnTo>
                    <a:pt x="20" y="160"/>
                  </a:lnTo>
                  <a:lnTo>
                    <a:pt x="9" y="187"/>
                  </a:lnTo>
                  <a:lnTo>
                    <a:pt x="0" y="213"/>
                  </a:lnTo>
                  <a:lnTo>
                    <a:pt x="1" y="238"/>
                  </a:lnTo>
                  <a:lnTo>
                    <a:pt x="7" y="260"/>
                  </a:lnTo>
                  <a:lnTo>
                    <a:pt x="23" y="284"/>
                  </a:lnTo>
                  <a:lnTo>
                    <a:pt x="47" y="305"/>
                  </a:lnTo>
                  <a:lnTo>
                    <a:pt x="82" y="328"/>
                  </a:lnTo>
                  <a:lnTo>
                    <a:pt x="76" y="349"/>
                  </a:lnTo>
                  <a:lnTo>
                    <a:pt x="79" y="370"/>
                  </a:lnTo>
                  <a:lnTo>
                    <a:pt x="90" y="386"/>
                  </a:lnTo>
                  <a:lnTo>
                    <a:pt x="110" y="401"/>
                  </a:lnTo>
                  <a:lnTo>
                    <a:pt x="133" y="412"/>
                  </a:lnTo>
                  <a:lnTo>
                    <a:pt x="161" y="419"/>
                  </a:lnTo>
                  <a:lnTo>
                    <a:pt x="192" y="423"/>
                  </a:lnTo>
                  <a:lnTo>
                    <a:pt x="226" y="425"/>
                  </a:lnTo>
                  <a:lnTo>
                    <a:pt x="243" y="452"/>
                  </a:lnTo>
                  <a:lnTo>
                    <a:pt x="263" y="474"/>
                  </a:lnTo>
                  <a:lnTo>
                    <a:pt x="282" y="487"/>
                  </a:lnTo>
                  <a:lnTo>
                    <a:pt x="305" y="494"/>
                  </a:lnTo>
                  <a:lnTo>
                    <a:pt x="328" y="493"/>
                  </a:lnTo>
                  <a:lnTo>
                    <a:pt x="354" y="483"/>
                  </a:lnTo>
                  <a:lnTo>
                    <a:pt x="384" y="467"/>
                  </a:lnTo>
                  <a:lnTo>
                    <a:pt x="419" y="443"/>
                  </a:lnTo>
                  <a:lnTo>
                    <a:pt x="459" y="456"/>
                  </a:lnTo>
                  <a:lnTo>
                    <a:pt x="494" y="463"/>
                  </a:lnTo>
                  <a:lnTo>
                    <a:pt x="522" y="461"/>
                  </a:lnTo>
                  <a:lnTo>
                    <a:pt x="548" y="455"/>
                  </a:lnTo>
                  <a:lnTo>
                    <a:pt x="566" y="439"/>
                  </a:lnTo>
                  <a:lnTo>
                    <a:pt x="580" y="421"/>
                  </a:lnTo>
                  <a:lnTo>
                    <a:pt x="589" y="395"/>
                  </a:lnTo>
                  <a:lnTo>
                    <a:pt x="596" y="366"/>
                  </a:lnTo>
                  <a:lnTo>
                    <a:pt x="638" y="357"/>
                  </a:lnTo>
                  <a:lnTo>
                    <a:pt x="673" y="344"/>
                  </a:lnTo>
                  <a:lnTo>
                    <a:pt x="702" y="324"/>
                  </a:lnTo>
                  <a:lnTo>
                    <a:pt x="723" y="302"/>
                  </a:lnTo>
                  <a:lnTo>
                    <a:pt x="734" y="272"/>
                  </a:lnTo>
                  <a:lnTo>
                    <a:pt x="740" y="238"/>
                  </a:lnTo>
                  <a:lnTo>
                    <a:pt x="738" y="199"/>
                  </a:lnTo>
                  <a:lnTo>
                    <a:pt x="731" y="156"/>
                  </a:lnTo>
                  <a:close/>
                </a:path>
              </a:pathLst>
            </a:custGeom>
            <a:solidFill>
              <a:srgbClr val="C9857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25" name="Freeform 23"/>
            <p:cNvSpPr>
              <a:spLocks/>
            </p:cNvSpPr>
            <p:nvPr/>
          </p:nvSpPr>
          <p:spPr bwMode="auto">
            <a:xfrm>
              <a:off x="4843" y="2211"/>
              <a:ext cx="208" cy="207"/>
            </a:xfrm>
            <a:custGeom>
              <a:avLst/>
              <a:gdLst>
                <a:gd name="T0" fmla="*/ 0 w 624"/>
                <a:gd name="T1" fmla="*/ 0 h 415"/>
                <a:gd name="T2" fmla="*/ 0 w 624"/>
                <a:gd name="T3" fmla="*/ 0 h 415"/>
                <a:gd name="T4" fmla="*/ 0 w 624"/>
                <a:gd name="T5" fmla="*/ 0 h 415"/>
                <a:gd name="T6" fmla="*/ 0 w 624"/>
                <a:gd name="T7" fmla="*/ 0 h 415"/>
                <a:gd name="T8" fmla="*/ 0 w 624"/>
                <a:gd name="T9" fmla="*/ 0 h 415"/>
                <a:gd name="T10" fmla="*/ 0 w 624"/>
                <a:gd name="T11" fmla="*/ 0 h 415"/>
                <a:gd name="T12" fmla="*/ 0 w 624"/>
                <a:gd name="T13" fmla="*/ 0 h 415"/>
                <a:gd name="T14" fmla="*/ 0 w 624"/>
                <a:gd name="T15" fmla="*/ 0 h 415"/>
                <a:gd name="T16" fmla="*/ 0 w 624"/>
                <a:gd name="T17" fmla="*/ 0 h 415"/>
                <a:gd name="T18" fmla="*/ 0 w 624"/>
                <a:gd name="T19" fmla="*/ 0 h 415"/>
                <a:gd name="T20" fmla="*/ 0 w 624"/>
                <a:gd name="T21" fmla="*/ 0 h 415"/>
                <a:gd name="T22" fmla="*/ 0 w 624"/>
                <a:gd name="T23" fmla="*/ 0 h 415"/>
                <a:gd name="T24" fmla="*/ 0 w 624"/>
                <a:gd name="T25" fmla="*/ 0 h 415"/>
                <a:gd name="T26" fmla="*/ 0 w 624"/>
                <a:gd name="T27" fmla="*/ 0 h 415"/>
                <a:gd name="T28" fmla="*/ 0 w 624"/>
                <a:gd name="T29" fmla="*/ 0 h 415"/>
                <a:gd name="T30" fmla="*/ 0 w 624"/>
                <a:gd name="T31" fmla="*/ 1 h 415"/>
                <a:gd name="T32" fmla="*/ 0 w 624"/>
                <a:gd name="T33" fmla="*/ 1 h 415"/>
                <a:gd name="T34" fmla="*/ 0 w 624"/>
                <a:gd name="T35" fmla="*/ 1 h 415"/>
                <a:gd name="T36" fmla="*/ 0 w 624"/>
                <a:gd name="T37" fmla="*/ 1 h 415"/>
                <a:gd name="T38" fmla="*/ 0 w 624"/>
                <a:gd name="T39" fmla="*/ 1 h 415"/>
                <a:gd name="T40" fmla="*/ 0 w 624"/>
                <a:gd name="T41" fmla="*/ 1 h 415"/>
                <a:gd name="T42" fmla="*/ 0 w 624"/>
                <a:gd name="T43" fmla="*/ 1 h 415"/>
                <a:gd name="T44" fmla="*/ 0 w 624"/>
                <a:gd name="T45" fmla="*/ 1 h 415"/>
                <a:gd name="T46" fmla="*/ 0 w 624"/>
                <a:gd name="T47" fmla="*/ 1 h 415"/>
                <a:gd name="T48" fmla="*/ 0 w 624"/>
                <a:gd name="T49" fmla="*/ 1 h 415"/>
                <a:gd name="T50" fmla="*/ 0 w 624"/>
                <a:gd name="T51" fmla="*/ 1 h 415"/>
                <a:gd name="T52" fmla="*/ 0 w 624"/>
                <a:gd name="T53" fmla="*/ 1 h 415"/>
                <a:gd name="T54" fmla="*/ 0 w 624"/>
                <a:gd name="T55" fmla="*/ 1 h 415"/>
                <a:gd name="T56" fmla="*/ 0 w 624"/>
                <a:gd name="T57" fmla="*/ 1 h 415"/>
                <a:gd name="T58" fmla="*/ 0 w 624"/>
                <a:gd name="T59" fmla="*/ 1 h 415"/>
                <a:gd name="T60" fmla="*/ 0 w 624"/>
                <a:gd name="T61" fmla="*/ 1 h 415"/>
                <a:gd name="T62" fmla="*/ 0 w 624"/>
                <a:gd name="T63" fmla="*/ 1 h 415"/>
                <a:gd name="T64" fmla="*/ 0 w 624"/>
                <a:gd name="T65" fmla="*/ 1 h 415"/>
                <a:gd name="T66" fmla="*/ 0 w 624"/>
                <a:gd name="T67" fmla="*/ 1 h 415"/>
                <a:gd name="T68" fmla="*/ 0 w 624"/>
                <a:gd name="T69" fmla="*/ 1 h 415"/>
                <a:gd name="T70" fmla="*/ 0 w 624"/>
                <a:gd name="T71" fmla="*/ 1 h 415"/>
                <a:gd name="T72" fmla="*/ 0 w 624"/>
                <a:gd name="T73" fmla="*/ 1 h 415"/>
                <a:gd name="T74" fmla="*/ 0 w 624"/>
                <a:gd name="T75" fmla="*/ 1 h 415"/>
                <a:gd name="T76" fmla="*/ 0 w 624"/>
                <a:gd name="T77" fmla="*/ 1 h 415"/>
                <a:gd name="T78" fmla="*/ 0 w 624"/>
                <a:gd name="T79" fmla="*/ 1 h 415"/>
                <a:gd name="T80" fmla="*/ 0 w 624"/>
                <a:gd name="T81" fmla="*/ 1 h 415"/>
                <a:gd name="T82" fmla="*/ 0 w 624"/>
                <a:gd name="T83" fmla="*/ 1 h 415"/>
                <a:gd name="T84" fmla="*/ 0 w 624"/>
                <a:gd name="T85" fmla="*/ 1 h 415"/>
                <a:gd name="T86" fmla="*/ 0 w 624"/>
                <a:gd name="T87" fmla="*/ 1 h 415"/>
                <a:gd name="T88" fmla="*/ 0 w 624"/>
                <a:gd name="T89" fmla="*/ 0 h 415"/>
                <a:gd name="T90" fmla="*/ 0 w 624"/>
                <a:gd name="T91" fmla="*/ 0 h 415"/>
                <a:gd name="T92" fmla="*/ 0 w 624"/>
                <a:gd name="T93" fmla="*/ 0 h 415"/>
                <a:gd name="T94" fmla="*/ 0 w 624"/>
                <a:gd name="T95" fmla="*/ 0 h 415"/>
                <a:gd name="T96" fmla="*/ 0 w 624"/>
                <a:gd name="T97" fmla="*/ 0 h 415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624"/>
                <a:gd name="T148" fmla="*/ 0 h 415"/>
                <a:gd name="T149" fmla="*/ 624 w 624"/>
                <a:gd name="T150" fmla="*/ 415 h 415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624" h="415">
                  <a:moveTo>
                    <a:pt x="617" y="131"/>
                  </a:moveTo>
                  <a:lnTo>
                    <a:pt x="546" y="72"/>
                  </a:lnTo>
                  <a:lnTo>
                    <a:pt x="476" y="31"/>
                  </a:lnTo>
                  <a:lnTo>
                    <a:pt x="404" y="8"/>
                  </a:lnTo>
                  <a:lnTo>
                    <a:pt x="332" y="0"/>
                  </a:lnTo>
                  <a:lnTo>
                    <a:pt x="257" y="5"/>
                  </a:lnTo>
                  <a:lnTo>
                    <a:pt x="183" y="26"/>
                  </a:lnTo>
                  <a:lnTo>
                    <a:pt x="107" y="61"/>
                  </a:lnTo>
                  <a:lnTo>
                    <a:pt x="31" y="108"/>
                  </a:lnTo>
                  <a:lnTo>
                    <a:pt x="15" y="133"/>
                  </a:lnTo>
                  <a:lnTo>
                    <a:pt x="6" y="158"/>
                  </a:lnTo>
                  <a:lnTo>
                    <a:pt x="0" y="179"/>
                  </a:lnTo>
                  <a:lnTo>
                    <a:pt x="1" y="201"/>
                  </a:lnTo>
                  <a:lnTo>
                    <a:pt x="6" y="219"/>
                  </a:lnTo>
                  <a:lnTo>
                    <a:pt x="20" y="238"/>
                  </a:lnTo>
                  <a:lnTo>
                    <a:pt x="41" y="256"/>
                  </a:lnTo>
                  <a:lnTo>
                    <a:pt x="71" y="274"/>
                  </a:lnTo>
                  <a:lnTo>
                    <a:pt x="65" y="293"/>
                  </a:lnTo>
                  <a:lnTo>
                    <a:pt x="68" y="310"/>
                  </a:lnTo>
                  <a:lnTo>
                    <a:pt x="76" y="324"/>
                  </a:lnTo>
                  <a:lnTo>
                    <a:pt x="93" y="337"/>
                  </a:lnTo>
                  <a:lnTo>
                    <a:pt x="113" y="345"/>
                  </a:lnTo>
                  <a:lnTo>
                    <a:pt x="137" y="353"/>
                  </a:lnTo>
                  <a:lnTo>
                    <a:pt x="162" y="355"/>
                  </a:lnTo>
                  <a:lnTo>
                    <a:pt x="190" y="357"/>
                  </a:lnTo>
                  <a:lnTo>
                    <a:pt x="205" y="380"/>
                  </a:lnTo>
                  <a:lnTo>
                    <a:pt x="220" y="398"/>
                  </a:lnTo>
                  <a:lnTo>
                    <a:pt x="237" y="409"/>
                  </a:lnTo>
                  <a:lnTo>
                    <a:pt x="257" y="415"/>
                  </a:lnTo>
                  <a:lnTo>
                    <a:pt x="277" y="413"/>
                  </a:lnTo>
                  <a:lnTo>
                    <a:pt x="299" y="406"/>
                  </a:lnTo>
                  <a:lnTo>
                    <a:pt x="325" y="392"/>
                  </a:lnTo>
                  <a:lnTo>
                    <a:pt x="354" y="372"/>
                  </a:lnTo>
                  <a:lnTo>
                    <a:pt x="387" y="383"/>
                  </a:lnTo>
                  <a:lnTo>
                    <a:pt x="416" y="389"/>
                  </a:lnTo>
                  <a:lnTo>
                    <a:pt x="440" y="388"/>
                  </a:lnTo>
                  <a:lnTo>
                    <a:pt x="460" y="383"/>
                  </a:lnTo>
                  <a:lnTo>
                    <a:pt x="476" y="370"/>
                  </a:lnTo>
                  <a:lnTo>
                    <a:pt x="487" y="354"/>
                  </a:lnTo>
                  <a:lnTo>
                    <a:pt x="495" y="333"/>
                  </a:lnTo>
                  <a:lnTo>
                    <a:pt x="501" y="308"/>
                  </a:lnTo>
                  <a:lnTo>
                    <a:pt x="536" y="300"/>
                  </a:lnTo>
                  <a:lnTo>
                    <a:pt x="567" y="290"/>
                  </a:lnTo>
                  <a:lnTo>
                    <a:pt x="590" y="273"/>
                  </a:lnTo>
                  <a:lnTo>
                    <a:pt x="608" y="253"/>
                  </a:lnTo>
                  <a:lnTo>
                    <a:pt x="618" y="227"/>
                  </a:lnTo>
                  <a:lnTo>
                    <a:pt x="624" y="200"/>
                  </a:lnTo>
                  <a:lnTo>
                    <a:pt x="622" y="166"/>
                  </a:lnTo>
                  <a:lnTo>
                    <a:pt x="617" y="131"/>
                  </a:lnTo>
                  <a:close/>
                </a:path>
              </a:pathLst>
            </a:custGeom>
            <a:solidFill>
              <a:srgbClr val="B87A6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26" name="Freeform 24"/>
            <p:cNvSpPr>
              <a:spLocks/>
            </p:cNvSpPr>
            <p:nvPr/>
          </p:nvSpPr>
          <p:spPr bwMode="auto">
            <a:xfrm>
              <a:off x="4863" y="2209"/>
              <a:ext cx="168" cy="169"/>
            </a:xfrm>
            <a:custGeom>
              <a:avLst/>
              <a:gdLst>
                <a:gd name="T0" fmla="*/ 0 w 506"/>
                <a:gd name="T1" fmla="*/ 0 h 339"/>
                <a:gd name="T2" fmla="*/ 0 w 506"/>
                <a:gd name="T3" fmla="*/ 0 h 339"/>
                <a:gd name="T4" fmla="*/ 0 w 506"/>
                <a:gd name="T5" fmla="*/ 0 h 339"/>
                <a:gd name="T6" fmla="*/ 0 w 506"/>
                <a:gd name="T7" fmla="*/ 0 h 339"/>
                <a:gd name="T8" fmla="*/ 0 w 506"/>
                <a:gd name="T9" fmla="*/ 0 h 339"/>
                <a:gd name="T10" fmla="*/ 0 w 506"/>
                <a:gd name="T11" fmla="*/ 0 h 339"/>
                <a:gd name="T12" fmla="*/ 0 w 506"/>
                <a:gd name="T13" fmla="*/ 0 h 339"/>
                <a:gd name="T14" fmla="*/ 0 w 506"/>
                <a:gd name="T15" fmla="*/ 0 h 339"/>
                <a:gd name="T16" fmla="*/ 0 w 506"/>
                <a:gd name="T17" fmla="*/ 0 h 339"/>
                <a:gd name="T18" fmla="*/ 0 w 506"/>
                <a:gd name="T19" fmla="*/ 0 h 339"/>
                <a:gd name="T20" fmla="*/ 0 w 506"/>
                <a:gd name="T21" fmla="*/ 0 h 339"/>
                <a:gd name="T22" fmla="*/ 0 w 506"/>
                <a:gd name="T23" fmla="*/ 0 h 339"/>
                <a:gd name="T24" fmla="*/ 0 w 506"/>
                <a:gd name="T25" fmla="*/ 0 h 339"/>
                <a:gd name="T26" fmla="*/ 0 w 506"/>
                <a:gd name="T27" fmla="*/ 0 h 339"/>
                <a:gd name="T28" fmla="*/ 0 w 506"/>
                <a:gd name="T29" fmla="*/ 0 h 339"/>
                <a:gd name="T30" fmla="*/ 0 w 506"/>
                <a:gd name="T31" fmla="*/ 0 h 339"/>
                <a:gd name="T32" fmla="*/ 0 w 506"/>
                <a:gd name="T33" fmla="*/ 0 h 339"/>
                <a:gd name="T34" fmla="*/ 0 w 506"/>
                <a:gd name="T35" fmla="*/ 0 h 339"/>
                <a:gd name="T36" fmla="*/ 0 w 506"/>
                <a:gd name="T37" fmla="*/ 0 h 339"/>
                <a:gd name="T38" fmla="*/ 0 w 506"/>
                <a:gd name="T39" fmla="*/ 1 h 339"/>
                <a:gd name="T40" fmla="*/ 0 w 506"/>
                <a:gd name="T41" fmla="*/ 1 h 339"/>
                <a:gd name="T42" fmla="*/ 0 w 506"/>
                <a:gd name="T43" fmla="*/ 1 h 339"/>
                <a:gd name="T44" fmla="*/ 0 w 506"/>
                <a:gd name="T45" fmla="*/ 1 h 339"/>
                <a:gd name="T46" fmla="*/ 0 w 506"/>
                <a:gd name="T47" fmla="*/ 1 h 339"/>
                <a:gd name="T48" fmla="*/ 0 w 506"/>
                <a:gd name="T49" fmla="*/ 1 h 339"/>
                <a:gd name="T50" fmla="*/ 0 w 506"/>
                <a:gd name="T51" fmla="*/ 1 h 339"/>
                <a:gd name="T52" fmla="*/ 0 w 506"/>
                <a:gd name="T53" fmla="*/ 1 h 339"/>
                <a:gd name="T54" fmla="*/ 0 w 506"/>
                <a:gd name="T55" fmla="*/ 1 h 339"/>
                <a:gd name="T56" fmla="*/ 0 w 506"/>
                <a:gd name="T57" fmla="*/ 1 h 339"/>
                <a:gd name="T58" fmla="*/ 0 w 506"/>
                <a:gd name="T59" fmla="*/ 1 h 339"/>
                <a:gd name="T60" fmla="*/ 0 w 506"/>
                <a:gd name="T61" fmla="*/ 1 h 339"/>
                <a:gd name="T62" fmla="*/ 0 w 506"/>
                <a:gd name="T63" fmla="*/ 1 h 339"/>
                <a:gd name="T64" fmla="*/ 0 w 506"/>
                <a:gd name="T65" fmla="*/ 1 h 339"/>
                <a:gd name="T66" fmla="*/ 0 w 506"/>
                <a:gd name="T67" fmla="*/ 1 h 339"/>
                <a:gd name="T68" fmla="*/ 0 w 506"/>
                <a:gd name="T69" fmla="*/ 1 h 339"/>
                <a:gd name="T70" fmla="*/ 0 w 506"/>
                <a:gd name="T71" fmla="*/ 1 h 339"/>
                <a:gd name="T72" fmla="*/ 0 w 506"/>
                <a:gd name="T73" fmla="*/ 1 h 339"/>
                <a:gd name="T74" fmla="*/ 0 w 506"/>
                <a:gd name="T75" fmla="*/ 1 h 339"/>
                <a:gd name="T76" fmla="*/ 0 w 506"/>
                <a:gd name="T77" fmla="*/ 1 h 339"/>
                <a:gd name="T78" fmla="*/ 0 w 506"/>
                <a:gd name="T79" fmla="*/ 1 h 339"/>
                <a:gd name="T80" fmla="*/ 0 w 506"/>
                <a:gd name="T81" fmla="*/ 0 h 339"/>
                <a:gd name="T82" fmla="*/ 0 w 506"/>
                <a:gd name="T83" fmla="*/ 0 h 339"/>
                <a:gd name="T84" fmla="*/ 0 w 506"/>
                <a:gd name="T85" fmla="*/ 0 h 339"/>
                <a:gd name="T86" fmla="*/ 0 w 506"/>
                <a:gd name="T87" fmla="*/ 0 h 339"/>
                <a:gd name="T88" fmla="*/ 0 w 506"/>
                <a:gd name="T89" fmla="*/ 0 h 339"/>
                <a:gd name="T90" fmla="*/ 0 w 506"/>
                <a:gd name="T91" fmla="*/ 0 h 339"/>
                <a:gd name="T92" fmla="*/ 0 w 506"/>
                <a:gd name="T93" fmla="*/ 0 h 339"/>
                <a:gd name="T94" fmla="*/ 0 w 506"/>
                <a:gd name="T95" fmla="*/ 0 h 339"/>
                <a:gd name="T96" fmla="*/ 0 w 506"/>
                <a:gd name="T97" fmla="*/ 0 h 33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506"/>
                <a:gd name="T148" fmla="*/ 0 h 339"/>
                <a:gd name="T149" fmla="*/ 506 w 506"/>
                <a:gd name="T150" fmla="*/ 339 h 339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506" h="339">
                  <a:moveTo>
                    <a:pt x="501" y="108"/>
                  </a:moveTo>
                  <a:lnTo>
                    <a:pt x="443" y="59"/>
                  </a:lnTo>
                  <a:lnTo>
                    <a:pt x="387" y="27"/>
                  </a:lnTo>
                  <a:lnTo>
                    <a:pt x="328" y="7"/>
                  </a:lnTo>
                  <a:lnTo>
                    <a:pt x="270" y="0"/>
                  </a:lnTo>
                  <a:lnTo>
                    <a:pt x="209" y="6"/>
                  </a:lnTo>
                  <a:lnTo>
                    <a:pt x="148" y="23"/>
                  </a:lnTo>
                  <a:lnTo>
                    <a:pt x="86" y="50"/>
                  </a:lnTo>
                  <a:lnTo>
                    <a:pt x="26" y="89"/>
                  </a:lnTo>
                  <a:lnTo>
                    <a:pt x="13" y="109"/>
                  </a:lnTo>
                  <a:lnTo>
                    <a:pt x="4" y="130"/>
                  </a:lnTo>
                  <a:lnTo>
                    <a:pt x="0" y="147"/>
                  </a:lnTo>
                  <a:lnTo>
                    <a:pt x="0" y="164"/>
                  </a:lnTo>
                  <a:lnTo>
                    <a:pt x="4" y="178"/>
                  </a:lnTo>
                  <a:lnTo>
                    <a:pt x="14" y="194"/>
                  </a:lnTo>
                  <a:lnTo>
                    <a:pt x="31" y="209"/>
                  </a:lnTo>
                  <a:lnTo>
                    <a:pt x="55" y="225"/>
                  </a:lnTo>
                  <a:lnTo>
                    <a:pt x="50" y="239"/>
                  </a:lnTo>
                  <a:lnTo>
                    <a:pt x="54" y="254"/>
                  </a:lnTo>
                  <a:lnTo>
                    <a:pt x="61" y="266"/>
                  </a:lnTo>
                  <a:lnTo>
                    <a:pt x="75" y="276"/>
                  </a:lnTo>
                  <a:lnTo>
                    <a:pt x="91" y="282"/>
                  </a:lnTo>
                  <a:lnTo>
                    <a:pt x="110" y="288"/>
                  </a:lnTo>
                  <a:lnTo>
                    <a:pt x="131" y="292"/>
                  </a:lnTo>
                  <a:lnTo>
                    <a:pt x="155" y="293"/>
                  </a:lnTo>
                  <a:lnTo>
                    <a:pt x="167" y="311"/>
                  </a:lnTo>
                  <a:lnTo>
                    <a:pt x="179" y="326"/>
                  </a:lnTo>
                  <a:lnTo>
                    <a:pt x="192" y="333"/>
                  </a:lnTo>
                  <a:lnTo>
                    <a:pt x="208" y="339"/>
                  </a:lnTo>
                  <a:lnTo>
                    <a:pt x="223" y="337"/>
                  </a:lnTo>
                  <a:lnTo>
                    <a:pt x="243" y="331"/>
                  </a:lnTo>
                  <a:lnTo>
                    <a:pt x="263" y="318"/>
                  </a:lnTo>
                  <a:lnTo>
                    <a:pt x="287" y="302"/>
                  </a:lnTo>
                  <a:lnTo>
                    <a:pt x="314" y="311"/>
                  </a:lnTo>
                  <a:lnTo>
                    <a:pt x="338" y="316"/>
                  </a:lnTo>
                  <a:lnTo>
                    <a:pt x="356" y="315"/>
                  </a:lnTo>
                  <a:lnTo>
                    <a:pt x="373" y="311"/>
                  </a:lnTo>
                  <a:lnTo>
                    <a:pt x="386" y="301"/>
                  </a:lnTo>
                  <a:lnTo>
                    <a:pt x="395" y="289"/>
                  </a:lnTo>
                  <a:lnTo>
                    <a:pt x="401" y="271"/>
                  </a:lnTo>
                  <a:lnTo>
                    <a:pt x="407" y="251"/>
                  </a:lnTo>
                  <a:lnTo>
                    <a:pt x="435" y="245"/>
                  </a:lnTo>
                  <a:lnTo>
                    <a:pt x="460" y="237"/>
                  </a:lnTo>
                  <a:lnTo>
                    <a:pt x="479" y="222"/>
                  </a:lnTo>
                  <a:lnTo>
                    <a:pt x="494" y="207"/>
                  </a:lnTo>
                  <a:lnTo>
                    <a:pt x="501" y="187"/>
                  </a:lnTo>
                  <a:lnTo>
                    <a:pt x="506" y="164"/>
                  </a:lnTo>
                  <a:lnTo>
                    <a:pt x="506" y="136"/>
                  </a:lnTo>
                  <a:lnTo>
                    <a:pt x="501" y="108"/>
                  </a:lnTo>
                  <a:close/>
                </a:path>
              </a:pathLst>
            </a:custGeom>
            <a:solidFill>
              <a:srgbClr val="A6736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27" name="Freeform 25"/>
            <p:cNvSpPr>
              <a:spLocks/>
            </p:cNvSpPr>
            <p:nvPr/>
          </p:nvSpPr>
          <p:spPr bwMode="auto">
            <a:xfrm>
              <a:off x="4895" y="2222"/>
              <a:ext cx="108" cy="109"/>
            </a:xfrm>
            <a:custGeom>
              <a:avLst/>
              <a:gdLst>
                <a:gd name="T0" fmla="*/ 0 w 326"/>
                <a:gd name="T1" fmla="*/ 1 h 218"/>
                <a:gd name="T2" fmla="*/ 0 w 326"/>
                <a:gd name="T3" fmla="*/ 1 h 218"/>
                <a:gd name="T4" fmla="*/ 0 w 326"/>
                <a:gd name="T5" fmla="*/ 1 h 218"/>
                <a:gd name="T6" fmla="*/ 0 w 326"/>
                <a:gd name="T7" fmla="*/ 1 h 218"/>
                <a:gd name="T8" fmla="*/ 0 w 326"/>
                <a:gd name="T9" fmla="*/ 0 h 218"/>
                <a:gd name="T10" fmla="*/ 0 w 326"/>
                <a:gd name="T11" fmla="*/ 1 h 218"/>
                <a:gd name="T12" fmla="*/ 0 w 326"/>
                <a:gd name="T13" fmla="*/ 1 h 218"/>
                <a:gd name="T14" fmla="*/ 0 w 326"/>
                <a:gd name="T15" fmla="*/ 1 h 218"/>
                <a:gd name="T16" fmla="*/ 0 w 326"/>
                <a:gd name="T17" fmla="*/ 1 h 218"/>
                <a:gd name="T18" fmla="*/ 0 w 326"/>
                <a:gd name="T19" fmla="*/ 1 h 218"/>
                <a:gd name="T20" fmla="*/ 0 w 326"/>
                <a:gd name="T21" fmla="*/ 1 h 218"/>
                <a:gd name="T22" fmla="*/ 0 w 326"/>
                <a:gd name="T23" fmla="*/ 1 h 218"/>
                <a:gd name="T24" fmla="*/ 0 w 326"/>
                <a:gd name="T25" fmla="*/ 1 h 218"/>
                <a:gd name="T26" fmla="*/ 0 w 326"/>
                <a:gd name="T27" fmla="*/ 1 h 218"/>
                <a:gd name="T28" fmla="*/ 0 w 326"/>
                <a:gd name="T29" fmla="*/ 1 h 218"/>
                <a:gd name="T30" fmla="*/ 0 w 326"/>
                <a:gd name="T31" fmla="*/ 1 h 218"/>
                <a:gd name="T32" fmla="*/ 0 w 326"/>
                <a:gd name="T33" fmla="*/ 1 h 218"/>
                <a:gd name="T34" fmla="*/ 0 w 326"/>
                <a:gd name="T35" fmla="*/ 1 h 218"/>
                <a:gd name="T36" fmla="*/ 0 w 326"/>
                <a:gd name="T37" fmla="*/ 1 h 218"/>
                <a:gd name="T38" fmla="*/ 0 w 326"/>
                <a:gd name="T39" fmla="*/ 1 h 218"/>
                <a:gd name="T40" fmla="*/ 0 w 326"/>
                <a:gd name="T41" fmla="*/ 1 h 218"/>
                <a:gd name="T42" fmla="*/ 0 w 326"/>
                <a:gd name="T43" fmla="*/ 1 h 218"/>
                <a:gd name="T44" fmla="*/ 0 w 326"/>
                <a:gd name="T45" fmla="*/ 1 h 218"/>
                <a:gd name="T46" fmla="*/ 0 w 326"/>
                <a:gd name="T47" fmla="*/ 1 h 218"/>
                <a:gd name="T48" fmla="*/ 0 w 326"/>
                <a:gd name="T49" fmla="*/ 1 h 218"/>
                <a:gd name="T50" fmla="*/ 0 w 326"/>
                <a:gd name="T51" fmla="*/ 1 h 218"/>
                <a:gd name="T52" fmla="*/ 0 w 326"/>
                <a:gd name="T53" fmla="*/ 1 h 218"/>
                <a:gd name="T54" fmla="*/ 0 w 326"/>
                <a:gd name="T55" fmla="*/ 1 h 218"/>
                <a:gd name="T56" fmla="*/ 0 w 326"/>
                <a:gd name="T57" fmla="*/ 1 h 218"/>
                <a:gd name="T58" fmla="*/ 0 w 326"/>
                <a:gd name="T59" fmla="*/ 1 h 218"/>
                <a:gd name="T60" fmla="*/ 0 w 326"/>
                <a:gd name="T61" fmla="*/ 1 h 218"/>
                <a:gd name="T62" fmla="*/ 0 w 326"/>
                <a:gd name="T63" fmla="*/ 1 h 218"/>
                <a:gd name="T64" fmla="*/ 0 w 326"/>
                <a:gd name="T65" fmla="*/ 1 h 218"/>
                <a:gd name="T66" fmla="*/ 0 w 326"/>
                <a:gd name="T67" fmla="*/ 1 h 218"/>
                <a:gd name="T68" fmla="*/ 0 w 326"/>
                <a:gd name="T69" fmla="*/ 1 h 218"/>
                <a:gd name="T70" fmla="*/ 0 w 326"/>
                <a:gd name="T71" fmla="*/ 1 h 218"/>
                <a:gd name="T72" fmla="*/ 0 w 326"/>
                <a:gd name="T73" fmla="*/ 1 h 218"/>
                <a:gd name="T74" fmla="*/ 0 w 326"/>
                <a:gd name="T75" fmla="*/ 1 h 218"/>
                <a:gd name="T76" fmla="*/ 0 w 326"/>
                <a:gd name="T77" fmla="*/ 1 h 218"/>
                <a:gd name="T78" fmla="*/ 0 w 326"/>
                <a:gd name="T79" fmla="*/ 1 h 218"/>
                <a:gd name="T80" fmla="*/ 0 w 326"/>
                <a:gd name="T81" fmla="*/ 1 h 218"/>
                <a:gd name="T82" fmla="*/ 0 w 326"/>
                <a:gd name="T83" fmla="*/ 1 h 218"/>
                <a:gd name="T84" fmla="*/ 0 w 326"/>
                <a:gd name="T85" fmla="*/ 1 h 218"/>
                <a:gd name="T86" fmla="*/ 0 w 326"/>
                <a:gd name="T87" fmla="*/ 1 h 218"/>
                <a:gd name="T88" fmla="*/ 0 w 326"/>
                <a:gd name="T89" fmla="*/ 1 h 218"/>
                <a:gd name="T90" fmla="*/ 0 w 326"/>
                <a:gd name="T91" fmla="*/ 1 h 218"/>
                <a:gd name="T92" fmla="*/ 0 w 326"/>
                <a:gd name="T93" fmla="*/ 1 h 218"/>
                <a:gd name="T94" fmla="*/ 0 w 326"/>
                <a:gd name="T95" fmla="*/ 1 h 218"/>
                <a:gd name="T96" fmla="*/ 0 w 326"/>
                <a:gd name="T97" fmla="*/ 1 h 21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26"/>
                <a:gd name="T148" fmla="*/ 0 h 218"/>
                <a:gd name="T149" fmla="*/ 326 w 326"/>
                <a:gd name="T150" fmla="*/ 218 h 218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26" h="218">
                  <a:moveTo>
                    <a:pt x="323" y="69"/>
                  </a:moveTo>
                  <a:lnTo>
                    <a:pt x="285" y="37"/>
                  </a:lnTo>
                  <a:lnTo>
                    <a:pt x="249" y="17"/>
                  </a:lnTo>
                  <a:lnTo>
                    <a:pt x="211" y="3"/>
                  </a:lnTo>
                  <a:lnTo>
                    <a:pt x="174" y="0"/>
                  </a:lnTo>
                  <a:lnTo>
                    <a:pt x="134" y="2"/>
                  </a:lnTo>
                  <a:lnTo>
                    <a:pt x="95" y="14"/>
                  </a:lnTo>
                  <a:lnTo>
                    <a:pt x="55" y="31"/>
                  </a:lnTo>
                  <a:lnTo>
                    <a:pt x="16" y="57"/>
                  </a:lnTo>
                  <a:lnTo>
                    <a:pt x="7" y="69"/>
                  </a:lnTo>
                  <a:lnTo>
                    <a:pt x="3" y="82"/>
                  </a:lnTo>
                  <a:lnTo>
                    <a:pt x="0" y="94"/>
                  </a:lnTo>
                  <a:lnTo>
                    <a:pt x="2" y="105"/>
                  </a:lnTo>
                  <a:lnTo>
                    <a:pt x="3" y="114"/>
                  </a:lnTo>
                  <a:lnTo>
                    <a:pt x="11" y="125"/>
                  </a:lnTo>
                  <a:lnTo>
                    <a:pt x="21" y="134"/>
                  </a:lnTo>
                  <a:lnTo>
                    <a:pt x="38" y="144"/>
                  </a:lnTo>
                  <a:lnTo>
                    <a:pt x="34" y="152"/>
                  </a:lnTo>
                  <a:lnTo>
                    <a:pt x="34" y="161"/>
                  </a:lnTo>
                  <a:lnTo>
                    <a:pt x="38" y="169"/>
                  </a:lnTo>
                  <a:lnTo>
                    <a:pt x="48" y="176"/>
                  </a:lnTo>
                  <a:lnTo>
                    <a:pt x="58" y="180"/>
                  </a:lnTo>
                  <a:lnTo>
                    <a:pt x="71" y="184"/>
                  </a:lnTo>
                  <a:lnTo>
                    <a:pt x="85" y="185"/>
                  </a:lnTo>
                  <a:lnTo>
                    <a:pt x="100" y="186"/>
                  </a:lnTo>
                  <a:lnTo>
                    <a:pt x="107" y="198"/>
                  </a:lnTo>
                  <a:lnTo>
                    <a:pt x="116" y="208"/>
                  </a:lnTo>
                  <a:lnTo>
                    <a:pt x="124" y="214"/>
                  </a:lnTo>
                  <a:lnTo>
                    <a:pt x="134" y="218"/>
                  </a:lnTo>
                  <a:lnTo>
                    <a:pt x="143" y="216"/>
                  </a:lnTo>
                  <a:lnTo>
                    <a:pt x="155" y="212"/>
                  </a:lnTo>
                  <a:lnTo>
                    <a:pt x="168" y="205"/>
                  </a:lnTo>
                  <a:lnTo>
                    <a:pt x="185" y="195"/>
                  </a:lnTo>
                  <a:lnTo>
                    <a:pt x="202" y="201"/>
                  </a:lnTo>
                  <a:lnTo>
                    <a:pt x="218" y="203"/>
                  </a:lnTo>
                  <a:lnTo>
                    <a:pt x="229" y="202"/>
                  </a:lnTo>
                  <a:lnTo>
                    <a:pt x="240" y="199"/>
                  </a:lnTo>
                  <a:lnTo>
                    <a:pt x="247" y="192"/>
                  </a:lnTo>
                  <a:lnTo>
                    <a:pt x="254" y="184"/>
                  </a:lnTo>
                  <a:lnTo>
                    <a:pt x="259" y="172"/>
                  </a:lnTo>
                  <a:lnTo>
                    <a:pt x="263" y="160"/>
                  </a:lnTo>
                  <a:lnTo>
                    <a:pt x="280" y="156"/>
                  </a:lnTo>
                  <a:lnTo>
                    <a:pt x="297" y="150"/>
                  </a:lnTo>
                  <a:lnTo>
                    <a:pt x="308" y="142"/>
                  </a:lnTo>
                  <a:lnTo>
                    <a:pt x="318" y="131"/>
                  </a:lnTo>
                  <a:lnTo>
                    <a:pt x="322" y="118"/>
                  </a:lnTo>
                  <a:lnTo>
                    <a:pt x="326" y="104"/>
                  </a:lnTo>
                  <a:lnTo>
                    <a:pt x="325" y="87"/>
                  </a:lnTo>
                  <a:lnTo>
                    <a:pt x="323" y="69"/>
                  </a:lnTo>
                  <a:close/>
                </a:path>
              </a:pathLst>
            </a:custGeom>
            <a:solidFill>
              <a:srgbClr val="73403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28" name="Freeform 26"/>
            <p:cNvSpPr>
              <a:spLocks/>
            </p:cNvSpPr>
            <p:nvPr/>
          </p:nvSpPr>
          <p:spPr bwMode="auto">
            <a:xfrm>
              <a:off x="4692" y="1761"/>
              <a:ext cx="543" cy="569"/>
            </a:xfrm>
            <a:custGeom>
              <a:avLst/>
              <a:gdLst>
                <a:gd name="T0" fmla="*/ 0 w 1629"/>
                <a:gd name="T1" fmla="*/ 1 h 1139"/>
                <a:gd name="T2" fmla="*/ 0 w 1629"/>
                <a:gd name="T3" fmla="*/ 1 h 1139"/>
                <a:gd name="T4" fmla="*/ 0 w 1629"/>
                <a:gd name="T5" fmla="*/ 1 h 1139"/>
                <a:gd name="T6" fmla="*/ 0 w 1629"/>
                <a:gd name="T7" fmla="*/ 1 h 1139"/>
                <a:gd name="T8" fmla="*/ 0 w 1629"/>
                <a:gd name="T9" fmla="*/ 0 h 1139"/>
                <a:gd name="T10" fmla="*/ 0 w 1629"/>
                <a:gd name="T11" fmla="*/ 0 h 1139"/>
                <a:gd name="T12" fmla="*/ 0 w 1629"/>
                <a:gd name="T13" fmla="*/ 0 h 1139"/>
                <a:gd name="T14" fmla="*/ 0 w 1629"/>
                <a:gd name="T15" fmla="*/ 0 h 1139"/>
                <a:gd name="T16" fmla="*/ 0 w 1629"/>
                <a:gd name="T17" fmla="*/ 0 h 1139"/>
                <a:gd name="T18" fmla="*/ 0 w 1629"/>
                <a:gd name="T19" fmla="*/ 0 h 1139"/>
                <a:gd name="T20" fmla="*/ 0 w 1629"/>
                <a:gd name="T21" fmla="*/ 0 h 1139"/>
                <a:gd name="T22" fmla="*/ 0 w 1629"/>
                <a:gd name="T23" fmla="*/ 0 h 1139"/>
                <a:gd name="T24" fmla="*/ 0 w 1629"/>
                <a:gd name="T25" fmla="*/ 0 h 1139"/>
                <a:gd name="T26" fmla="*/ 0 w 1629"/>
                <a:gd name="T27" fmla="*/ 0 h 1139"/>
                <a:gd name="T28" fmla="*/ 0 w 1629"/>
                <a:gd name="T29" fmla="*/ 0 h 1139"/>
                <a:gd name="T30" fmla="*/ 0 w 1629"/>
                <a:gd name="T31" fmla="*/ 0 h 1139"/>
                <a:gd name="T32" fmla="*/ 0 w 1629"/>
                <a:gd name="T33" fmla="*/ 0 h 1139"/>
                <a:gd name="T34" fmla="*/ 0 w 1629"/>
                <a:gd name="T35" fmla="*/ 0 h 1139"/>
                <a:gd name="T36" fmla="*/ 0 w 1629"/>
                <a:gd name="T37" fmla="*/ 0 h 1139"/>
                <a:gd name="T38" fmla="*/ 0 w 1629"/>
                <a:gd name="T39" fmla="*/ 0 h 1139"/>
                <a:gd name="T40" fmla="*/ 0 w 1629"/>
                <a:gd name="T41" fmla="*/ 0 h 1139"/>
                <a:gd name="T42" fmla="*/ 0 w 1629"/>
                <a:gd name="T43" fmla="*/ 0 h 1139"/>
                <a:gd name="T44" fmla="*/ 0 w 1629"/>
                <a:gd name="T45" fmla="*/ 0 h 1139"/>
                <a:gd name="T46" fmla="*/ 0 w 1629"/>
                <a:gd name="T47" fmla="*/ 0 h 1139"/>
                <a:gd name="T48" fmla="*/ 0 w 1629"/>
                <a:gd name="T49" fmla="*/ 0 h 1139"/>
                <a:gd name="T50" fmla="*/ 0 w 1629"/>
                <a:gd name="T51" fmla="*/ 0 h 1139"/>
                <a:gd name="T52" fmla="*/ 0 w 1629"/>
                <a:gd name="T53" fmla="*/ 0 h 1139"/>
                <a:gd name="T54" fmla="*/ 0 w 1629"/>
                <a:gd name="T55" fmla="*/ 0 h 1139"/>
                <a:gd name="T56" fmla="*/ 0 w 1629"/>
                <a:gd name="T57" fmla="*/ 1 h 1139"/>
                <a:gd name="T58" fmla="*/ 0 w 1629"/>
                <a:gd name="T59" fmla="*/ 1 h 1139"/>
                <a:gd name="T60" fmla="*/ 0 w 1629"/>
                <a:gd name="T61" fmla="*/ 1 h 1139"/>
                <a:gd name="T62" fmla="*/ 0 w 1629"/>
                <a:gd name="T63" fmla="*/ 1 h 1139"/>
                <a:gd name="T64" fmla="*/ 0 w 1629"/>
                <a:gd name="T65" fmla="*/ 1 h 1139"/>
                <a:gd name="T66" fmla="*/ 0 w 1629"/>
                <a:gd name="T67" fmla="*/ 2 h 1139"/>
                <a:gd name="T68" fmla="*/ 0 w 1629"/>
                <a:gd name="T69" fmla="*/ 3 h 1139"/>
                <a:gd name="T70" fmla="*/ 0 w 1629"/>
                <a:gd name="T71" fmla="*/ 3 h 1139"/>
                <a:gd name="T72" fmla="*/ 0 w 1629"/>
                <a:gd name="T73" fmla="*/ 4 h 1139"/>
                <a:gd name="T74" fmla="*/ 0 w 1629"/>
                <a:gd name="T75" fmla="*/ 4 h 1139"/>
                <a:gd name="T76" fmla="*/ 0 w 1629"/>
                <a:gd name="T77" fmla="*/ 4 h 1139"/>
                <a:gd name="T78" fmla="*/ 0 w 1629"/>
                <a:gd name="T79" fmla="*/ 4 h 1139"/>
                <a:gd name="T80" fmla="*/ 0 w 1629"/>
                <a:gd name="T81" fmla="*/ 3 h 1139"/>
                <a:gd name="T82" fmla="*/ 0 w 1629"/>
                <a:gd name="T83" fmla="*/ 3 h 1139"/>
                <a:gd name="T84" fmla="*/ 0 w 1629"/>
                <a:gd name="T85" fmla="*/ 3 h 1139"/>
                <a:gd name="T86" fmla="*/ 0 w 1629"/>
                <a:gd name="T87" fmla="*/ 3 h 1139"/>
                <a:gd name="T88" fmla="*/ 0 w 1629"/>
                <a:gd name="T89" fmla="*/ 3 h 1139"/>
                <a:gd name="T90" fmla="*/ 0 w 1629"/>
                <a:gd name="T91" fmla="*/ 3 h 1139"/>
                <a:gd name="T92" fmla="*/ 0 w 1629"/>
                <a:gd name="T93" fmla="*/ 3 h 1139"/>
                <a:gd name="T94" fmla="*/ 0 w 1629"/>
                <a:gd name="T95" fmla="*/ 3 h 1139"/>
                <a:gd name="T96" fmla="*/ 0 w 1629"/>
                <a:gd name="T97" fmla="*/ 3 h 1139"/>
                <a:gd name="T98" fmla="*/ 0 w 1629"/>
                <a:gd name="T99" fmla="*/ 4 h 1139"/>
                <a:gd name="T100" fmla="*/ 0 w 1629"/>
                <a:gd name="T101" fmla="*/ 4 h 1139"/>
                <a:gd name="T102" fmla="*/ 0 w 1629"/>
                <a:gd name="T103" fmla="*/ 4 h 1139"/>
                <a:gd name="T104" fmla="*/ 0 w 1629"/>
                <a:gd name="T105" fmla="*/ 4 h 1139"/>
                <a:gd name="T106" fmla="*/ 0 w 1629"/>
                <a:gd name="T107" fmla="*/ 3 h 1139"/>
                <a:gd name="T108" fmla="*/ 0 w 1629"/>
                <a:gd name="T109" fmla="*/ 3 h 1139"/>
                <a:gd name="T110" fmla="*/ 0 w 1629"/>
                <a:gd name="T111" fmla="*/ 2 h 1139"/>
                <a:gd name="T112" fmla="*/ 0 w 1629"/>
                <a:gd name="T113" fmla="*/ 1 h 1139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629"/>
                <a:gd name="T172" fmla="*/ 0 h 1139"/>
                <a:gd name="T173" fmla="*/ 1629 w 1629"/>
                <a:gd name="T174" fmla="*/ 1139 h 1139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629" h="1139">
                  <a:moveTo>
                    <a:pt x="65" y="491"/>
                  </a:moveTo>
                  <a:lnTo>
                    <a:pt x="86" y="405"/>
                  </a:lnTo>
                  <a:lnTo>
                    <a:pt x="113" y="329"/>
                  </a:lnTo>
                  <a:lnTo>
                    <a:pt x="144" y="260"/>
                  </a:lnTo>
                  <a:lnTo>
                    <a:pt x="179" y="202"/>
                  </a:lnTo>
                  <a:lnTo>
                    <a:pt x="219" y="149"/>
                  </a:lnTo>
                  <a:lnTo>
                    <a:pt x="264" y="105"/>
                  </a:lnTo>
                  <a:lnTo>
                    <a:pt x="312" y="70"/>
                  </a:lnTo>
                  <a:lnTo>
                    <a:pt x="366" y="42"/>
                  </a:lnTo>
                  <a:lnTo>
                    <a:pt x="419" y="20"/>
                  </a:lnTo>
                  <a:lnTo>
                    <a:pt x="479" y="7"/>
                  </a:lnTo>
                  <a:lnTo>
                    <a:pt x="541" y="0"/>
                  </a:lnTo>
                  <a:lnTo>
                    <a:pt x="606" y="2"/>
                  </a:lnTo>
                  <a:lnTo>
                    <a:pt x="672" y="8"/>
                  </a:lnTo>
                  <a:lnTo>
                    <a:pt x="741" y="21"/>
                  </a:lnTo>
                  <a:lnTo>
                    <a:pt x="812" y="40"/>
                  </a:lnTo>
                  <a:lnTo>
                    <a:pt x="887" y="66"/>
                  </a:lnTo>
                  <a:lnTo>
                    <a:pt x="971" y="49"/>
                  </a:lnTo>
                  <a:lnTo>
                    <a:pt x="1057" y="37"/>
                  </a:lnTo>
                  <a:lnTo>
                    <a:pt x="1144" y="30"/>
                  </a:lnTo>
                  <a:lnTo>
                    <a:pt x="1230" y="28"/>
                  </a:lnTo>
                  <a:lnTo>
                    <a:pt x="1314" y="27"/>
                  </a:lnTo>
                  <a:lnTo>
                    <a:pt x="1400" y="30"/>
                  </a:lnTo>
                  <a:lnTo>
                    <a:pt x="1487" y="37"/>
                  </a:lnTo>
                  <a:lnTo>
                    <a:pt x="1573" y="46"/>
                  </a:lnTo>
                  <a:lnTo>
                    <a:pt x="1581" y="102"/>
                  </a:lnTo>
                  <a:lnTo>
                    <a:pt x="1590" y="158"/>
                  </a:lnTo>
                  <a:lnTo>
                    <a:pt x="1594" y="215"/>
                  </a:lnTo>
                  <a:lnTo>
                    <a:pt x="1597" y="272"/>
                  </a:lnTo>
                  <a:lnTo>
                    <a:pt x="1595" y="328"/>
                  </a:lnTo>
                  <a:lnTo>
                    <a:pt x="1594" y="386"/>
                  </a:lnTo>
                  <a:lnTo>
                    <a:pt x="1588" y="442"/>
                  </a:lnTo>
                  <a:lnTo>
                    <a:pt x="1583" y="499"/>
                  </a:lnTo>
                  <a:lnTo>
                    <a:pt x="1629" y="709"/>
                  </a:lnTo>
                  <a:lnTo>
                    <a:pt x="1614" y="880"/>
                  </a:lnTo>
                  <a:lnTo>
                    <a:pt x="1544" y="1010"/>
                  </a:lnTo>
                  <a:lnTo>
                    <a:pt x="1437" y="1097"/>
                  </a:lnTo>
                  <a:lnTo>
                    <a:pt x="1303" y="1139"/>
                  </a:lnTo>
                  <a:lnTo>
                    <a:pt x="1158" y="1135"/>
                  </a:lnTo>
                  <a:lnTo>
                    <a:pt x="1014" y="1083"/>
                  </a:lnTo>
                  <a:lnTo>
                    <a:pt x="887" y="982"/>
                  </a:lnTo>
                  <a:lnTo>
                    <a:pt x="861" y="976"/>
                  </a:lnTo>
                  <a:lnTo>
                    <a:pt x="836" y="971"/>
                  </a:lnTo>
                  <a:lnTo>
                    <a:pt x="810" y="964"/>
                  </a:lnTo>
                  <a:lnTo>
                    <a:pt x="785" y="959"/>
                  </a:lnTo>
                  <a:lnTo>
                    <a:pt x="760" y="952"/>
                  </a:lnTo>
                  <a:lnTo>
                    <a:pt x="734" y="947"/>
                  </a:lnTo>
                  <a:lnTo>
                    <a:pt x="709" y="941"/>
                  </a:lnTo>
                  <a:lnTo>
                    <a:pt x="685" y="937"/>
                  </a:lnTo>
                  <a:lnTo>
                    <a:pt x="514" y="1033"/>
                  </a:lnTo>
                  <a:lnTo>
                    <a:pt x="359" y="1085"/>
                  </a:lnTo>
                  <a:lnTo>
                    <a:pt x="223" y="1092"/>
                  </a:lnTo>
                  <a:lnTo>
                    <a:pt x="116" y="1057"/>
                  </a:lnTo>
                  <a:lnTo>
                    <a:pt x="38" y="976"/>
                  </a:lnTo>
                  <a:lnTo>
                    <a:pt x="0" y="854"/>
                  </a:lnTo>
                  <a:lnTo>
                    <a:pt x="7" y="692"/>
                  </a:lnTo>
                  <a:lnTo>
                    <a:pt x="65" y="491"/>
                  </a:lnTo>
                  <a:close/>
                </a:path>
              </a:pathLst>
            </a:custGeom>
            <a:solidFill>
              <a:srgbClr val="C29175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29" name="Freeform 27"/>
            <p:cNvSpPr>
              <a:spLocks/>
            </p:cNvSpPr>
            <p:nvPr/>
          </p:nvSpPr>
          <p:spPr bwMode="auto">
            <a:xfrm>
              <a:off x="4712" y="1784"/>
              <a:ext cx="505" cy="511"/>
            </a:xfrm>
            <a:custGeom>
              <a:avLst/>
              <a:gdLst>
                <a:gd name="T0" fmla="*/ 0 w 1513"/>
                <a:gd name="T1" fmla="*/ 1 h 1024"/>
                <a:gd name="T2" fmla="*/ 0 w 1513"/>
                <a:gd name="T3" fmla="*/ 1 h 1024"/>
                <a:gd name="T4" fmla="*/ 0 w 1513"/>
                <a:gd name="T5" fmla="*/ 1 h 1024"/>
                <a:gd name="T6" fmla="*/ 0 w 1513"/>
                <a:gd name="T7" fmla="*/ 0 h 1024"/>
                <a:gd name="T8" fmla="*/ 0 w 1513"/>
                <a:gd name="T9" fmla="*/ 0 h 1024"/>
                <a:gd name="T10" fmla="*/ 0 w 1513"/>
                <a:gd name="T11" fmla="*/ 0 h 1024"/>
                <a:gd name="T12" fmla="*/ 0 w 1513"/>
                <a:gd name="T13" fmla="*/ 0 h 1024"/>
                <a:gd name="T14" fmla="*/ 0 w 1513"/>
                <a:gd name="T15" fmla="*/ 0 h 1024"/>
                <a:gd name="T16" fmla="*/ 0 w 1513"/>
                <a:gd name="T17" fmla="*/ 0 h 1024"/>
                <a:gd name="T18" fmla="*/ 0 w 1513"/>
                <a:gd name="T19" fmla="*/ 0 h 1024"/>
                <a:gd name="T20" fmla="*/ 0 w 1513"/>
                <a:gd name="T21" fmla="*/ 0 h 1024"/>
                <a:gd name="T22" fmla="*/ 0 w 1513"/>
                <a:gd name="T23" fmla="*/ 0 h 1024"/>
                <a:gd name="T24" fmla="*/ 0 w 1513"/>
                <a:gd name="T25" fmla="*/ 0 h 1024"/>
                <a:gd name="T26" fmla="*/ 0 w 1513"/>
                <a:gd name="T27" fmla="*/ 0 h 1024"/>
                <a:gd name="T28" fmla="*/ 0 w 1513"/>
                <a:gd name="T29" fmla="*/ 0 h 1024"/>
                <a:gd name="T30" fmla="*/ 0 w 1513"/>
                <a:gd name="T31" fmla="*/ 0 h 1024"/>
                <a:gd name="T32" fmla="*/ 0 w 1513"/>
                <a:gd name="T33" fmla="*/ 0 h 1024"/>
                <a:gd name="T34" fmla="*/ 0 w 1513"/>
                <a:gd name="T35" fmla="*/ 0 h 1024"/>
                <a:gd name="T36" fmla="*/ 0 w 1513"/>
                <a:gd name="T37" fmla="*/ 0 h 1024"/>
                <a:gd name="T38" fmla="*/ 0 w 1513"/>
                <a:gd name="T39" fmla="*/ 0 h 1024"/>
                <a:gd name="T40" fmla="*/ 0 w 1513"/>
                <a:gd name="T41" fmla="*/ 0 h 1024"/>
                <a:gd name="T42" fmla="*/ 0 w 1513"/>
                <a:gd name="T43" fmla="*/ 0 h 1024"/>
                <a:gd name="T44" fmla="*/ 0 w 1513"/>
                <a:gd name="T45" fmla="*/ 0 h 1024"/>
                <a:gd name="T46" fmla="*/ 0 w 1513"/>
                <a:gd name="T47" fmla="*/ 0 h 1024"/>
                <a:gd name="T48" fmla="*/ 0 w 1513"/>
                <a:gd name="T49" fmla="*/ 0 h 1024"/>
                <a:gd name="T50" fmla="*/ 0 w 1513"/>
                <a:gd name="T51" fmla="*/ 0 h 1024"/>
                <a:gd name="T52" fmla="*/ 0 w 1513"/>
                <a:gd name="T53" fmla="*/ 0 h 1024"/>
                <a:gd name="T54" fmla="*/ 0 w 1513"/>
                <a:gd name="T55" fmla="*/ 0 h 1024"/>
                <a:gd name="T56" fmla="*/ 0 w 1513"/>
                <a:gd name="T57" fmla="*/ 0 h 1024"/>
                <a:gd name="T58" fmla="*/ 0 w 1513"/>
                <a:gd name="T59" fmla="*/ 1 h 1024"/>
                <a:gd name="T60" fmla="*/ 0 w 1513"/>
                <a:gd name="T61" fmla="*/ 1 h 1024"/>
                <a:gd name="T62" fmla="*/ 0 w 1513"/>
                <a:gd name="T63" fmla="*/ 1 h 1024"/>
                <a:gd name="T64" fmla="*/ 0 w 1513"/>
                <a:gd name="T65" fmla="*/ 1 h 1024"/>
                <a:gd name="T66" fmla="*/ 0 w 1513"/>
                <a:gd name="T67" fmla="*/ 2 h 1024"/>
                <a:gd name="T68" fmla="*/ 0 w 1513"/>
                <a:gd name="T69" fmla="*/ 3 h 1024"/>
                <a:gd name="T70" fmla="*/ 0 w 1513"/>
                <a:gd name="T71" fmla="*/ 3 h 1024"/>
                <a:gd name="T72" fmla="*/ 0 w 1513"/>
                <a:gd name="T73" fmla="*/ 3 h 1024"/>
                <a:gd name="T74" fmla="*/ 0 w 1513"/>
                <a:gd name="T75" fmla="*/ 3 h 1024"/>
                <a:gd name="T76" fmla="*/ 0 w 1513"/>
                <a:gd name="T77" fmla="*/ 3 h 1024"/>
                <a:gd name="T78" fmla="*/ 0 w 1513"/>
                <a:gd name="T79" fmla="*/ 3 h 1024"/>
                <a:gd name="T80" fmla="*/ 0 w 1513"/>
                <a:gd name="T81" fmla="*/ 3 h 1024"/>
                <a:gd name="T82" fmla="*/ 0 w 1513"/>
                <a:gd name="T83" fmla="*/ 3 h 1024"/>
                <a:gd name="T84" fmla="*/ 0 w 1513"/>
                <a:gd name="T85" fmla="*/ 3 h 1024"/>
                <a:gd name="T86" fmla="*/ 0 w 1513"/>
                <a:gd name="T87" fmla="*/ 3 h 1024"/>
                <a:gd name="T88" fmla="*/ 0 w 1513"/>
                <a:gd name="T89" fmla="*/ 3 h 1024"/>
                <a:gd name="T90" fmla="*/ 0 w 1513"/>
                <a:gd name="T91" fmla="*/ 3 h 1024"/>
                <a:gd name="T92" fmla="*/ 0 w 1513"/>
                <a:gd name="T93" fmla="*/ 3 h 1024"/>
                <a:gd name="T94" fmla="*/ 0 w 1513"/>
                <a:gd name="T95" fmla="*/ 3 h 1024"/>
                <a:gd name="T96" fmla="*/ 0 w 1513"/>
                <a:gd name="T97" fmla="*/ 3 h 1024"/>
                <a:gd name="T98" fmla="*/ 0 w 1513"/>
                <a:gd name="T99" fmla="*/ 3 h 1024"/>
                <a:gd name="T100" fmla="*/ 0 w 1513"/>
                <a:gd name="T101" fmla="*/ 3 h 1024"/>
                <a:gd name="T102" fmla="*/ 0 w 1513"/>
                <a:gd name="T103" fmla="*/ 3 h 1024"/>
                <a:gd name="T104" fmla="*/ 0 w 1513"/>
                <a:gd name="T105" fmla="*/ 3 h 1024"/>
                <a:gd name="T106" fmla="*/ 0 w 1513"/>
                <a:gd name="T107" fmla="*/ 3 h 1024"/>
                <a:gd name="T108" fmla="*/ 0 w 1513"/>
                <a:gd name="T109" fmla="*/ 2 h 1024"/>
                <a:gd name="T110" fmla="*/ 0 w 1513"/>
                <a:gd name="T111" fmla="*/ 2 h 1024"/>
                <a:gd name="T112" fmla="*/ 0 w 1513"/>
                <a:gd name="T113" fmla="*/ 1 h 1024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513"/>
                <a:gd name="T172" fmla="*/ 0 h 1024"/>
                <a:gd name="T173" fmla="*/ 1513 w 1513"/>
                <a:gd name="T174" fmla="*/ 1024 h 1024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513" h="1024">
                  <a:moveTo>
                    <a:pt x="59" y="440"/>
                  </a:moveTo>
                  <a:lnTo>
                    <a:pt x="79" y="363"/>
                  </a:lnTo>
                  <a:lnTo>
                    <a:pt x="103" y="295"/>
                  </a:lnTo>
                  <a:lnTo>
                    <a:pt x="131" y="234"/>
                  </a:lnTo>
                  <a:lnTo>
                    <a:pt x="165" y="180"/>
                  </a:lnTo>
                  <a:lnTo>
                    <a:pt x="201" y="132"/>
                  </a:lnTo>
                  <a:lnTo>
                    <a:pt x="242" y="93"/>
                  </a:lnTo>
                  <a:lnTo>
                    <a:pt x="287" y="60"/>
                  </a:lnTo>
                  <a:lnTo>
                    <a:pt x="338" y="37"/>
                  </a:lnTo>
                  <a:lnTo>
                    <a:pt x="388" y="17"/>
                  </a:lnTo>
                  <a:lnTo>
                    <a:pt x="443" y="5"/>
                  </a:lnTo>
                  <a:lnTo>
                    <a:pt x="501" y="0"/>
                  </a:lnTo>
                  <a:lnTo>
                    <a:pt x="561" y="1"/>
                  </a:lnTo>
                  <a:lnTo>
                    <a:pt x="622" y="7"/>
                  </a:lnTo>
                  <a:lnTo>
                    <a:pt x="687" y="18"/>
                  </a:lnTo>
                  <a:lnTo>
                    <a:pt x="753" y="34"/>
                  </a:lnTo>
                  <a:lnTo>
                    <a:pt x="822" y="58"/>
                  </a:lnTo>
                  <a:lnTo>
                    <a:pt x="901" y="43"/>
                  </a:lnTo>
                  <a:lnTo>
                    <a:pt x="981" y="33"/>
                  </a:lnTo>
                  <a:lnTo>
                    <a:pt x="1060" y="26"/>
                  </a:lnTo>
                  <a:lnTo>
                    <a:pt x="1140" y="24"/>
                  </a:lnTo>
                  <a:lnTo>
                    <a:pt x="1219" y="22"/>
                  </a:lnTo>
                  <a:lnTo>
                    <a:pt x="1300" y="26"/>
                  </a:lnTo>
                  <a:lnTo>
                    <a:pt x="1380" y="33"/>
                  </a:lnTo>
                  <a:lnTo>
                    <a:pt x="1460" y="42"/>
                  </a:lnTo>
                  <a:lnTo>
                    <a:pt x="1468" y="93"/>
                  </a:lnTo>
                  <a:lnTo>
                    <a:pt x="1475" y="144"/>
                  </a:lnTo>
                  <a:lnTo>
                    <a:pt x="1479" y="195"/>
                  </a:lnTo>
                  <a:lnTo>
                    <a:pt x="1482" y="246"/>
                  </a:lnTo>
                  <a:lnTo>
                    <a:pt x="1480" y="297"/>
                  </a:lnTo>
                  <a:lnTo>
                    <a:pt x="1479" y="347"/>
                  </a:lnTo>
                  <a:lnTo>
                    <a:pt x="1475" y="398"/>
                  </a:lnTo>
                  <a:lnTo>
                    <a:pt x="1469" y="449"/>
                  </a:lnTo>
                  <a:lnTo>
                    <a:pt x="1513" y="637"/>
                  </a:lnTo>
                  <a:lnTo>
                    <a:pt x="1497" y="791"/>
                  </a:lnTo>
                  <a:lnTo>
                    <a:pt x="1432" y="908"/>
                  </a:lnTo>
                  <a:lnTo>
                    <a:pt x="1333" y="986"/>
                  </a:lnTo>
                  <a:lnTo>
                    <a:pt x="1209" y="1024"/>
                  </a:lnTo>
                  <a:lnTo>
                    <a:pt x="1074" y="1020"/>
                  </a:lnTo>
                  <a:lnTo>
                    <a:pt x="941" y="973"/>
                  </a:lnTo>
                  <a:lnTo>
                    <a:pt x="822" y="883"/>
                  </a:lnTo>
                  <a:lnTo>
                    <a:pt x="798" y="876"/>
                  </a:lnTo>
                  <a:lnTo>
                    <a:pt x="776" y="872"/>
                  </a:lnTo>
                  <a:lnTo>
                    <a:pt x="752" y="866"/>
                  </a:lnTo>
                  <a:lnTo>
                    <a:pt x="729" y="862"/>
                  </a:lnTo>
                  <a:lnTo>
                    <a:pt x="705" y="855"/>
                  </a:lnTo>
                  <a:lnTo>
                    <a:pt x="683" y="850"/>
                  </a:lnTo>
                  <a:lnTo>
                    <a:pt x="659" y="845"/>
                  </a:lnTo>
                  <a:lnTo>
                    <a:pt x="636" y="841"/>
                  </a:lnTo>
                  <a:lnTo>
                    <a:pt x="477" y="927"/>
                  </a:lnTo>
                  <a:lnTo>
                    <a:pt x="333" y="975"/>
                  </a:lnTo>
                  <a:lnTo>
                    <a:pt x="206" y="981"/>
                  </a:lnTo>
                  <a:lnTo>
                    <a:pt x="105" y="949"/>
                  </a:lnTo>
                  <a:lnTo>
                    <a:pt x="33" y="876"/>
                  </a:lnTo>
                  <a:lnTo>
                    <a:pt x="0" y="768"/>
                  </a:lnTo>
                  <a:lnTo>
                    <a:pt x="5" y="622"/>
                  </a:lnTo>
                  <a:lnTo>
                    <a:pt x="59" y="440"/>
                  </a:lnTo>
                  <a:close/>
                </a:path>
              </a:pathLst>
            </a:custGeom>
            <a:solidFill>
              <a:srgbClr val="F2C2A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30" name="Freeform 28"/>
            <p:cNvSpPr>
              <a:spLocks/>
            </p:cNvSpPr>
            <p:nvPr/>
          </p:nvSpPr>
          <p:spPr bwMode="auto">
            <a:xfrm>
              <a:off x="4774" y="1793"/>
              <a:ext cx="93" cy="246"/>
            </a:xfrm>
            <a:custGeom>
              <a:avLst/>
              <a:gdLst>
                <a:gd name="T0" fmla="*/ 0 w 281"/>
                <a:gd name="T1" fmla="*/ 0 h 493"/>
                <a:gd name="T2" fmla="*/ 0 w 281"/>
                <a:gd name="T3" fmla="*/ 0 h 493"/>
                <a:gd name="T4" fmla="*/ 0 w 281"/>
                <a:gd name="T5" fmla="*/ 0 h 493"/>
                <a:gd name="T6" fmla="*/ 0 w 281"/>
                <a:gd name="T7" fmla="*/ 0 h 493"/>
                <a:gd name="T8" fmla="*/ 0 w 281"/>
                <a:gd name="T9" fmla="*/ 0 h 493"/>
                <a:gd name="T10" fmla="*/ 0 w 281"/>
                <a:gd name="T11" fmla="*/ 0 h 493"/>
                <a:gd name="T12" fmla="*/ 0 w 281"/>
                <a:gd name="T13" fmla="*/ 0 h 493"/>
                <a:gd name="T14" fmla="*/ 0 w 281"/>
                <a:gd name="T15" fmla="*/ 0 h 493"/>
                <a:gd name="T16" fmla="*/ 0 w 281"/>
                <a:gd name="T17" fmla="*/ 0 h 493"/>
                <a:gd name="T18" fmla="*/ 0 w 281"/>
                <a:gd name="T19" fmla="*/ 0 h 493"/>
                <a:gd name="T20" fmla="*/ 0 w 281"/>
                <a:gd name="T21" fmla="*/ 0 h 493"/>
                <a:gd name="T22" fmla="*/ 0 w 281"/>
                <a:gd name="T23" fmla="*/ 0 h 493"/>
                <a:gd name="T24" fmla="*/ 0 w 281"/>
                <a:gd name="T25" fmla="*/ 0 h 493"/>
                <a:gd name="T26" fmla="*/ 0 w 281"/>
                <a:gd name="T27" fmla="*/ 0 h 493"/>
                <a:gd name="T28" fmla="*/ 0 w 281"/>
                <a:gd name="T29" fmla="*/ 0 h 493"/>
                <a:gd name="T30" fmla="*/ 0 w 281"/>
                <a:gd name="T31" fmla="*/ 0 h 493"/>
                <a:gd name="T32" fmla="*/ 0 w 281"/>
                <a:gd name="T33" fmla="*/ 1 h 493"/>
                <a:gd name="T34" fmla="*/ 0 w 281"/>
                <a:gd name="T35" fmla="*/ 1 h 493"/>
                <a:gd name="T36" fmla="*/ 0 w 281"/>
                <a:gd name="T37" fmla="*/ 1 h 493"/>
                <a:gd name="T38" fmla="*/ 0 w 281"/>
                <a:gd name="T39" fmla="*/ 1 h 493"/>
                <a:gd name="T40" fmla="*/ 0 w 281"/>
                <a:gd name="T41" fmla="*/ 1 h 493"/>
                <a:gd name="T42" fmla="*/ 0 w 281"/>
                <a:gd name="T43" fmla="*/ 1 h 493"/>
                <a:gd name="T44" fmla="*/ 0 w 281"/>
                <a:gd name="T45" fmla="*/ 1 h 493"/>
                <a:gd name="T46" fmla="*/ 0 w 281"/>
                <a:gd name="T47" fmla="*/ 1 h 493"/>
                <a:gd name="T48" fmla="*/ 0 w 281"/>
                <a:gd name="T49" fmla="*/ 1 h 493"/>
                <a:gd name="T50" fmla="*/ 0 w 281"/>
                <a:gd name="T51" fmla="*/ 0 h 493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281"/>
                <a:gd name="T79" fmla="*/ 0 h 493"/>
                <a:gd name="T80" fmla="*/ 281 w 281"/>
                <a:gd name="T81" fmla="*/ 493 h 493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281" h="493">
                  <a:moveTo>
                    <a:pt x="281" y="117"/>
                  </a:moveTo>
                  <a:lnTo>
                    <a:pt x="281" y="110"/>
                  </a:lnTo>
                  <a:lnTo>
                    <a:pt x="281" y="97"/>
                  </a:lnTo>
                  <a:lnTo>
                    <a:pt x="280" y="76"/>
                  </a:lnTo>
                  <a:lnTo>
                    <a:pt x="276" y="55"/>
                  </a:lnTo>
                  <a:lnTo>
                    <a:pt x="266" y="33"/>
                  </a:lnTo>
                  <a:lnTo>
                    <a:pt x="252" y="15"/>
                  </a:lnTo>
                  <a:lnTo>
                    <a:pt x="231" y="2"/>
                  </a:lnTo>
                  <a:lnTo>
                    <a:pt x="202" y="0"/>
                  </a:lnTo>
                  <a:lnTo>
                    <a:pt x="168" y="4"/>
                  </a:lnTo>
                  <a:lnTo>
                    <a:pt x="139" y="16"/>
                  </a:lnTo>
                  <a:lnTo>
                    <a:pt x="112" y="34"/>
                  </a:lnTo>
                  <a:lnTo>
                    <a:pt x="88" y="62"/>
                  </a:lnTo>
                  <a:lnTo>
                    <a:pt x="64" y="96"/>
                  </a:lnTo>
                  <a:lnTo>
                    <a:pt x="44" y="139"/>
                  </a:lnTo>
                  <a:lnTo>
                    <a:pt x="26" y="192"/>
                  </a:lnTo>
                  <a:lnTo>
                    <a:pt x="12" y="256"/>
                  </a:lnTo>
                  <a:lnTo>
                    <a:pt x="2" y="318"/>
                  </a:lnTo>
                  <a:lnTo>
                    <a:pt x="0" y="370"/>
                  </a:lnTo>
                  <a:lnTo>
                    <a:pt x="6" y="410"/>
                  </a:lnTo>
                  <a:lnTo>
                    <a:pt x="16" y="443"/>
                  </a:lnTo>
                  <a:lnTo>
                    <a:pt x="27" y="465"/>
                  </a:lnTo>
                  <a:lnTo>
                    <a:pt x="39" y="481"/>
                  </a:lnTo>
                  <a:lnTo>
                    <a:pt x="47" y="489"/>
                  </a:lnTo>
                  <a:lnTo>
                    <a:pt x="51" y="493"/>
                  </a:lnTo>
                  <a:lnTo>
                    <a:pt x="281" y="117"/>
                  </a:lnTo>
                  <a:close/>
                </a:path>
              </a:pathLst>
            </a:custGeom>
            <a:solidFill>
              <a:srgbClr val="52210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31" name="Freeform 29"/>
            <p:cNvSpPr>
              <a:spLocks/>
            </p:cNvSpPr>
            <p:nvPr/>
          </p:nvSpPr>
          <p:spPr bwMode="auto">
            <a:xfrm>
              <a:off x="5085" y="1841"/>
              <a:ext cx="75" cy="217"/>
            </a:xfrm>
            <a:custGeom>
              <a:avLst/>
              <a:gdLst>
                <a:gd name="T0" fmla="*/ 0 w 226"/>
                <a:gd name="T1" fmla="*/ 2 h 434"/>
                <a:gd name="T2" fmla="*/ 0 w 226"/>
                <a:gd name="T3" fmla="*/ 1 h 434"/>
                <a:gd name="T4" fmla="*/ 0 w 226"/>
                <a:gd name="T5" fmla="*/ 1 h 434"/>
                <a:gd name="T6" fmla="*/ 0 w 226"/>
                <a:gd name="T7" fmla="*/ 1 h 434"/>
                <a:gd name="T8" fmla="*/ 0 w 226"/>
                <a:gd name="T9" fmla="*/ 1 h 434"/>
                <a:gd name="T10" fmla="*/ 0 w 226"/>
                <a:gd name="T11" fmla="*/ 1 h 434"/>
                <a:gd name="T12" fmla="*/ 0 w 226"/>
                <a:gd name="T13" fmla="*/ 1 h 434"/>
                <a:gd name="T14" fmla="*/ 0 w 226"/>
                <a:gd name="T15" fmla="*/ 1 h 434"/>
                <a:gd name="T16" fmla="*/ 0 w 226"/>
                <a:gd name="T17" fmla="*/ 1 h 434"/>
                <a:gd name="T18" fmla="*/ 0 w 226"/>
                <a:gd name="T19" fmla="*/ 0 h 434"/>
                <a:gd name="T20" fmla="*/ 0 w 226"/>
                <a:gd name="T21" fmla="*/ 1 h 434"/>
                <a:gd name="T22" fmla="*/ 0 w 226"/>
                <a:gd name="T23" fmla="*/ 1 h 434"/>
                <a:gd name="T24" fmla="*/ 0 w 226"/>
                <a:gd name="T25" fmla="*/ 1 h 434"/>
                <a:gd name="T26" fmla="*/ 0 w 226"/>
                <a:gd name="T27" fmla="*/ 1 h 434"/>
                <a:gd name="T28" fmla="*/ 0 w 226"/>
                <a:gd name="T29" fmla="*/ 1 h 434"/>
                <a:gd name="T30" fmla="*/ 0 w 226"/>
                <a:gd name="T31" fmla="*/ 1 h 434"/>
                <a:gd name="T32" fmla="*/ 0 w 226"/>
                <a:gd name="T33" fmla="*/ 2 h 434"/>
                <a:gd name="T34" fmla="*/ 0 w 226"/>
                <a:gd name="T35" fmla="*/ 2 h 43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26"/>
                <a:gd name="T55" fmla="*/ 0 h 434"/>
                <a:gd name="T56" fmla="*/ 226 w 226"/>
                <a:gd name="T57" fmla="*/ 434 h 43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26" h="434">
                  <a:moveTo>
                    <a:pt x="72" y="434"/>
                  </a:moveTo>
                  <a:lnTo>
                    <a:pt x="0" y="74"/>
                  </a:lnTo>
                  <a:lnTo>
                    <a:pt x="3" y="71"/>
                  </a:lnTo>
                  <a:lnTo>
                    <a:pt x="12" y="61"/>
                  </a:lnTo>
                  <a:lnTo>
                    <a:pt x="24" y="50"/>
                  </a:lnTo>
                  <a:lnTo>
                    <a:pt x="44" y="37"/>
                  </a:lnTo>
                  <a:lnTo>
                    <a:pt x="64" y="22"/>
                  </a:lnTo>
                  <a:lnTo>
                    <a:pt x="88" y="10"/>
                  </a:lnTo>
                  <a:lnTo>
                    <a:pt x="112" y="3"/>
                  </a:lnTo>
                  <a:lnTo>
                    <a:pt x="137" y="0"/>
                  </a:lnTo>
                  <a:lnTo>
                    <a:pt x="164" y="3"/>
                  </a:lnTo>
                  <a:lnTo>
                    <a:pt x="191" y="17"/>
                  </a:lnTo>
                  <a:lnTo>
                    <a:pt x="212" y="42"/>
                  </a:lnTo>
                  <a:lnTo>
                    <a:pt x="226" y="84"/>
                  </a:lnTo>
                  <a:lnTo>
                    <a:pt x="222" y="140"/>
                  </a:lnTo>
                  <a:lnTo>
                    <a:pt x="199" y="217"/>
                  </a:lnTo>
                  <a:lnTo>
                    <a:pt x="150" y="313"/>
                  </a:lnTo>
                  <a:lnTo>
                    <a:pt x="72" y="434"/>
                  </a:lnTo>
                  <a:close/>
                </a:path>
              </a:pathLst>
            </a:custGeom>
            <a:solidFill>
              <a:srgbClr val="52210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32" name="Freeform 30"/>
            <p:cNvSpPr>
              <a:spLocks/>
            </p:cNvSpPr>
            <p:nvPr/>
          </p:nvSpPr>
          <p:spPr bwMode="auto">
            <a:xfrm>
              <a:off x="4890" y="1805"/>
              <a:ext cx="227" cy="118"/>
            </a:xfrm>
            <a:custGeom>
              <a:avLst/>
              <a:gdLst>
                <a:gd name="T0" fmla="*/ 0 w 683"/>
                <a:gd name="T1" fmla="*/ 0 h 235"/>
                <a:gd name="T2" fmla="*/ 0 w 683"/>
                <a:gd name="T3" fmla="*/ 1 h 235"/>
                <a:gd name="T4" fmla="*/ 0 w 683"/>
                <a:gd name="T5" fmla="*/ 1 h 235"/>
                <a:gd name="T6" fmla="*/ 0 w 683"/>
                <a:gd name="T7" fmla="*/ 1 h 235"/>
                <a:gd name="T8" fmla="*/ 0 w 683"/>
                <a:gd name="T9" fmla="*/ 1 h 235"/>
                <a:gd name="T10" fmla="*/ 0 w 683"/>
                <a:gd name="T11" fmla="*/ 1 h 235"/>
                <a:gd name="T12" fmla="*/ 0 w 683"/>
                <a:gd name="T13" fmla="*/ 1 h 235"/>
                <a:gd name="T14" fmla="*/ 0 w 683"/>
                <a:gd name="T15" fmla="*/ 1 h 235"/>
                <a:gd name="T16" fmla="*/ 0 w 683"/>
                <a:gd name="T17" fmla="*/ 1 h 235"/>
                <a:gd name="T18" fmla="*/ 0 w 683"/>
                <a:gd name="T19" fmla="*/ 1 h 235"/>
                <a:gd name="T20" fmla="*/ 0 w 683"/>
                <a:gd name="T21" fmla="*/ 1 h 235"/>
                <a:gd name="T22" fmla="*/ 0 w 683"/>
                <a:gd name="T23" fmla="*/ 1 h 235"/>
                <a:gd name="T24" fmla="*/ 0 w 683"/>
                <a:gd name="T25" fmla="*/ 1 h 235"/>
                <a:gd name="T26" fmla="*/ 0 w 683"/>
                <a:gd name="T27" fmla="*/ 1 h 235"/>
                <a:gd name="T28" fmla="*/ 0 w 683"/>
                <a:gd name="T29" fmla="*/ 1 h 235"/>
                <a:gd name="T30" fmla="*/ 0 w 683"/>
                <a:gd name="T31" fmla="*/ 1 h 235"/>
                <a:gd name="T32" fmla="*/ 0 w 683"/>
                <a:gd name="T33" fmla="*/ 1 h 235"/>
                <a:gd name="T34" fmla="*/ 0 w 683"/>
                <a:gd name="T35" fmla="*/ 1 h 235"/>
                <a:gd name="T36" fmla="*/ 0 w 683"/>
                <a:gd name="T37" fmla="*/ 1 h 235"/>
                <a:gd name="T38" fmla="*/ 0 w 683"/>
                <a:gd name="T39" fmla="*/ 1 h 235"/>
                <a:gd name="T40" fmla="*/ 0 w 683"/>
                <a:gd name="T41" fmla="*/ 1 h 235"/>
                <a:gd name="T42" fmla="*/ 0 w 683"/>
                <a:gd name="T43" fmla="*/ 1 h 235"/>
                <a:gd name="T44" fmla="*/ 0 w 683"/>
                <a:gd name="T45" fmla="*/ 1 h 235"/>
                <a:gd name="T46" fmla="*/ 0 w 683"/>
                <a:gd name="T47" fmla="*/ 1 h 235"/>
                <a:gd name="T48" fmla="*/ 0 w 683"/>
                <a:gd name="T49" fmla="*/ 1 h 235"/>
                <a:gd name="T50" fmla="*/ 0 w 683"/>
                <a:gd name="T51" fmla="*/ 1 h 235"/>
                <a:gd name="T52" fmla="*/ 0 w 683"/>
                <a:gd name="T53" fmla="*/ 1 h 235"/>
                <a:gd name="T54" fmla="*/ 0 w 683"/>
                <a:gd name="T55" fmla="*/ 1 h 235"/>
                <a:gd name="T56" fmla="*/ 0 w 683"/>
                <a:gd name="T57" fmla="*/ 1 h 235"/>
                <a:gd name="T58" fmla="*/ 0 w 683"/>
                <a:gd name="T59" fmla="*/ 1 h 235"/>
                <a:gd name="T60" fmla="*/ 0 w 683"/>
                <a:gd name="T61" fmla="*/ 1 h 235"/>
                <a:gd name="T62" fmla="*/ 0 w 683"/>
                <a:gd name="T63" fmla="*/ 1 h 235"/>
                <a:gd name="T64" fmla="*/ 0 w 683"/>
                <a:gd name="T65" fmla="*/ 1 h 235"/>
                <a:gd name="T66" fmla="*/ 0 w 683"/>
                <a:gd name="T67" fmla="*/ 1 h 235"/>
                <a:gd name="T68" fmla="*/ 0 w 683"/>
                <a:gd name="T69" fmla="*/ 1 h 235"/>
                <a:gd name="T70" fmla="*/ 0 w 683"/>
                <a:gd name="T71" fmla="*/ 1 h 235"/>
                <a:gd name="T72" fmla="*/ 0 w 683"/>
                <a:gd name="T73" fmla="*/ 1 h 235"/>
                <a:gd name="T74" fmla="*/ 0 w 683"/>
                <a:gd name="T75" fmla="*/ 1 h 235"/>
                <a:gd name="T76" fmla="*/ 0 w 683"/>
                <a:gd name="T77" fmla="*/ 1 h 235"/>
                <a:gd name="T78" fmla="*/ 0 w 683"/>
                <a:gd name="T79" fmla="*/ 1 h 235"/>
                <a:gd name="T80" fmla="*/ 0 w 683"/>
                <a:gd name="T81" fmla="*/ 0 h 23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683"/>
                <a:gd name="T124" fmla="*/ 0 h 235"/>
                <a:gd name="T125" fmla="*/ 683 w 683"/>
                <a:gd name="T126" fmla="*/ 235 h 235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683" h="235">
                  <a:moveTo>
                    <a:pt x="0" y="0"/>
                  </a:moveTo>
                  <a:lnTo>
                    <a:pt x="0" y="5"/>
                  </a:lnTo>
                  <a:lnTo>
                    <a:pt x="0" y="21"/>
                  </a:lnTo>
                  <a:lnTo>
                    <a:pt x="2" y="43"/>
                  </a:lnTo>
                  <a:lnTo>
                    <a:pt x="10" y="72"/>
                  </a:lnTo>
                  <a:lnTo>
                    <a:pt x="18" y="101"/>
                  </a:lnTo>
                  <a:lnTo>
                    <a:pt x="32" y="129"/>
                  </a:lnTo>
                  <a:lnTo>
                    <a:pt x="52" y="154"/>
                  </a:lnTo>
                  <a:lnTo>
                    <a:pt x="79" y="177"/>
                  </a:lnTo>
                  <a:lnTo>
                    <a:pt x="108" y="191"/>
                  </a:lnTo>
                  <a:lnTo>
                    <a:pt x="144" y="207"/>
                  </a:lnTo>
                  <a:lnTo>
                    <a:pt x="180" y="220"/>
                  </a:lnTo>
                  <a:lnTo>
                    <a:pt x="218" y="230"/>
                  </a:lnTo>
                  <a:lnTo>
                    <a:pt x="257" y="235"/>
                  </a:lnTo>
                  <a:lnTo>
                    <a:pt x="295" y="235"/>
                  </a:lnTo>
                  <a:lnTo>
                    <a:pt x="331" y="229"/>
                  </a:lnTo>
                  <a:lnTo>
                    <a:pt x="368" y="214"/>
                  </a:lnTo>
                  <a:lnTo>
                    <a:pt x="406" y="190"/>
                  </a:lnTo>
                  <a:lnTo>
                    <a:pt x="454" y="162"/>
                  </a:lnTo>
                  <a:lnTo>
                    <a:pt x="506" y="132"/>
                  </a:lnTo>
                  <a:lnTo>
                    <a:pt x="559" y="103"/>
                  </a:lnTo>
                  <a:lnTo>
                    <a:pt x="607" y="77"/>
                  </a:lnTo>
                  <a:lnTo>
                    <a:pt x="646" y="56"/>
                  </a:lnTo>
                  <a:lnTo>
                    <a:pt x="673" y="41"/>
                  </a:lnTo>
                  <a:lnTo>
                    <a:pt x="683" y="37"/>
                  </a:lnTo>
                  <a:lnTo>
                    <a:pt x="670" y="37"/>
                  </a:lnTo>
                  <a:lnTo>
                    <a:pt x="638" y="37"/>
                  </a:lnTo>
                  <a:lnTo>
                    <a:pt x="590" y="37"/>
                  </a:lnTo>
                  <a:lnTo>
                    <a:pt x="530" y="39"/>
                  </a:lnTo>
                  <a:lnTo>
                    <a:pt x="464" y="41"/>
                  </a:lnTo>
                  <a:lnTo>
                    <a:pt x="399" y="46"/>
                  </a:lnTo>
                  <a:lnTo>
                    <a:pt x="336" y="52"/>
                  </a:lnTo>
                  <a:lnTo>
                    <a:pt x="282" y="62"/>
                  </a:lnTo>
                  <a:lnTo>
                    <a:pt x="234" y="69"/>
                  </a:lnTo>
                  <a:lnTo>
                    <a:pt x="193" y="77"/>
                  </a:lnTo>
                  <a:lnTo>
                    <a:pt x="155" y="81"/>
                  </a:lnTo>
                  <a:lnTo>
                    <a:pt x="122" y="82"/>
                  </a:lnTo>
                  <a:lnTo>
                    <a:pt x="90" y="75"/>
                  </a:lnTo>
                  <a:lnTo>
                    <a:pt x="60" y="60"/>
                  </a:lnTo>
                  <a:lnTo>
                    <a:pt x="29" y="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C9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33" name="Freeform 31"/>
            <p:cNvSpPr>
              <a:spLocks/>
            </p:cNvSpPr>
            <p:nvPr/>
          </p:nvSpPr>
          <p:spPr bwMode="auto">
            <a:xfrm>
              <a:off x="4898" y="1824"/>
              <a:ext cx="192" cy="99"/>
            </a:xfrm>
            <a:custGeom>
              <a:avLst/>
              <a:gdLst>
                <a:gd name="T0" fmla="*/ 0 w 574"/>
                <a:gd name="T1" fmla="*/ 0 h 197"/>
                <a:gd name="T2" fmla="*/ 0 w 574"/>
                <a:gd name="T3" fmla="*/ 1 h 197"/>
                <a:gd name="T4" fmla="*/ 0 w 574"/>
                <a:gd name="T5" fmla="*/ 1 h 197"/>
                <a:gd name="T6" fmla="*/ 0 w 574"/>
                <a:gd name="T7" fmla="*/ 1 h 197"/>
                <a:gd name="T8" fmla="*/ 0 w 574"/>
                <a:gd name="T9" fmla="*/ 1 h 197"/>
                <a:gd name="T10" fmla="*/ 0 w 574"/>
                <a:gd name="T11" fmla="*/ 1 h 197"/>
                <a:gd name="T12" fmla="*/ 0 w 574"/>
                <a:gd name="T13" fmla="*/ 1 h 197"/>
                <a:gd name="T14" fmla="*/ 0 w 574"/>
                <a:gd name="T15" fmla="*/ 1 h 197"/>
                <a:gd name="T16" fmla="*/ 0 w 574"/>
                <a:gd name="T17" fmla="*/ 1 h 197"/>
                <a:gd name="T18" fmla="*/ 0 w 574"/>
                <a:gd name="T19" fmla="*/ 1 h 197"/>
                <a:gd name="T20" fmla="*/ 0 w 574"/>
                <a:gd name="T21" fmla="*/ 1 h 197"/>
                <a:gd name="T22" fmla="*/ 0 w 574"/>
                <a:gd name="T23" fmla="*/ 1 h 197"/>
                <a:gd name="T24" fmla="*/ 0 w 574"/>
                <a:gd name="T25" fmla="*/ 1 h 197"/>
                <a:gd name="T26" fmla="*/ 0 w 574"/>
                <a:gd name="T27" fmla="*/ 1 h 197"/>
                <a:gd name="T28" fmla="*/ 0 w 574"/>
                <a:gd name="T29" fmla="*/ 1 h 197"/>
                <a:gd name="T30" fmla="*/ 0 w 574"/>
                <a:gd name="T31" fmla="*/ 1 h 197"/>
                <a:gd name="T32" fmla="*/ 0 w 574"/>
                <a:gd name="T33" fmla="*/ 1 h 197"/>
                <a:gd name="T34" fmla="*/ 0 w 574"/>
                <a:gd name="T35" fmla="*/ 1 h 197"/>
                <a:gd name="T36" fmla="*/ 0 w 574"/>
                <a:gd name="T37" fmla="*/ 1 h 197"/>
                <a:gd name="T38" fmla="*/ 0 w 574"/>
                <a:gd name="T39" fmla="*/ 1 h 197"/>
                <a:gd name="T40" fmla="*/ 0 w 574"/>
                <a:gd name="T41" fmla="*/ 1 h 197"/>
                <a:gd name="T42" fmla="*/ 0 w 574"/>
                <a:gd name="T43" fmla="*/ 1 h 197"/>
                <a:gd name="T44" fmla="*/ 0 w 574"/>
                <a:gd name="T45" fmla="*/ 1 h 197"/>
                <a:gd name="T46" fmla="*/ 0 w 574"/>
                <a:gd name="T47" fmla="*/ 1 h 197"/>
                <a:gd name="T48" fmla="*/ 0 w 574"/>
                <a:gd name="T49" fmla="*/ 1 h 197"/>
                <a:gd name="T50" fmla="*/ 0 w 574"/>
                <a:gd name="T51" fmla="*/ 1 h 197"/>
                <a:gd name="T52" fmla="*/ 0 w 574"/>
                <a:gd name="T53" fmla="*/ 1 h 197"/>
                <a:gd name="T54" fmla="*/ 0 w 574"/>
                <a:gd name="T55" fmla="*/ 1 h 197"/>
                <a:gd name="T56" fmla="*/ 0 w 574"/>
                <a:gd name="T57" fmla="*/ 1 h 197"/>
                <a:gd name="T58" fmla="*/ 0 w 574"/>
                <a:gd name="T59" fmla="*/ 1 h 197"/>
                <a:gd name="T60" fmla="*/ 0 w 574"/>
                <a:gd name="T61" fmla="*/ 1 h 197"/>
                <a:gd name="T62" fmla="*/ 0 w 574"/>
                <a:gd name="T63" fmla="*/ 1 h 197"/>
                <a:gd name="T64" fmla="*/ 0 w 574"/>
                <a:gd name="T65" fmla="*/ 1 h 197"/>
                <a:gd name="T66" fmla="*/ 0 w 574"/>
                <a:gd name="T67" fmla="*/ 1 h 197"/>
                <a:gd name="T68" fmla="*/ 0 w 574"/>
                <a:gd name="T69" fmla="*/ 1 h 197"/>
                <a:gd name="T70" fmla="*/ 0 w 574"/>
                <a:gd name="T71" fmla="*/ 1 h 197"/>
                <a:gd name="T72" fmla="*/ 0 w 574"/>
                <a:gd name="T73" fmla="*/ 1 h 197"/>
                <a:gd name="T74" fmla="*/ 0 w 574"/>
                <a:gd name="T75" fmla="*/ 1 h 197"/>
                <a:gd name="T76" fmla="*/ 0 w 574"/>
                <a:gd name="T77" fmla="*/ 1 h 197"/>
                <a:gd name="T78" fmla="*/ 0 w 574"/>
                <a:gd name="T79" fmla="*/ 1 h 197"/>
                <a:gd name="T80" fmla="*/ 0 w 574"/>
                <a:gd name="T81" fmla="*/ 0 h 19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574"/>
                <a:gd name="T124" fmla="*/ 0 h 197"/>
                <a:gd name="T125" fmla="*/ 574 w 574"/>
                <a:gd name="T126" fmla="*/ 197 h 197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574" h="197">
                  <a:moveTo>
                    <a:pt x="0" y="0"/>
                  </a:moveTo>
                  <a:lnTo>
                    <a:pt x="0" y="4"/>
                  </a:lnTo>
                  <a:lnTo>
                    <a:pt x="0" y="17"/>
                  </a:lnTo>
                  <a:lnTo>
                    <a:pt x="2" y="37"/>
                  </a:lnTo>
                  <a:lnTo>
                    <a:pt x="8" y="60"/>
                  </a:lnTo>
                  <a:lnTo>
                    <a:pt x="15" y="84"/>
                  </a:lnTo>
                  <a:lnTo>
                    <a:pt x="27" y="108"/>
                  </a:lnTo>
                  <a:lnTo>
                    <a:pt x="43" y="129"/>
                  </a:lnTo>
                  <a:lnTo>
                    <a:pt x="65" y="148"/>
                  </a:lnTo>
                  <a:lnTo>
                    <a:pt x="89" y="161"/>
                  </a:lnTo>
                  <a:lnTo>
                    <a:pt x="119" y="174"/>
                  </a:lnTo>
                  <a:lnTo>
                    <a:pt x="150" y="184"/>
                  </a:lnTo>
                  <a:lnTo>
                    <a:pt x="183" y="193"/>
                  </a:lnTo>
                  <a:lnTo>
                    <a:pt x="215" y="197"/>
                  </a:lnTo>
                  <a:lnTo>
                    <a:pt x="248" y="197"/>
                  </a:lnTo>
                  <a:lnTo>
                    <a:pt x="279" y="191"/>
                  </a:lnTo>
                  <a:lnTo>
                    <a:pt x="310" y="179"/>
                  </a:lnTo>
                  <a:lnTo>
                    <a:pt x="341" y="158"/>
                  </a:lnTo>
                  <a:lnTo>
                    <a:pt x="382" y="136"/>
                  </a:lnTo>
                  <a:lnTo>
                    <a:pt x="425" y="110"/>
                  </a:lnTo>
                  <a:lnTo>
                    <a:pt x="469" y="86"/>
                  </a:lnTo>
                  <a:lnTo>
                    <a:pt x="509" y="64"/>
                  </a:lnTo>
                  <a:lnTo>
                    <a:pt x="543" y="46"/>
                  </a:lnTo>
                  <a:lnTo>
                    <a:pt x="564" y="34"/>
                  </a:lnTo>
                  <a:lnTo>
                    <a:pt x="574" y="30"/>
                  </a:lnTo>
                  <a:lnTo>
                    <a:pt x="562" y="30"/>
                  </a:lnTo>
                  <a:lnTo>
                    <a:pt x="535" y="30"/>
                  </a:lnTo>
                  <a:lnTo>
                    <a:pt x="495" y="30"/>
                  </a:lnTo>
                  <a:lnTo>
                    <a:pt x="447" y="33"/>
                  </a:lnTo>
                  <a:lnTo>
                    <a:pt x="390" y="34"/>
                  </a:lnTo>
                  <a:lnTo>
                    <a:pt x="335" y="38"/>
                  </a:lnTo>
                  <a:lnTo>
                    <a:pt x="283" y="43"/>
                  </a:lnTo>
                  <a:lnTo>
                    <a:pt x="238" y="51"/>
                  </a:lnTo>
                  <a:lnTo>
                    <a:pt x="197" y="58"/>
                  </a:lnTo>
                  <a:lnTo>
                    <a:pt x="163" y="64"/>
                  </a:lnTo>
                  <a:lnTo>
                    <a:pt x="130" y="68"/>
                  </a:lnTo>
                  <a:lnTo>
                    <a:pt x="104" y="68"/>
                  </a:lnTo>
                  <a:lnTo>
                    <a:pt x="77" y="63"/>
                  </a:lnTo>
                  <a:lnTo>
                    <a:pt x="51" y="51"/>
                  </a:lnTo>
                  <a:lnTo>
                    <a:pt x="26" y="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7D1B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34" name="Freeform 32"/>
            <p:cNvSpPr>
              <a:spLocks/>
            </p:cNvSpPr>
            <p:nvPr/>
          </p:nvSpPr>
          <p:spPr bwMode="auto">
            <a:xfrm>
              <a:off x="4907" y="1843"/>
              <a:ext cx="155" cy="80"/>
            </a:xfrm>
            <a:custGeom>
              <a:avLst/>
              <a:gdLst>
                <a:gd name="T0" fmla="*/ 0 w 463"/>
                <a:gd name="T1" fmla="*/ 0 h 159"/>
                <a:gd name="T2" fmla="*/ 0 w 463"/>
                <a:gd name="T3" fmla="*/ 1 h 159"/>
                <a:gd name="T4" fmla="*/ 0 w 463"/>
                <a:gd name="T5" fmla="*/ 1 h 159"/>
                <a:gd name="T6" fmla="*/ 0 w 463"/>
                <a:gd name="T7" fmla="*/ 1 h 159"/>
                <a:gd name="T8" fmla="*/ 0 w 463"/>
                <a:gd name="T9" fmla="*/ 1 h 159"/>
                <a:gd name="T10" fmla="*/ 0 w 463"/>
                <a:gd name="T11" fmla="*/ 1 h 159"/>
                <a:gd name="T12" fmla="*/ 0 w 463"/>
                <a:gd name="T13" fmla="*/ 1 h 159"/>
                <a:gd name="T14" fmla="*/ 0 w 463"/>
                <a:gd name="T15" fmla="*/ 1 h 159"/>
                <a:gd name="T16" fmla="*/ 0 w 463"/>
                <a:gd name="T17" fmla="*/ 1 h 159"/>
                <a:gd name="T18" fmla="*/ 0 w 463"/>
                <a:gd name="T19" fmla="*/ 1 h 159"/>
                <a:gd name="T20" fmla="*/ 0 w 463"/>
                <a:gd name="T21" fmla="*/ 1 h 159"/>
                <a:gd name="T22" fmla="*/ 0 w 463"/>
                <a:gd name="T23" fmla="*/ 1 h 159"/>
                <a:gd name="T24" fmla="*/ 0 w 463"/>
                <a:gd name="T25" fmla="*/ 1 h 159"/>
                <a:gd name="T26" fmla="*/ 0 w 463"/>
                <a:gd name="T27" fmla="*/ 1 h 159"/>
                <a:gd name="T28" fmla="*/ 0 w 463"/>
                <a:gd name="T29" fmla="*/ 1 h 159"/>
                <a:gd name="T30" fmla="*/ 0 w 463"/>
                <a:gd name="T31" fmla="*/ 1 h 159"/>
                <a:gd name="T32" fmla="*/ 0 w 463"/>
                <a:gd name="T33" fmla="*/ 1 h 159"/>
                <a:gd name="T34" fmla="*/ 0 w 463"/>
                <a:gd name="T35" fmla="*/ 1 h 159"/>
                <a:gd name="T36" fmla="*/ 0 w 463"/>
                <a:gd name="T37" fmla="*/ 1 h 159"/>
                <a:gd name="T38" fmla="*/ 0 w 463"/>
                <a:gd name="T39" fmla="*/ 1 h 159"/>
                <a:gd name="T40" fmla="*/ 0 w 463"/>
                <a:gd name="T41" fmla="*/ 1 h 159"/>
                <a:gd name="T42" fmla="*/ 0 w 463"/>
                <a:gd name="T43" fmla="*/ 1 h 159"/>
                <a:gd name="T44" fmla="*/ 0 w 463"/>
                <a:gd name="T45" fmla="*/ 1 h 159"/>
                <a:gd name="T46" fmla="*/ 0 w 463"/>
                <a:gd name="T47" fmla="*/ 1 h 159"/>
                <a:gd name="T48" fmla="*/ 0 w 463"/>
                <a:gd name="T49" fmla="*/ 1 h 159"/>
                <a:gd name="T50" fmla="*/ 0 w 463"/>
                <a:gd name="T51" fmla="*/ 1 h 159"/>
                <a:gd name="T52" fmla="*/ 0 w 463"/>
                <a:gd name="T53" fmla="*/ 1 h 159"/>
                <a:gd name="T54" fmla="*/ 0 w 463"/>
                <a:gd name="T55" fmla="*/ 1 h 159"/>
                <a:gd name="T56" fmla="*/ 0 w 463"/>
                <a:gd name="T57" fmla="*/ 1 h 159"/>
                <a:gd name="T58" fmla="*/ 0 w 463"/>
                <a:gd name="T59" fmla="*/ 1 h 159"/>
                <a:gd name="T60" fmla="*/ 0 w 463"/>
                <a:gd name="T61" fmla="*/ 1 h 159"/>
                <a:gd name="T62" fmla="*/ 0 w 463"/>
                <a:gd name="T63" fmla="*/ 1 h 159"/>
                <a:gd name="T64" fmla="*/ 0 w 463"/>
                <a:gd name="T65" fmla="*/ 1 h 159"/>
                <a:gd name="T66" fmla="*/ 0 w 463"/>
                <a:gd name="T67" fmla="*/ 1 h 159"/>
                <a:gd name="T68" fmla="*/ 0 w 463"/>
                <a:gd name="T69" fmla="*/ 1 h 159"/>
                <a:gd name="T70" fmla="*/ 0 w 463"/>
                <a:gd name="T71" fmla="*/ 1 h 159"/>
                <a:gd name="T72" fmla="*/ 0 w 463"/>
                <a:gd name="T73" fmla="*/ 1 h 159"/>
                <a:gd name="T74" fmla="*/ 0 w 463"/>
                <a:gd name="T75" fmla="*/ 1 h 159"/>
                <a:gd name="T76" fmla="*/ 0 w 463"/>
                <a:gd name="T77" fmla="*/ 1 h 159"/>
                <a:gd name="T78" fmla="*/ 0 w 463"/>
                <a:gd name="T79" fmla="*/ 1 h 159"/>
                <a:gd name="T80" fmla="*/ 0 w 463"/>
                <a:gd name="T81" fmla="*/ 0 h 159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463"/>
                <a:gd name="T124" fmla="*/ 0 h 159"/>
                <a:gd name="T125" fmla="*/ 463 w 463"/>
                <a:gd name="T126" fmla="*/ 159 h 159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463" h="159">
                  <a:moveTo>
                    <a:pt x="0" y="0"/>
                  </a:moveTo>
                  <a:lnTo>
                    <a:pt x="0" y="3"/>
                  </a:lnTo>
                  <a:lnTo>
                    <a:pt x="0" y="14"/>
                  </a:lnTo>
                  <a:lnTo>
                    <a:pt x="2" y="29"/>
                  </a:lnTo>
                  <a:lnTo>
                    <a:pt x="6" y="48"/>
                  </a:lnTo>
                  <a:lnTo>
                    <a:pt x="12" y="68"/>
                  </a:lnTo>
                  <a:lnTo>
                    <a:pt x="21" y="87"/>
                  </a:lnTo>
                  <a:lnTo>
                    <a:pt x="34" y="106"/>
                  </a:lnTo>
                  <a:lnTo>
                    <a:pt x="53" y="120"/>
                  </a:lnTo>
                  <a:lnTo>
                    <a:pt x="72" y="129"/>
                  </a:lnTo>
                  <a:lnTo>
                    <a:pt x="96" y="140"/>
                  </a:lnTo>
                  <a:lnTo>
                    <a:pt x="122" y="148"/>
                  </a:lnTo>
                  <a:lnTo>
                    <a:pt x="147" y="155"/>
                  </a:lnTo>
                  <a:lnTo>
                    <a:pt x="173" y="159"/>
                  </a:lnTo>
                  <a:lnTo>
                    <a:pt x="199" y="159"/>
                  </a:lnTo>
                  <a:lnTo>
                    <a:pt x="225" y="154"/>
                  </a:lnTo>
                  <a:lnTo>
                    <a:pt x="250" y="145"/>
                  </a:lnTo>
                  <a:lnTo>
                    <a:pt x="276" y="128"/>
                  </a:lnTo>
                  <a:lnTo>
                    <a:pt x="308" y="110"/>
                  </a:lnTo>
                  <a:lnTo>
                    <a:pt x="343" y="89"/>
                  </a:lnTo>
                  <a:lnTo>
                    <a:pt x="380" y="70"/>
                  </a:lnTo>
                  <a:lnTo>
                    <a:pt x="411" y="52"/>
                  </a:lnTo>
                  <a:lnTo>
                    <a:pt x="438" y="38"/>
                  </a:lnTo>
                  <a:lnTo>
                    <a:pt x="456" y="27"/>
                  </a:lnTo>
                  <a:lnTo>
                    <a:pt x="463" y="25"/>
                  </a:lnTo>
                  <a:lnTo>
                    <a:pt x="453" y="25"/>
                  </a:lnTo>
                  <a:lnTo>
                    <a:pt x="432" y="25"/>
                  </a:lnTo>
                  <a:lnTo>
                    <a:pt x="400" y="25"/>
                  </a:lnTo>
                  <a:lnTo>
                    <a:pt x="360" y="26"/>
                  </a:lnTo>
                  <a:lnTo>
                    <a:pt x="315" y="27"/>
                  </a:lnTo>
                  <a:lnTo>
                    <a:pt x="270" y="31"/>
                  </a:lnTo>
                  <a:lnTo>
                    <a:pt x="226" y="34"/>
                  </a:lnTo>
                  <a:lnTo>
                    <a:pt x="191" y="40"/>
                  </a:lnTo>
                  <a:lnTo>
                    <a:pt x="158" y="46"/>
                  </a:lnTo>
                  <a:lnTo>
                    <a:pt x="130" y="51"/>
                  </a:lnTo>
                  <a:lnTo>
                    <a:pt x="103" y="53"/>
                  </a:lnTo>
                  <a:lnTo>
                    <a:pt x="82" y="55"/>
                  </a:lnTo>
                  <a:lnTo>
                    <a:pt x="60" y="50"/>
                  </a:lnTo>
                  <a:lnTo>
                    <a:pt x="40" y="40"/>
                  </a:lnTo>
                  <a:lnTo>
                    <a:pt x="20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AD9B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35" name="Freeform 33"/>
            <p:cNvSpPr>
              <a:spLocks/>
            </p:cNvSpPr>
            <p:nvPr/>
          </p:nvSpPr>
          <p:spPr bwMode="auto">
            <a:xfrm>
              <a:off x="4916" y="1862"/>
              <a:ext cx="118" cy="60"/>
            </a:xfrm>
            <a:custGeom>
              <a:avLst/>
              <a:gdLst>
                <a:gd name="T0" fmla="*/ 0 w 354"/>
                <a:gd name="T1" fmla="*/ 0 h 120"/>
                <a:gd name="T2" fmla="*/ 0 w 354"/>
                <a:gd name="T3" fmla="*/ 1 h 120"/>
                <a:gd name="T4" fmla="*/ 0 w 354"/>
                <a:gd name="T5" fmla="*/ 1 h 120"/>
                <a:gd name="T6" fmla="*/ 0 w 354"/>
                <a:gd name="T7" fmla="*/ 1 h 120"/>
                <a:gd name="T8" fmla="*/ 0 w 354"/>
                <a:gd name="T9" fmla="*/ 1 h 120"/>
                <a:gd name="T10" fmla="*/ 0 w 354"/>
                <a:gd name="T11" fmla="*/ 1 h 120"/>
                <a:gd name="T12" fmla="*/ 0 w 354"/>
                <a:gd name="T13" fmla="*/ 1 h 120"/>
                <a:gd name="T14" fmla="*/ 0 w 354"/>
                <a:gd name="T15" fmla="*/ 1 h 120"/>
                <a:gd name="T16" fmla="*/ 0 w 354"/>
                <a:gd name="T17" fmla="*/ 1 h 120"/>
                <a:gd name="T18" fmla="*/ 0 w 354"/>
                <a:gd name="T19" fmla="*/ 1 h 120"/>
                <a:gd name="T20" fmla="*/ 0 w 354"/>
                <a:gd name="T21" fmla="*/ 1 h 120"/>
                <a:gd name="T22" fmla="*/ 0 w 354"/>
                <a:gd name="T23" fmla="*/ 1 h 120"/>
                <a:gd name="T24" fmla="*/ 0 w 354"/>
                <a:gd name="T25" fmla="*/ 1 h 120"/>
                <a:gd name="T26" fmla="*/ 0 w 354"/>
                <a:gd name="T27" fmla="*/ 1 h 120"/>
                <a:gd name="T28" fmla="*/ 0 w 354"/>
                <a:gd name="T29" fmla="*/ 1 h 120"/>
                <a:gd name="T30" fmla="*/ 0 w 354"/>
                <a:gd name="T31" fmla="*/ 1 h 120"/>
                <a:gd name="T32" fmla="*/ 0 w 354"/>
                <a:gd name="T33" fmla="*/ 1 h 120"/>
                <a:gd name="T34" fmla="*/ 0 w 354"/>
                <a:gd name="T35" fmla="*/ 1 h 120"/>
                <a:gd name="T36" fmla="*/ 0 w 354"/>
                <a:gd name="T37" fmla="*/ 1 h 120"/>
                <a:gd name="T38" fmla="*/ 0 w 354"/>
                <a:gd name="T39" fmla="*/ 1 h 120"/>
                <a:gd name="T40" fmla="*/ 0 w 354"/>
                <a:gd name="T41" fmla="*/ 1 h 120"/>
                <a:gd name="T42" fmla="*/ 0 w 354"/>
                <a:gd name="T43" fmla="*/ 1 h 120"/>
                <a:gd name="T44" fmla="*/ 0 w 354"/>
                <a:gd name="T45" fmla="*/ 1 h 120"/>
                <a:gd name="T46" fmla="*/ 0 w 354"/>
                <a:gd name="T47" fmla="*/ 1 h 120"/>
                <a:gd name="T48" fmla="*/ 0 w 354"/>
                <a:gd name="T49" fmla="*/ 1 h 120"/>
                <a:gd name="T50" fmla="*/ 0 w 354"/>
                <a:gd name="T51" fmla="*/ 1 h 120"/>
                <a:gd name="T52" fmla="*/ 0 w 354"/>
                <a:gd name="T53" fmla="*/ 1 h 120"/>
                <a:gd name="T54" fmla="*/ 0 w 354"/>
                <a:gd name="T55" fmla="*/ 1 h 120"/>
                <a:gd name="T56" fmla="*/ 0 w 354"/>
                <a:gd name="T57" fmla="*/ 1 h 120"/>
                <a:gd name="T58" fmla="*/ 0 w 354"/>
                <a:gd name="T59" fmla="*/ 1 h 120"/>
                <a:gd name="T60" fmla="*/ 0 w 354"/>
                <a:gd name="T61" fmla="*/ 1 h 120"/>
                <a:gd name="T62" fmla="*/ 0 w 354"/>
                <a:gd name="T63" fmla="*/ 1 h 120"/>
                <a:gd name="T64" fmla="*/ 0 w 354"/>
                <a:gd name="T65" fmla="*/ 1 h 120"/>
                <a:gd name="T66" fmla="*/ 0 w 354"/>
                <a:gd name="T67" fmla="*/ 1 h 120"/>
                <a:gd name="T68" fmla="*/ 0 w 354"/>
                <a:gd name="T69" fmla="*/ 1 h 120"/>
                <a:gd name="T70" fmla="*/ 0 w 354"/>
                <a:gd name="T71" fmla="*/ 1 h 120"/>
                <a:gd name="T72" fmla="*/ 0 w 354"/>
                <a:gd name="T73" fmla="*/ 1 h 120"/>
                <a:gd name="T74" fmla="*/ 0 w 354"/>
                <a:gd name="T75" fmla="*/ 1 h 120"/>
                <a:gd name="T76" fmla="*/ 0 w 354"/>
                <a:gd name="T77" fmla="*/ 1 h 120"/>
                <a:gd name="T78" fmla="*/ 0 w 354"/>
                <a:gd name="T79" fmla="*/ 1 h 120"/>
                <a:gd name="T80" fmla="*/ 0 w 354"/>
                <a:gd name="T81" fmla="*/ 0 h 12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354"/>
                <a:gd name="T124" fmla="*/ 0 h 120"/>
                <a:gd name="T125" fmla="*/ 354 w 354"/>
                <a:gd name="T126" fmla="*/ 120 h 12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354" h="120">
                  <a:moveTo>
                    <a:pt x="0" y="0"/>
                  </a:moveTo>
                  <a:lnTo>
                    <a:pt x="0" y="2"/>
                  </a:lnTo>
                  <a:lnTo>
                    <a:pt x="0" y="10"/>
                  </a:lnTo>
                  <a:lnTo>
                    <a:pt x="0" y="21"/>
                  </a:lnTo>
                  <a:lnTo>
                    <a:pt x="4" y="36"/>
                  </a:lnTo>
                  <a:lnTo>
                    <a:pt x="8" y="51"/>
                  </a:lnTo>
                  <a:lnTo>
                    <a:pt x="15" y="66"/>
                  </a:lnTo>
                  <a:lnTo>
                    <a:pt x="25" y="79"/>
                  </a:lnTo>
                  <a:lnTo>
                    <a:pt x="41" y="91"/>
                  </a:lnTo>
                  <a:lnTo>
                    <a:pt x="56" y="99"/>
                  </a:lnTo>
                  <a:lnTo>
                    <a:pt x="73" y="107"/>
                  </a:lnTo>
                  <a:lnTo>
                    <a:pt x="91" y="112"/>
                  </a:lnTo>
                  <a:lnTo>
                    <a:pt x="113" y="119"/>
                  </a:lnTo>
                  <a:lnTo>
                    <a:pt x="131" y="120"/>
                  </a:lnTo>
                  <a:lnTo>
                    <a:pt x="151" y="120"/>
                  </a:lnTo>
                  <a:lnTo>
                    <a:pt x="171" y="116"/>
                  </a:lnTo>
                  <a:lnTo>
                    <a:pt x="190" y="110"/>
                  </a:lnTo>
                  <a:lnTo>
                    <a:pt x="210" y="96"/>
                  </a:lnTo>
                  <a:lnTo>
                    <a:pt x="235" y="83"/>
                  </a:lnTo>
                  <a:lnTo>
                    <a:pt x="262" y="68"/>
                  </a:lnTo>
                  <a:lnTo>
                    <a:pt x="289" y="53"/>
                  </a:lnTo>
                  <a:lnTo>
                    <a:pt x="313" y="38"/>
                  </a:lnTo>
                  <a:lnTo>
                    <a:pt x="334" y="27"/>
                  </a:lnTo>
                  <a:lnTo>
                    <a:pt x="348" y="21"/>
                  </a:lnTo>
                  <a:lnTo>
                    <a:pt x="354" y="18"/>
                  </a:lnTo>
                  <a:lnTo>
                    <a:pt x="347" y="18"/>
                  </a:lnTo>
                  <a:lnTo>
                    <a:pt x="330" y="18"/>
                  </a:lnTo>
                  <a:lnTo>
                    <a:pt x="305" y="18"/>
                  </a:lnTo>
                  <a:lnTo>
                    <a:pt x="275" y="19"/>
                  </a:lnTo>
                  <a:lnTo>
                    <a:pt x="241" y="19"/>
                  </a:lnTo>
                  <a:lnTo>
                    <a:pt x="207" y="23"/>
                  </a:lnTo>
                  <a:lnTo>
                    <a:pt x="175" y="26"/>
                  </a:lnTo>
                  <a:lnTo>
                    <a:pt x="147" y="31"/>
                  </a:lnTo>
                  <a:lnTo>
                    <a:pt x="121" y="35"/>
                  </a:lnTo>
                  <a:lnTo>
                    <a:pt x="101" y="39"/>
                  </a:lnTo>
                  <a:lnTo>
                    <a:pt x="82" y="42"/>
                  </a:lnTo>
                  <a:lnTo>
                    <a:pt x="65" y="42"/>
                  </a:lnTo>
                  <a:lnTo>
                    <a:pt x="48" y="38"/>
                  </a:lnTo>
                  <a:lnTo>
                    <a:pt x="32" y="30"/>
                  </a:lnTo>
                  <a:lnTo>
                    <a:pt x="15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E3C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36" name="Freeform 34"/>
            <p:cNvSpPr>
              <a:spLocks/>
            </p:cNvSpPr>
            <p:nvPr/>
          </p:nvSpPr>
          <p:spPr bwMode="auto">
            <a:xfrm>
              <a:off x="4912" y="2079"/>
              <a:ext cx="95" cy="160"/>
            </a:xfrm>
            <a:custGeom>
              <a:avLst/>
              <a:gdLst>
                <a:gd name="T0" fmla="*/ 0 w 286"/>
                <a:gd name="T1" fmla="*/ 0 h 322"/>
                <a:gd name="T2" fmla="*/ 0 w 286"/>
                <a:gd name="T3" fmla="*/ 0 h 322"/>
                <a:gd name="T4" fmla="*/ 0 w 286"/>
                <a:gd name="T5" fmla="*/ 0 h 322"/>
                <a:gd name="T6" fmla="*/ 0 w 286"/>
                <a:gd name="T7" fmla="*/ 0 h 322"/>
                <a:gd name="T8" fmla="*/ 0 w 286"/>
                <a:gd name="T9" fmla="*/ 0 h 322"/>
                <a:gd name="T10" fmla="*/ 0 w 286"/>
                <a:gd name="T11" fmla="*/ 0 h 322"/>
                <a:gd name="T12" fmla="*/ 0 w 286"/>
                <a:gd name="T13" fmla="*/ 0 h 322"/>
                <a:gd name="T14" fmla="*/ 0 w 286"/>
                <a:gd name="T15" fmla="*/ 0 h 322"/>
                <a:gd name="T16" fmla="*/ 0 w 286"/>
                <a:gd name="T17" fmla="*/ 0 h 322"/>
                <a:gd name="T18" fmla="*/ 0 w 286"/>
                <a:gd name="T19" fmla="*/ 0 h 322"/>
                <a:gd name="T20" fmla="*/ 0 w 286"/>
                <a:gd name="T21" fmla="*/ 0 h 322"/>
                <a:gd name="T22" fmla="*/ 0 w 286"/>
                <a:gd name="T23" fmla="*/ 0 h 322"/>
                <a:gd name="T24" fmla="*/ 0 w 286"/>
                <a:gd name="T25" fmla="*/ 0 h 322"/>
                <a:gd name="T26" fmla="*/ 0 w 286"/>
                <a:gd name="T27" fmla="*/ 0 h 322"/>
                <a:gd name="T28" fmla="*/ 0 w 286"/>
                <a:gd name="T29" fmla="*/ 0 h 322"/>
                <a:gd name="T30" fmla="*/ 0 w 286"/>
                <a:gd name="T31" fmla="*/ 0 h 322"/>
                <a:gd name="T32" fmla="*/ 0 w 286"/>
                <a:gd name="T33" fmla="*/ 0 h 322"/>
                <a:gd name="T34" fmla="*/ 0 w 286"/>
                <a:gd name="T35" fmla="*/ 1 h 322"/>
                <a:gd name="T36" fmla="*/ 0 w 286"/>
                <a:gd name="T37" fmla="*/ 1 h 322"/>
                <a:gd name="T38" fmla="*/ 0 w 286"/>
                <a:gd name="T39" fmla="*/ 1 h 322"/>
                <a:gd name="T40" fmla="*/ 0 w 286"/>
                <a:gd name="T41" fmla="*/ 1 h 322"/>
                <a:gd name="T42" fmla="*/ 0 w 286"/>
                <a:gd name="T43" fmla="*/ 0 h 322"/>
                <a:gd name="T44" fmla="*/ 0 w 286"/>
                <a:gd name="T45" fmla="*/ 0 h 322"/>
                <a:gd name="T46" fmla="*/ 0 w 286"/>
                <a:gd name="T47" fmla="*/ 0 h 322"/>
                <a:gd name="T48" fmla="*/ 0 w 286"/>
                <a:gd name="T49" fmla="*/ 0 h 322"/>
                <a:gd name="T50" fmla="*/ 0 w 286"/>
                <a:gd name="T51" fmla="*/ 0 h 322"/>
                <a:gd name="T52" fmla="*/ 0 w 286"/>
                <a:gd name="T53" fmla="*/ 0 h 322"/>
                <a:gd name="T54" fmla="*/ 0 w 286"/>
                <a:gd name="T55" fmla="*/ 0 h 322"/>
                <a:gd name="T56" fmla="*/ 0 w 286"/>
                <a:gd name="T57" fmla="*/ 0 h 32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86"/>
                <a:gd name="T88" fmla="*/ 0 h 322"/>
                <a:gd name="T89" fmla="*/ 286 w 286"/>
                <a:gd name="T90" fmla="*/ 322 h 322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86" h="322">
                  <a:moveTo>
                    <a:pt x="271" y="89"/>
                  </a:moveTo>
                  <a:lnTo>
                    <a:pt x="238" y="47"/>
                  </a:lnTo>
                  <a:lnTo>
                    <a:pt x="204" y="20"/>
                  </a:lnTo>
                  <a:lnTo>
                    <a:pt x="170" y="4"/>
                  </a:lnTo>
                  <a:lnTo>
                    <a:pt x="136" y="0"/>
                  </a:lnTo>
                  <a:lnTo>
                    <a:pt x="102" y="7"/>
                  </a:lnTo>
                  <a:lnTo>
                    <a:pt x="68" y="23"/>
                  </a:lnTo>
                  <a:lnTo>
                    <a:pt x="34" y="46"/>
                  </a:lnTo>
                  <a:lnTo>
                    <a:pt x="2" y="77"/>
                  </a:lnTo>
                  <a:lnTo>
                    <a:pt x="0" y="94"/>
                  </a:lnTo>
                  <a:lnTo>
                    <a:pt x="0" y="114"/>
                  </a:lnTo>
                  <a:lnTo>
                    <a:pt x="2" y="131"/>
                  </a:lnTo>
                  <a:lnTo>
                    <a:pt x="5" y="150"/>
                  </a:lnTo>
                  <a:lnTo>
                    <a:pt x="6" y="167"/>
                  </a:lnTo>
                  <a:lnTo>
                    <a:pt x="9" y="186"/>
                  </a:lnTo>
                  <a:lnTo>
                    <a:pt x="12" y="204"/>
                  </a:lnTo>
                  <a:lnTo>
                    <a:pt x="16" y="224"/>
                  </a:lnTo>
                  <a:lnTo>
                    <a:pt x="70" y="293"/>
                  </a:lnTo>
                  <a:lnTo>
                    <a:pt x="115" y="322"/>
                  </a:lnTo>
                  <a:lnTo>
                    <a:pt x="149" y="316"/>
                  </a:lnTo>
                  <a:lnTo>
                    <a:pt x="180" y="288"/>
                  </a:lnTo>
                  <a:lnTo>
                    <a:pt x="204" y="243"/>
                  </a:lnTo>
                  <a:lnTo>
                    <a:pt x="229" y="196"/>
                  </a:lnTo>
                  <a:lnTo>
                    <a:pt x="253" y="154"/>
                  </a:lnTo>
                  <a:lnTo>
                    <a:pt x="283" y="130"/>
                  </a:lnTo>
                  <a:lnTo>
                    <a:pt x="286" y="119"/>
                  </a:lnTo>
                  <a:lnTo>
                    <a:pt x="284" y="110"/>
                  </a:lnTo>
                  <a:lnTo>
                    <a:pt x="280" y="100"/>
                  </a:lnTo>
                  <a:lnTo>
                    <a:pt x="271" y="89"/>
                  </a:lnTo>
                  <a:close/>
                </a:path>
              </a:pathLst>
            </a:custGeom>
            <a:solidFill>
              <a:srgbClr val="59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37" name="Freeform 35"/>
            <p:cNvSpPr>
              <a:spLocks/>
            </p:cNvSpPr>
            <p:nvPr/>
          </p:nvSpPr>
          <p:spPr bwMode="auto">
            <a:xfrm>
              <a:off x="4941" y="2135"/>
              <a:ext cx="49" cy="81"/>
            </a:xfrm>
            <a:custGeom>
              <a:avLst/>
              <a:gdLst>
                <a:gd name="T0" fmla="*/ 0 w 146"/>
                <a:gd name="T1" fmla="*/ 0 h 163"/>
                <a:gd name="T2" fmla="*/ 0 w 146"/>
                <a:gd name="T3" fmla="*/ 0 h 163"/>
                <a:gd name="T4" fmla="*/ 0 w 146"/>
                <a:gd name="T5" fmla="*/ 0 h 163"/>
                <a:gd name="T6" fmla="*/ 0 w 146"/>
                <a:gd name="T7" fmla="*/ 0 h 163"/>
                <a:gd name="T8" fmla="*/ 0 w 146"/>
                <a:gd name="T9" fmla="*/ 0 h 163"/>
                <a:gd name="T10" fmla="*/ 0 w 146"/>
                <a:gd name="T11" fmla="*/ 0 h 163"/>
                <a:gd name="T12" fmla="*/ 0 w 146"/>
                <a:gd name="T13" fmla="*/ 0 h 163"/>
                <a:gd name="T14" fmla="*/ 0 w 146"/>
                <a:gd name="T15" fmla="*/ 0 h 163"/>
                <a:gd name="T16" fmla="*/ 0 w 146"/>
                <a:gd name="T17" fmla="*/ 0 h 163"/>
                <a:gd name="T18" fmla="*/ 0 w 146"/>
                <a:gd name="T19" fmla="*/ 0 h 163"/>
                <a:gd name="T20" fmla="*/ 0 w 146"/>
                <a:gd name="T21" fmla="*/ 0 h 163"/>
                <a:gd name="T22" fmla="*/ 0 w 146"/>
                <a:gd name="T23" fmla="*/ 0 h 163"/>
                <a:gd name="T24" fmla="*/ 0 w 146"/>
                <a:gd name="T25" fmla="*/ 0 h 163"/>
                <a:gd name="T26" fmla="*/ 0 w 146"/>
                <a:gd name="T27" fmla="*/ 0 h 163"/>
                <a:gd name="T28" fmla="*/ 0 w 146"/>
                <a:gd name="T29" fmla="*/ 0 h 163"/>
                <a:gd name="T30" fmla="*/ 0 w 146"/>
                <a:gd name="T31" fmla="*/ 0 h 163"/>
                <a:gd name="T32" fmla="*/ 0 w 146"/>
                <a:gd name="T33" fmla="*/ 0 h 163"/>
                <a:gd name="T34" fmla="*/ 0 w 146"/>
                <a:gd name="T35" fmla="*/ 0 h 163"/>
                <a:gd name="T36" fmla="*/ 0 w 146"/>
                <a:gd name="T37" fmla="*/ 0 h 163"/>
                <a:gd name="T38" fmla="*/ 0 w 146"/>
                <a:gd name="T39" fmla="*/ 0 h 163"/>
                <a:gd name="T40" fmla="*/ 0 w 146"/>
                <a:gd name="T41" fmla="*/ 0 h 163"/>
                <a:gd name="T42" fmla="*/ 0 w 146"/>
                <a:gd name="T43" fmla="*/ 0 h 163"/>
                <a:gd name="T44" fmla="*/ 0 w 146"/>
                <a:gd name="T45" fmla="*/ 0 h 163"/>
                <a:gd name="T46" fmla="*/ 0 w 146"/>
                <a:gd name="T47" fmla="*/ 0 h 163"/>
                <a:gd name="T48" fmla="*/ 0 w 146"/>
                <a:gd name="T49" fmla="*/ 0 h 163"/>
                <a:gd name="T50" fmla="*/ 0 w 146"/>
                <a:gd name="T51" fmla="*/ 0 h 163"/>
                <a:gd name="T52" fmla="*/ 0 w 146"/>
                <a:gd name="T53" fmla="*/ 0 h 163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46"/>
                <a:gd name="T82" fmla="*/ 0 h 163"/>
                <a:gd name="T83" fmla="*/ 146 w 146"/>
                <a:gd name="T84" fmla="*/ 163 h 163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46" h="163">
                  <a:moveTo>
                    <a:pt x="141" y="45"/>
                  </a:moveTo>
                  <a:lnTo>
                    <a:pt x="122" y="23"/>
                  </a:lnTo>
                  <a:lnTo>
                    <a:pt x="104" y="10"/>
                  </a:lnTo>
                  <a:lnTo>
                    <a:pt x="87" y="1"/>
                  </a:lnTo>
                  <a:lnTo>
                    <a:pt x="70" y="0"/>
                  </a:lnTo>
                  <a:lnTo>
                    <a:pt x="52" y="2"/>
                  </a:lnTo>
                  <a:lnTo>
                    <a:pt x="33" y="10"/>
                  </a:lnTo>
                  <a:lnTo>
                    <a:pt x="16" y="23"/>
                  </a:lnTo>
                  <a:lnTo>
                    <a:pt x="0" y="40"/>
                  </a:lnTo>
                  <a:lnTo>
                    <a:pt x="0" y="48"/>
                  </a:lnTo>
                  <a:lnTo>
                    <a:pt x="0" y="58"/>
                  </a:lnTo>
                  <a:lnTo>
                    <a:pt x="0" y="66"/>
                  </a:lnTo>
                  <a:lnTo>
                    <a:pt x="2" y="77"/>
                  </a:lnTo>
                  <a:lnTo>
                    <a:pt x="2" y="84"/>
                  </a:lnTo>
                  <a:lnTo>
                    <a:pt x="5" y="95"/>
                  </a:lnTo>
                  <a:lnTo>
                    <a:pt x="7" y="103"/>
                  </a:lnTo>
                  <a:lnTo>
                    <a:pt x="9" y="113"/>
                  </a:lnTo>
                  <a:lnTo>
                    <a:pt x="36" y="148"/>
                  </a:lnTo>
                  <a:lnTo>
                    <a:pt x="59" y="163"/>
                  </a:lnTo>
                  <a:lnTo>
                    <a:pt x="76" y="160"/>
                  </a:lnTo>
                  <a:lnTo>
                    <a:pt x="91" y="146"/>
                  </a:lnTo>
                  <a:lnTo>
                    <a:pt x="103" y="124"/>
                  </a:lnTo>
                  <a:lnTo>
                    <a:pt x="115" y="100"/>
                  </a:lnTo>
                  <a:lnTo>
                    <a:pt x="128" y="79"/>
                  </a:lnTo>
                  <a:lnTo>
                    <a:pt x="143" y="66"/>
                  </a:lnTo>
                  <a:lnTo>
                    <a:pt x="146" y="56"/>
                  </a:lnTo>
                  <a:lnTo>
                    <a:pt x="141" y="45"/>
                  </a:lnTo>
                  <a:close/>
                </a:path>
              </a:pathLst>
            </a:custGeom>
            <a:solidFill>
              <a:srgbClr val="DE001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38" name="Freeform 36"/>
            <p:cNvSpPr>
              <a:spLocks/>
            </p:cNvSpPr>
            <p:nvPr/>
          </p:nvSpPr>
          <p:spPr bwMode="auto">
            <a:xfrm>
              <a:off x="4697" y="1611"/>
              <a:ext cx="131" cy="318"/>
            </a:xfrm>
            <a:custGeom>
              <a:avLst/>
              <a:gdLst>
                <a:gd name="T0" fmla="*/ 0 w 395"/>
                <a:gd name="T1" fmla="*/ 1 h 636"/>
                <a:gd name="T2" fmla="*/ 0 w 395"/>
                <a:gd name="T3" fmla="*/ 1 h 636"/>
                <a:gd name="T4" fmla="*/ 0 w 395"/>
                <a:gd name="T5" fmla="*/ 1 h 636"/>
                <a:gd name="T6" fmla="*/ 0 w 395"/>
                <a:gd name="T7" fmla="*/ 1 h 636"/>
                <a:gd name="T8" fmla="*/ 0 w 395"/>
                <a:gd name="T9" fmla="*/ 1 h 636"/>
                <a:gd name="T10" fmla="*/ 0 w 395"/>
                <a:gd name="T11" fmla="*/ 1 h 636"/>
                <a:gd name="T12" fmla="*/ 0 w 395"/>
                <a:gd name="T13" fmla="*/ 2 h 636"/>
                <a:gd name="T14" fmla="*/ 0 w 395"/>
                <a:gd name="T15" fmla="*/ 2 h 636"/>
                <a:gd name="T16" fmla="*/ 0 w 395"/>
                <a:gd name="T17" fmla="*/ 2 h 636"/>
                <a:gd name="T18" fmla="*/ 0 w 395"/>
                <a:gd name="T19" fmla="*/ 2 h 636"/>
                <a:gd name="T20" fmla="*/ 0 w 395"/>
                <a:gd name="T21" fmla="*/ 2 h 636"/>
                <a:gd name="T22" fmla="*/ 0 w 395"/>
                <a:gd name="T23" fmla="*/ 1 h 636"/>
                <a:gd name="T24" fmla="*/ 0 w 395"/>
                <a:gd name="T25" fmla="*/ 1 h 636"/>
                <a:gd name="T26" fmla="*/ 0 w 395"/>
                <a:gd name="T27" fmla="*/ 1 h 636"/>
                <a:gd name="T28" fmla="*/ 0 w 395"/>
                <a:gd name="T29" fmla="*/ 1 h 636"/>
                <a:gd name="T30" fmla="*/ 0 w 395"/>
                <a:gd name="T31" fmla="*/ 1 h 636"/>
                <a:gd name="T32" fmla="*/ 0 w 395"/>
                <a:gd name="T33" fmla="*/ 0 h 636"/>
                <a:gd name="T34" fmla="*/ 0 w 395"/>
                <a:gd name="T35" fmla="*/ 1 h 636"/>
                <a:gd name="T36" fmla="*/ 0 w 395"/>
                <a:gd name="T37" fmla="*/ 1 h 636"/>
                <a:gd name="T38" fmla="*/ 0 w 395"/>
                <a:gd name="T39" fmla="*/ 1 h 636"/>
                <a:gd name="T40" fmla="*/ 0 w 395"/>
                <a:gd name="T41" fmla="*/ 1 h 636"/>
                <a:gd name="T42" fmla="*/ 0 w 395"/>
                <a:gd name="T43" fmla="*/ 1 h 636"/>
                <a:gd name="T44" fmla="*/ 0 w 395"/>
                <a:gd name="T45" fmla="*/ 1 h 636"/>
                <a:gd name="T46" fmla="*/ 0 w 395"/>
                <a:gd name="T47" fmla="*/ 1 h 636"/>
                <a:gd name="T48" fmla="*/ 0 w 395"/>
                <a:gd name="T49" fmla="*/ 1 h 6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95"/>
                <a:gd name="T76" fmla="*/ 0 h 636"/>
                <a:gd name="T77" fmla="*/ 395 w 395"/>
                <a:gd name="T78" fmla="*/ 636 h 6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95" h="636">
                  <a:moveTo>
                    <a:pt x="395" y="320"/>
                  </a:moveTo>
                  <a:lnTo>
                    <a:pt x="347" y="350"/>
                  </a:lnTo>
                  <a:lnTo>
                    <a:pt x="303" y="384"/>
                  </a:lnTo>
                  <a:lnTo>
                    <a:pt x="261" y="418"/>
                  </a:lnTo>
                  <a:lnTo>
                    <a:pt x="222" y="457"/>
                  </a:lnTo>
                  <a:lnTo>
                    <a:pt x="183" y="497"/>
                  </a:lnTo>
                  <a:lnTo>
                    <a:pt x="151" y="541"/>
                  </a:lnTo>
                  <a:lnTo>
                    <a:pt x="120" y="587"/>
                  </a:lnTo>
                  <a:lnTo>
                    <a:pt x="93" y="636"/>
                  </a:lnTo>
                  <a:lnTo>
                    <a:pt x="44" y="585"/>
                  </a:lnTo>
                  <a:lnTo>
                    <a:pt x="14" y="524"/>
                  </a:lnTo>
                  <a:lnTo>
                    <a:pt x="0" y="452"/>
                  </a:lnTo>
                  <a:lnTo>
                    <a:pt x="1" y="374"/>
                  </a:lnTo>
                  <a:lnTo>
                    <a:pt x="13" y="286"/>
                  </a:lnTo>
                  <a:lnTo>
                    <a:pt x="35" y="195"/>
                  </a:lnTo>
                  <a:lnTo>
                    <a:pt x="63" y="98"/>
                  </a:lnTo>
                  <a:lnTo>
                    <a:pt x="99" y="0"/>
                  </a:lnTo>
                  <a:lnTo>
                    <a:pt x="97" y="80"/>
                  </a:lnTo>
                  <a:lnTo>
                    <a:pt x="111" y="144"/>
                  </a:lnTo>
                  <a:lnTo>
                    <a:pt x="137" y="196"/>
                  </a:lnTo>
                  <a:lnTo>
                    <a:pt x="175" y="237"/>
                  </a:lnTo>
                  <a:lnTo>
                    <a:pt x="219" y="267"/>
                  </a:lnTo>
                  <a:lnTo>
                    <a:pt x="272" y="290"/>
                  </a:lnTo>
                  <a:lnTo>
                    <a:pt x="332" y="307"/>
                  </a:lnTo>
                  <a:lnTo>
                    <a:pt x="395" y="320"/>
                  </a:lnTo>
                  <a:close/>
                </a:path>
              </a:pathLst>
            </a:custGeom>
            <a:solidFill>
              <a:srgbClr val="99694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39" name="Freeform 37"/>
            <p:cNvSpPr>
              <a:spLocks/>
            </p:cNvSpPr>
            <p:nvPr/>
          </p:nvSpPr>
          <p:spPr bwMode="auto">
            <a:xfrm>
              <a:off x="4717" y="1674"/>
              <a:ext cx="102" cy="210"/>
            </a:xfrm>
            <a:custGeom>
              <a:avLst/>
              <a:gdLst>
                <a:gd name="T0" fmla="*/ 0 w 305"/>
                <a:gd name="T1" fmla="*/ 1 h 420"/>
                <a:gd name="T2" fmla="*/ 0 w 305"/>
                <a:gd name="T3" fmla="*/ 1 h 420"/>
                <a:gd name="T4" fmla="*/ 0 w 305"/>
                <a:gd name="T5" fmla="*/ 2 h 420"/>
                <a:gd name="T6" fmla="*/ 0 w 305"/>
                <a:gd name="T7" fmla="*/ 2 h 420"/>
                <a:gd name="T8" fmla="*/ 0 w 305"/>
                <a:gd name="T9" fmla="*/ 2 h 420"/>
                <a:gd name="T10" fmla="*/ 0 w 305"/>
                <a:gd name="T11" fmla="*/ 2 h 420"/>
                <a:gd name="T12" fmla="*/ 0 w 305"/>
                <a:gd name="T13" fmla="*/ 2 h 420"/>
                <a:gd name="T14" fmla="*/ 0 w 305"/>
                <a:gd name="T15" fmla="*/ 2 h 420"/>
                <a:gd name="T16" fmla="*/ 0 w 305"/>
                <a:gd name="T17" fmla="*/ 2 h 420"/>
                <a:gd name="T18" fmla="*/ 0 w 305"/>
                <a:gd name="T19" fmla="*/ 2 h 420"/>
                <a:gd name="T20" fmla="*/ 0 w 305"/>
                <a:gd name="T21" fmla="*/ 2 h 420"/>
                <a:gd name="T22" fmla="*/ 0 w 305"/>
                <a:gd name="T23" fmla="*/ 2 h 420"/>
                <a:gd name="T24" fmla="*/ 0 w 305"/>
                <a:gd name="T25" fmla="*/ 1 h 420"/>
                <a:gd name="T26" fmla="*/ 0 w 305"/>
                <a:gd name="T27" fmla="*/ 1 h 420"/>
                <a:gd name="T28" fmla="*/ 0 w 305"/>
                <a:gd name="T29" fmla="*/ 1 h 420"/>
                <a:gd name="T30" fmla="*/ 0 w 305"/>
                <a:gd name="T31" fmla="*/ 1 h 420"/>
                <a:gd name="T32" fmla="*/ 0 w 305"/>
                <a:gd name="T33" fmla="*/ 0 h 420"/>
                <a:gd name="T34" fmla="*/ 0 w 305"/>
                <a:gd name="T35" fmla="*/ 1 h 420"/>
                <a:gd name="T36" fmla="*/ 0 w 305"/>
                <a:gd name="T37" fmla="*/ 1 h 420"/>
                <a:gd name="T38" fmla="*/ 0 w 305"/>
                <a:gd name="T39" fmla="*/ 1 h 420"/>
                <a:gd name="T40" fmla="*/ 0 w 305"/>
                <a:gd name="T41" fmla="*/ 1 h 420"/>
                <a:gd name="T42" fmla="*/ 0 w 305"/>
                <a:gd name="T43" fmla="*/ 1 h 420"/>
                <a:gd name="T44" fmla="*/ 0 w 305"/>
                <a:gd name="T45" fmla="*/ 1 h 420"/>
                <a:gd name="T46" fmla="*/ 0 w 305"/>
                <a:gd name="T47" fmla="*/ 1 h 420"/>
                <a:gd name="T48" fmla="*/ 0 w 305"/>
                <a:gd name="T49" fmla="*/ 1 h 42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05"/>
                <a:gd name="T76" fmla="*/ 0 h 420"/>
                <a:gd name="T77" fmla="*/ 305 w 305"/>
                <a:gd name="T78" fmla="*/ 420 h 42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05" h="420">
                  <a:moveTo>
                    <a:pt x="305" y="218"/>
                  </a:moveTo>
                  <a:lnTo>
                    <a:pt x="271" y="239"/>
                  </a:lnTo>
                  <a:lnTo>
                    <a:pt x="240" y="260"/>
                  </a:lnTo>
                  <a:lnTo>
                    <a:pt x="209" y="281"/>
                  </a:lnTo>
                  <a:lnTo>
                    <a:pt x="182" y="305"/>
                  </a:lnTo>
                  <a:lnTo>
                    <a:pt x="155" y="329"/>
                  </a:lnTo>
                  <a:lnTo>
                    <a:pt x="133" y="356"/>
                  </a:lnTo>
                  <a:lnTo>
                    <a:pt x="110" y="386"/>
                  </a:lnTo>
                  <a:lnTo>
                    <a:pt x="92" y="420"/>
                  </a:lnTo>
                  <a:lnTo>
                    <a:pt x="55" y="385"/>
                  </a:lnTo>
                  <a:lnTo>
                    <a:pt x="30" y="346"/>
                  </a:lnTo>
                  <a:lnTo>
                    <a:pt x="11" y="299"/>
                  </a:lnTo>
                  <a:lnTo>
                    <a:pt x="1" y="249"/>
                  </a:lnTo>
                  <a:lnTo>
                    <a:pt x="0" y="192"/>
                  </a:lnTo>
                  <a:lnTo>
                    <a:pt x="7" y="132"/>
                  </a:lnTo>
                  <a:lnTo>
                    <a:pt x="21" y="68"/>
                  </a:lnTo>
                  <a:lnTo>
                    <a:pt x="44" y="0"/>
                  </a:lnTo>
                  <a:lnTo>
                    <a:pt x="45" y="55"/>
                  </a:lnTo>
                  <a:lnTo>
                    <a:pt x="61" y="99"/>
                  </a:lnTo>
                  <a:lnTo>
                    <a:pt x="88" y="134"/>
                  </a:lnTo>
                  <a:lnTo>
                    <a:pt x="123" y="162"/>
                  </a:lnTo>
                  <a:lnTo>
                    <a:pt x="164" y="181"/>
                  </a:lnTo>
                  <a:lnTo>
                    <a:pt x="210" y="197"/>
                  </a:lnTo>
                  <a:lnTo>
                    <a:pt x="257" y="209"/>
                  </a:lnTo>
                  <a:lnTo>
                    <a:pt x="305" y="218"/>
                  </a:lnTo>
                  <a:close/>
                </a:path>
              </a:pathLst>
            </a:custGeom>
            <a:solidFill>
              <a:srgbClr val="52210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40" name="Freeform 38"/>
            <p:cNvSpPr>
              <a:spLocks/>
            </p:cNvSpPr>
            <p:nvPr/>
          </p:nvSpPr>
          <p:spPr bwMode="auto">
            <a:xfrm>
              <a:off x="4728" y="1695"/>
              <a:ext cx="85" cy="177"/>
            </a:xfrm>
            <a:custGeom>
              <a:avLst/>
              <a:gdLst>
                <a:gd name="T0" fmla="*/ 0 w 255"/>
                <a:gd name="T1" fmla="*/ 1 h 353"/>
                <a:gd name="T2" fmla="*/ 0 w 255"/>
                <a:gd name="T3" fmla="*/ 1 h 353"/>
                <a:gd name="T4" fmla="*/ 0 w 255"/>
                <a:gd name="T5" fmla="*/ 1 h 353"/>
                <a:gd name="T6" fmla="*/ 0 w 255"/>
                <a:gd name="T7" fmla="*/ 1 h 353"/>
                <a:gd name="T8" fmla="*/ 0 w 255"/>
                <a:gd name="T9" fmla="*/ 1 h 353"/>
                <a:gd name="T10" fmla="*/ 0 w 255"/>
                <a:gd name="T11" fmla="*/ 2 h 353"/>
                <a:gd name="T12" fmla="*/ 0 w 255"/>
                <a:gd name="T13" fmla="*/ 2 h 353"/>
                <a:gd name="T14" fmla="*/ 0 w 255"/>
                <a:gd name="T15" fmla="*/ 2 h 353"/>
                <a:gd name="T16" fmla="*/ 0 w 255"/>
                <a:gd name="T17" fmla="*/ 2 h 353"/>
                <a:gd name="T18" fmla="*/ 0 w 255"/>
                <a:gd name="T19" fmla="*/ 2 h 353"/>
                <a:gd name="T20" fmla="*/ 0 w 255"/>
                <a:gd name="T21" fmla="*/ 2 h 353"/>
                <a:gd name="T22" fmla="*/ 0 w 255"/>
                <a:gd name="T23" fmla="*/ 1 h 353"/>
                <a:gd name="T24" fmla="*/ 0 w 255"/>
                <a:gd name="T25" fmla="*/ 1 h 353"/>
                <a:gd name="T26" fmla="*/ 0 w 255"/>
                <a:gd name="T27" fmla="*/ 1 h 353"/>
                <a:gd name="T28" fmla="*/ 0 w 255"/>
                <a:gd name="T29" fmla="*/ 1 h 353"/>
                <a:gd name="T30" fmla="*/ 0 w 255"/>
                <a:gd name="T31" fmla="*/ 1 h 353"/>
                <a:gd name="T32" fmla="*/ 0 w 255"/>
                <a:gd name="T33" fmla="*/ 0 h 353"/>
                <a:gd name="T34" fmla="*/ 0 w 255"/>
                <a:gd name="T35" fmla="*/ 1 h 353"/>
                <a:gd name="T36" fmla="*/ 0 w 255"/>
                <a:gd name="T37" fmla="*/ 1 h 353"/>
                <a:gd name="T38" fmla="*/ 0 w 255"/>
                <a:gd name="T39" fmla="*/ 1 h 353"/>
                <a:gd name="T40" fmla="*/ 0 w 255"/>
                <a:gd name="T41" fmla="*/ 1 h 353"/>
                <a:gd name="T42" fmla="*/ 0 w 255"/>
                <a:gd name="T43" fmla="*/ 1 h 353"/>
                <a:gd name="T44" fmla="*/ 0 w 255"/>
                <a:gd name="T45" fmla="*/ 1 h 353"/>
                <a:gd name="T46" fmla="*/ 0 w 255"/>
                <a:gd name="T47" fmla="*/ 1 h 353"/>
                <a:gd name="T48" fmla="*/ 0 w 255"/>
                <a:gd name="T49" fmla="*/ 1 h 35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55"/>
                <a:gd name="T76" fmla="*/ 0 h 353"/>
                <a:gd name="T77" fmla="*/ 255 w 255"/>
                <a:gd name="T78" fmla="*/ 353 h 353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55" h="353">
                  <a:moveTo>
                    <a:pt x="255" y="182"/>
                  </a:moveTo>
                  <a:lnTo>
                    <a:pt x="225" y="199"/>
                  </a:lnTo>
                  <a:lnTo>
                    <a:pt x="200" y="218"/>
                  </a:lnTo>
                  <a:lnTo>
                    <a:pt x="175" y="236"/>
                  </a:lnTo>
                  <a:lnTo>
                    <a:pt x="152" y="255"/>
                  </a:lnTo>
                  <a:lnTo>
                    <a:pt x="129" y="275"/>
                  </a:lnTo>
                  <a:lnTo>
                    <a:pt x="110" y="299"/>
                  </a:lnTo>
                  <a:lnTo>
                    <a:pt x="91" y="323"/>
                  </a:lnTo>
                  <a:lnTo>
                    <a:pt x="77" y="353"/>
                  </a:lnTo>
                  <a:lnTo>
                    <a:pt x="46" y="323"/>
                  </a:lnTo>
                  <a:lnTo>
                    <a:pt x="24" y="291"/>
                  </a:lnTo>
                  <a:lnTo>
                    <a:pt x="8" y="252"/>
                  </a:lnTo>
                  <a:lnTo>
                    <a:pt x="1" y="210"/>
                  </a:lnTo>
                  <a:lnTo>
                    <a:pt x="0" y="161"/>
                  </a:lnTo>
                  <a:lnTo>
                    <a:pt x="5" y="111"/>
                  </a:lnTo>
                  <a:lnTo>
                    <a:pt x="16" y="56"/>
                  </a:lnTo>
                  <a:lnTo>
                    <a:pt x="36" y="0"/>
                  </a:lnTo>
                  <a:lnTo>
                    <a:pt x="36" y="45"/>
                  </a:lnTo>
                  <a:lnTo>
                    <a:pt x="50" y="83"/>
                  </a:lnTo>
                  <a:lnTo>
                    <a:pt x="71" y="112"/>
                  </a:lnTo>
                  <a:lnTo>
                    <a:pt x="103" y="135"/>
                  </a:lnTo>
                  <a:lnTo>
                    <a:pt x="136" y="152"/>
                  </a:lnTo>
                  <a:lnTo>
                    <a:pt x="176" y="165"/>
                  </a:lnTo>
                  <a:lnTo>
                    <a:pt x="215" y="173"/>
                  </a:lnTo>
                  <a:lnTo>
                    <a:pt x="255" y="182"/>
                  </a:lnTo>
                  <a:close/>
                </a:path>
              </a:pathLst>
            </a:custGeom>
            <a:solidFill>
              <a:srgbClr val="400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41" name="Freeform 39"/>
            <p:cNvSpPr>
              <a:spLocks/>
            </p:cNvSpPr>
            <p:nvPr/>
          </p:nvSpPr>
          <p:spPr bwMode="auto">
            <a:xfrm>
              <a:off x="4738" y="1716"/>
              <a:ext cx="69" cy="143"/>
            </a:xfrm>
            <a:custGeom>
              <a:avLst/>
              <a:gdLst>
                <a:gd name="T0" fmla="*/ 0 w 208"/>
                <a:gd name="T1" fmla="*/ 1 h 286"/>
                <a:gd name="T2" fmla="*/ 0 w 208"/>
                <a:gd name="T3" fmla="*/ 1 h 286"/>
                <a:gd name="T4" fmla="*/ 0 w 208"/>
                <a:gd name="T5" fmla="*/ 1 h 286"/>
                <a:gd name="T6" fmla="*/ 0 w 208"/>
                <a:gd name="T7" fmla="*/ 1 h 286"/>
                <a:gd name="T8" fmla="*/ 0 w 208"/>
                <a:gd name="T9" fmla="*/ 1 h 286"/>
                <a:gd name="T10" fmla="*/ 0 w 208"/>
                <a:gd name="T11" fmla="*/ 1 h 286"/>
                <a:gd name="T12" fmla="*/ 0 w 208"/>
                <a:gd name="T13" fmla="*/ 1 h 286"/>
                <a:gd name="T14" fmla="*/ 0 w 208"/>
                <a:gd name="T15" fmla="*/ 1 h 286"/>
                <a:gd name="T16" fmla="*/ 0 w 208"/>
                <a:gd name="T17" fmla="*/ 1 h 286"/>
                <a:gd name="T18" fmla="*/ 0 w 208"/>
                <a:gd name="T19" fmla="*/ 1 h 286"/>
                <a:gd name="T20" fmla="*/ 0 w 208"/>
                <a:gd name="T21" fmla="*/ 1 h 286"/>
                <a:gd name="T22" fmla="*/ 0 w 208"/>
                <a:gd name="T23" fmla="*/ 1 h 286"/>
                <a:gd name="T24" fmla="*/ 0 w 208"/>
                <a:gd name="T25" fmla="*/ 1 h 286"/>
                <a:gd name="T26" fmla="*/ 0 w 208"/>
                <a:gd name="T27" fmla="*/ 1 h 286"/>
                <a:gd name="T28" fmla="*/ 0 w 208"/>
                <a:gd name="T29" fmla="*/ 1 h 286"/>
                <a:gd name="T30" fmla="*/ 0 w 208"/>
                <a:gd name="T31" fmla="*/ 1 h 286"/>
                <a:gd name="T32" fmla="*/ 0 w 208"/>
                <a:gd name="T33" fmla="*/ 0 h 286"/>
                <a:gd name="T34" fmla="*/ 0 w 208"/>
                <a:gd name="T35" fmla="*/ 1 h 286"/>
                <a:gd name="T36" fmla="*/ 0 w 208"/>
                <a:gd name="T37" fmla="*/ 1 h 286"/>
                <a:gd name="T38" fmla="*/ 0 w 208"/>
                <a:gd name="T39" fmla="*/ 1 h 286"/>
                <a:gd name="T40" fmla="*/ 0 w 208"/>
                <a:gd name="T41" fmla="*/ 1 h 286"/>
                <a:gd name="T42" fmla="*/ 0 w 208"/>
                <a:gd name="T43" fmla="*/ 1 h 286"/>
                <a:gd name="T44" fmla="*/ 0 w 208"/>
                <a:gd name="T45" fmla="*/ 1 h 286"/>
                <a:gd name="T46" fmla="*/ 0 w 208"/>
                <a:gd name="T47" fmla="*/ 1 h 286"/>
                <a:gd name="T48" fmla="*/ 0 w 208"/>
                <a:gd name="T49" fmla="*/ 1 h 28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08"/>
                <a:gd name="T76" fmla="*/ 0 h 286"/>
                <a:gd name="T77" fmla="*/ 208 w 208"/>
                <a:gd name="T78" fmla="*/ 286 h 28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08" h="286">
                  <a:moveTo>
                    <a:pt x="208" y="149"/>
                  </a:moveTo>
                  <a:lnTo>
                    <a:pt x="184" y="162"/>
                  </a:lnTo>
                  <a:lnTo>
                    <a:pt x="162" y="177"/>
                  </a:lnTo>
                  <a:lnTo>
                    <a:pt x="141" y="191"/>
                  </a:lnTo>
                  <a:lnTo>
                    <a:pt x="124" y="208"/>
                  </a:lnTo>
                  <a:lnTo>
                    <a:pt x="106" y="224"/>
                  </a:lnTo>
                  <a:lnTo>
                    <a:pt x="90" y="242"/>
                  </a:lnTo>
                  <a:lnTo>
                    <a:pt x="75" y="261"/>
                  </a:lnTo>
                  <a:lnTo>
                    <a:pt x="64" y="286"/>
                  </a:lnTo>
                  <a:lnTo>
                    <a:pt x="38" y="263"/>
                  </a:lnTo>
                  <a:lnTo>
                    <a:pt x="20" y="235"/>
                  </a:lnTo>
                  <a:lnTo>
                    <a:pt x="7" y="204"/>
                  </a:lnTo>
                  <a:lnTo>
                    <a:pt x="3" y="170"/>
                  </a:lnTo>
                  <a:lnTo>
                    <a:pt x="0" y="131"/>
                  </a:lnTo>
                  <a:lnTo>
                    <a:pt x="6" y="90"/>
                  </a:lnTo>
                  <a:lnTo>
                    <a:pt x="14" y="46"/>
                  </a:lnTo>
                  <a:lnTo>
                    <a:pt x="30" y="0"/>
                  </a:lnTo>
                  <a:lnTo>
                    <a:pt x="31" y="37"/>
                  </a:lnTo>
                  <a:lnTo>
                    <a:pt x="42" y="67"/>
                  </a:lnTo>
                  <a:lnTo>
                    <a:pt x="59" y="90"/>
                  </a:lnTo>
                  <a:lnTo>
                    <a:pt x="85" y="110"/>
                  </a:lnTo>
                  <a:lnTo>
                    <a:pt x="112" y="123"/>
                  </a:lnTo>
                  <a:lnTo>
                    <a:pt x="144" y="135"/>
                  </a:lnTo>
                  <a:lnTo>
                    <a:pt x="175" y="141"/>
                  </a:lnTo>
                  <a:lnTo>
                    <a:pt x="208" y="149"/>
                  </a:lnTo>
                  <a:close/>
                </a:path>
              </a:pathLst>
            </a:custGeom>
            <a:solidFill>
              <a:srgbClr val="3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42" name="Freeform 40"/>
            <p:cNvSpPr>
              <a:spLocks/>
            </p:cNvSpPr>
            <p:nvPr/>
          </p:nvSpPr>
          <p:spPr bwMode="auto">
            <a:xfrm>
              <a:off x="4748" y="1736"/>
              <a:ext cx="53" cy="110"/>
            </a:xfrm>
            <a:custGeom>
              <a:avLst/>
              <a:gdLst>
                <a:gd name="T0" fmla="*/ 0 w 158"/>
                <a:gd name="T1" fmla="*/ 1 h 220"/>
                <a:gd name="T2" fmla="*/ 0 w 158"/>
                <a:gd name="T3" fmla="*/ 1 h 220"/>
                <a:gd name="T4" fmla="*/ 0 w 158"/>
                <a:gd name="T5" fmla="*/ 1 h 220"/>
                <a:gd name="T6" fmla="*/ 0 w 158"/>
                <a:gd name="T7" fmla="*/ 1 h 220"/>
                <a:gd name="T8" fmla="*/ 0 w 158"/>
                <a:gd name="T9" fmla="*/ 1 h 220"/>
                <a:gd name="T10" fmla="*/ 0 w 158"/>
                <a:gd name="T11" fmla="*/ 1 h 220"/>
                <a:gd name="T12" fmla="*/ 0 w 158"/>
                <a:gd name="T13" fmla="*/ 1 h 220"/>
                <a:gd name="T14" fmla="*/ 0 w 158"/>
                <a:gd name="T15" fmla="*/ 1 h 220"/>
                <a:gd name="T16" fmla="*/ 0 w 158"/>
                <a:gd name="T17" fmla="*/ 1 h 220"/>
                <a:gd name="T18" fmla="*/ 0 w 158"/>
                <a:gd name="T19" fmla="*/ 1 h 220"/>
                <a:gd name="T20" fmla="*/ 0 w 158"/>
                <a:gd name="T21" fmla="*/ 1 h 220"/>
                <a:gd name="T22" fmla="*/ 0 w 158"/>
                <a:gd name="T23" fmla="*/ 1 h 220"/>
                <a:gd name="T24" fmla="*/ 0 w 158"/>
                <a:gd name="T25" fmla="*/ 1 h 220"/>
                <a:gd name="T26" fmla="*/ 0 w 158"/>
                <a:gd name="T27" fmla="*/ 1 h 220"/>
                <a:gd name="T28" fmla="*/ 0 w 158"/>
                <a:gd name="T29" fmla="*/ 1 h 220"/>
                <a:gd name="T30" fmla="*/ 0 w 158"/>
                <a:gd name="T31" fmla="*/ 1 h 220"/>
                <a:gd name="T32" fmla="*/ 0 w 158"/>
                <a:gd name="T33" fmla="*/ 0 h 220"/>
                <a:gd name="T34" fmla="*/ 0 w 158"/>
                <a:gd name="T35" fmla="*/ 1 h 220"/>
                <a:gd name="T36" fmla="*/ 0 w 158"/>
                <a:gd name="T37" fmla="*/ 1 h 220"/>
                <a:gd name="T38" fmla="*/ 0 w 158"/>
                <a:gd name="T39" fmla="*/ 1 h 220"/>
                <a:gd name="T40" fmla="*/ 0 w 158"/>
                <a:gd name="T41" fmla="*/ 1 h 220"/>
                <a:gd name="T42" fmla="*/ 0 w 158"/>
                <a:gd name="T43" fmla="*/ 1 h 220"/>
                <a:gd name="T44" fmla="*/ 0 w 158"/>
                <a:gd name="T45" fmla="*/ 1 h 220"/>
                <a:gd name="T46" fmla="*/ 0 w 158"/>
                <a:gd name="T47" fmla="*/ 1 h 220"/>
                <a:gd name="T48" fmla="*/ 0 w 158"/>
                <a:gd name="T49" fmla="*/ 1 h 22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58"/>
                <a:gd name="T76" fmla="*/ 0 h 220"/>
                <a:gd name="T77" fmla="*/ 158 w 158"/>
                <a:gd name="T78" fmla="*/ 220 h 22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58" h="220">
                  <a:moveTo>
                    <a:pt x="158" y="115"/>
                  </a:moveTo>
                  <a:lnTo>
                    <a:pt x="141" y="125"/>
                  </a:lnTo>
                  <a:lnTo>
                    <a:pt x="124" y="136"/>
                  </a:lnTo>
                  <a:lnTo>
                    <a:pt x="109" y="147"/>
                  </a:lnTo>
                  <a:lnTo>
                    <a:pt x="95" y="159"/>
                  </a:lnTo>
                  <a:lnTo>
                    <a:pt x="81" y="171"/>
                  </a:lnTo>
                  <a:lnTo>
                    <a:pt x="69" y="187"/>
                  </a:lnTo>
                  <a:lnTo>
                    <a:pt x="57" y="202"/>
                  </a:lnTo>
                  <a:lnTo>
                    <a:pt x="48" y="220"/>
                  </a:lnTo>
                  <a:lnTo>
                    <a:pt x="28" y="201"/>
                  </a:lnTo>
                  <a:lnTo>
                    <a:pt x="14" y="181"/>
                  </a:lnTo>
                  <a:lnTo>
                    <a:pt x="6" y="157"/>
                  </a:lnTo>
                  <a:lnTo>
                    <a:pt x="2" y="130"/>
                  </a:lnTo>
                  <a:lnTo>
                    <a:pt x="0" y="100"/>
                  </a:lnTo>
                  <a:lnTo>
                    <a:pt x="4" y="69"/>
                  </a:lnTo>
                  <a:lnTo>
                    <a:pt x="11" y="35"/>
                  </a:lnTo>
                  <a:lnTo>
                    <a:pt x="24" y="0"/>
                  </a:lnTo>
                  <a:lnTo>
                    <a:pt x="24" y="27"/>
                  </a:lnTo>
                  <a:lnTo>
                    <a:pt x="33" y="52"/>
                  </a:lnTo>
                  <a:lnTo>
                    <a:pt x="45" y="70"/>
                  </a:lnTo>
                  <a:lnTo>
                    <a:pt x="65" y="86"/>
                  </a:lnTo>
                  <a:lnTo>
                    <a:pt x="85" y="95"/>
                  </a:lnTo>
                  <a:lnTo>
                    <a:pt x="109" y="104"/>
                  </a:lnTo>
                  <a:lnTo>
                    <a:pt x="133" y="110"/>
                  </a:lnTo>
                  <a:lnTo>
                    <a:pt x="158" y="115"/>
                  </a:lnTo>
                  <a:close/>
                </a:path>
              </a:pathLst>
            </a:custGeom>
            <a:solidFill>
              <a:srgbClr val="21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43" name="Freeform 41"/>
            <p:cNvSpPr>
              <a:spLocks/>
            </p:cNvSpPr>
            <p:nvPr/>
          </p:nvSpPr>
          <p:spPr bwMode="auto">
            <a:xfrm>
              <a:off x="4726" y="1614"/>
              <a:ext cx="104" cy="181"/>
            </a:xfrm>
            <a:custGeom>
              <a:avLst/>
              <a:gdLst>
                <a:gd name="T0" fmla="*/ 0 w 312"/>
                <a:gd name="T1" fmla="*/ 2 h 361"/>
                <a:gd name="T2" fmla="*/ 0 w 312"/>
                <a:gd name="T3" fmla="*/ 2 h 361"/>
                <a:gd name="T4" fmla="*/ 0 w 312"/>
                <a:gd name="T5" fmla="*/ 2 h 361"/>
                <a:gd name="T6" fmla="*/ 0 w 312"/>
                <a:gd name="T7" fmla="*/ 1 h 361"/>
                <a:gd name="T8" fmla="*/ 0 w 312"/>
                <a:gd name="T9" fmla="*/ 1 h 361"/>
                <a:gd name="T10" fmla="*/ 0 w 312"/>
                <a:gd name="T11" fmla="*/ 1 h 361"/>
                <a:gd name="T12" fmla="*/ 0 w 312"/>
                <a:gd name="T13" fmla="*/ 1 h 361"/>
                <a:gd name="T14" fmla="*/ 0 w 312"/>
                <a:gd name="T15" fmla="*/ 1 h 361"/>
                <a:gd name="T16" fmla="*/ 0 w 312"/>
                <a:gd name="T17" fmla="*/ 0 h 361"/>
                <a:gd name="T18" fmla="*/ 0 w 312"/>
                <a:gd name="T19" fmla="*/ 1 h 361"/>
                <a:gd name="T20" fmla="*/ 0 w 312"/>
                <a:gd name="T21" fmla="*/ 1 h 361"/>
                <a:gd name="T22" fmla="*/ 0 w 312"/>
                <a:gd name="T23" fmla="*/ 1 h 361"/>
                <a:gd name="T24" fmla="*/ 0 w 312"/>
                <a:gd name="T25" fmla="*/ 1 h 361"/>
                <a:gd name="T26" fmla="*/ 0 w 312"/>
                <a:gd name="T27" fmla="*/ 2 h 361"/>
                <a:gd name="T28" fmla="*/ 0 w 312"/>
                <a:gd name="T29" fmla="*/ 2 h 361"/>
                <a:gd name="T30" fmla="*/ 0 w 312"/>
                <a:gd name="T31" fmla="*/ 2 h 361"/>
                <a:gd name="T32" fmla="*/ 0 w 312"/>
                <a:gd name="T33" fmla="*/ 2 h 361"/>
                <a:gd name="T34" fmla="*/ 0 w 312"/>
                <a:gd name="T35" fmla="*/ 2 h 361"/>
                <a:gd name="T36" fmla="*/ 0 w 312"/>
                <a:gd name="T37" fmla="*/ 2 h 361"/>
                <a:gd name="T38" fmla="*/ 0 w 312"/>
                <a:gd name="T39" fmla="*/ 2 h 361"/>
                <a:gd name="T40" fmla="*/ 0 w 312"/>
                <a:gd name="T41" fmla="*/ 2 h 361"/>
                <a:gd name="T42" fmla="*/ 0 w 312"/>
                <a:gd name="T43" fmla="*/ 2 h 361"/>
                <a:gd name="T44" fmla="*/ 0 w 312"/>
                <a:gd name="T45" fmla="*/ 2 h 361"/>
                <a:gd name="T46" fmla="*/ 0 w 312"/>
                <a:gd name="T47" fmla="*/ 2 h 361"/>
                <a:gd name="T48" fmla="*/ 0 w 312"/>
                <a:gd name="T49" fmla="*/ 2 h 36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12"/>
                <a:gd name="T76" fmla="*/ 0 h 361"/>
                <a:gd name="T77" fmla="*/ 312 w 312"/>
                <a:gd name="T78" fmla="*/ 361 h 361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12" h="361">
                  <a:moveTo>
                    <a:pt x="312" y="314"/>
                  </a:moveTo>
                  <a:lnTo>
                    <a:pt x="244" y="301"/>
                  </a:lnTo>
                  <a:lnTo>
                    <a:pt x="185" y="282"/>
                  </a:lnTo>
                  <a:lnTo>
                    <a:pt x="133" y="256"/>
                  </a:lnTo>
                  <a:lnTo>
                    <a:pt x="90" y="222"/>
                  </a:lnTo>
                  <a:lnTo>
                    <a:pt x="55" y="179"/>
                  </a:lnTo>
                  <a:lnTo>
                    <a:pt x="30" y="128"/>
                  </a:lnTo>
                  <a:lnTo>
                    <a:pt x="13" y="68"/>
                  </a:lnTo>
                  <a:lnTo>
                    <a:pt x="8" y="0"/>
                  </a:lnTo>
                  <a:lnTo>
                    <a:pt x="0" y="65"/>
                  </a:lnTo>
                  <a:lnTo>
                    <a:pt x="1" y="126"/>
                  </a:lnTo>
                  <a:lnTo>
                    <a:pt x="14" y="181"/>
                  </a:lnTo>
                  <a:lnTo>
                    <a:pt x="37" y="231"/>
                  </a:lnTo>
                  <a:lnTo>
                    <a:pt x="69" y="273"/>
                  </a:lnTo>
                  <a:lnTo>
                    <a:pt x="113" y="308"/>
                  </a:lnTo>
                  <a:lnTo>
                    <a:pt x="168" y="338"/>
                  </a:lnTo>
                  <a:lnTo>
                    <a:pt x="236" y="361"/>
                  </a:lnTo>
                  <a:lnTo>
                    <a:pt x="251" y="359"/>
                  </a:lnTo>
                  <a:lnTo>
                    <a:pt x="267" y="356"/>
                  </a:lnTo>
                  <a:lnTo>
                    <a:pt x="279" y="351"/>
                  </a:lnTo>
                  <a:lnTo>
                    <a:pt x="291" y="347"/>
                  </a:lnTo>
                  <a:lnTo>
                    <a:pt x="298" y="339"/>
                  </a:lnTo>
                  <a:lnTo>
                    <a:pt x="305" y="333"/>
                  </a:lnTo>
                  <a:lnTo>
                    <a:pt x="309" y="323"/>
                  </a:lnTo>
                  <a:lnTo>
                    <a:pt x="312" y="314"/>
                  </a:lnTo>
                  <a:close/>
                </a:path>
              </a:pathLst>
            </a:custGeom>
            <a:solidFill>
              <a:srgbClr val="E0B094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44" name="Freeform 42"/>
            <p:cNvSpPr>
              <a:spLocks/>
            </p:cNvSpPr>
            <p:nvPr/>
          </p:nvSpPr>
          <p:spPr bwMode="auto">
            <a:xfrm>
              <a:off x="4783" y="1837"/>
              <a:ext cx="116" cy="265"/>
            </a:xfrm>
            <a:custGeom>
              <a:avLst/>
              <a:gdLst>
                <a:gd name="T0" fmla="*/ 0 w 349"/>
                <a:gd name="T1" fmla="*/ 1 h 529"/>
                <a:gd name="T2" fmla="*/ 0 w 349"/>
                <a:gd name="T3" fmla="*/ 1 h 529"/>
                <a:gd name="T4" fmla="*/ 0 w 349"/>
                <a:gd name="T5" fmla="*/ 1 h 529"/>
                <a:gd name="T6" fmla="*/ 0 w 349"/>
                <a:gd name="T7" fmla="*/ 1 h 529"/>
                <a:gd name="T8" fmla="*/ 0 w 349"/>
                <a:gd name="T9" fmla="*/ 1 h 529"/>
                <a:gd name="T10" fmla="*/ 0 w 349"/>
                <a:gd name="T11" fmla="*/ 1 h 529"/>
                <a:gd name="T12" fmla="*/ 0 w 349"/>
                <a:gd name="T13" fmla="*/ 1 h 529"/>
                <a:gd name="T14" fmla="*/ 0 w 349"/>
                <a:gd name="T15" fmla="*/ 1 h 529"/>
                <a:gd name="T16" fmla="*/ 0 w 349"/>
                <a:gd name="T17" fmla="*/ 0 h 529"/>
                <a:gd name="T18" fmla="*/ 0 w 349"/>
                <a:gd name="T19" fmla="*/ 1 h 529"/>
                <a:gd name="T20" fmla="*/ 0 w 349"/>
                <a:gd name="T21" fmla="*/ 1 h 529"/>
                <a:gd name="T22" fmla="*/ 0 w 349"/>
                <a:gd name="T23" fmla="*/ 1 h 529"/>
                <a:gd name="T24" fmla="*/ 0 w 349"/>
                <a:gd name="T25" fmla="*/ 1 h 529"/>
                <a:gd name="T26" fmla="*/ 0 w 349"/>
                <a:gd name="T27" fmla="*/ 2 h 529"/>
                <a:gd name="T28" fmla="*/ 0 w 349"/>
                <a:gd name="T29" fmla="*/ 2 h 529"/>
                <a:gd name="T30" fmla="*/ 0 w 349"/>
                <a:gd name="T31" fmla="*/ 2 h 529"/>
                <a:gd name="T32" fmla="*/ 0 w 349"/>
                <a:gd name="T33" fmla="*/ 3 h 529"/>
                <a:gd name="T34" fmla="*/ 0 w 349"/>
                <a:gd name="T35" fmla="*/ 3 h 529"/>
                <a:gd name="T36" fmla="*/ 0 w 349"/>
                <a:gd name="T37" fmla="*/ 2 h 529"/>
                <a:gd name="T38" fmla="*/ 0 w 349"/>
                <a:gd name="T39" fmla="*/ 2 h 529"/>
                <a:gd name="T40" fmla="*/ 0 w 349"/>
                <a:gd name="T41" fmla="*/ 2 h 529"/>
                <a:gd name="T42" fmla="*/ 0 w 349"/>
                <a:gd name="T43" fmla="*/ 2 h 529"/>
                <a:gd name="T44" fmla="*/ 0 w 349"/>
                <a:gd name="T45" fmla="*/ 2 h 529"/>
                <a:gd name="T46" fmla="*/ 0 w 349"/>
                <a:gd name="T47" fmla="*/ 1 h 529"/>
                <a:gd name="T48" fmla="*/ 0 w 349"/>
                <a:gd name="T49" fmla="*/ 1 h 52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49"/>
                <a:gd name="T76" fmla="*/ 0 h 529"/>
                <a:gd name="T77" fmla="*/ 349 w 349"/>
                <a:gd name="T78" fmla="*/ 529 h 529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49" h="529">
                  <a:moveTo>
                    <a:pt x="349" y="160"/>
                  </a:moveTo>
                  <a:lnTo>
                    <a:pt x="332" y="139"/>
                  </a:lnTo>
                  <a:lnTo>
                    <a:pt x="318" y="119"/>
                  </a:lnTo>
                  <a:lnTo>
                    <a:pt x="301" y="99"/>
                  </a:lnTo>
                  <a:lnTo>
                    <a:pt x="287" y="80"/>
                  </a:lnTo>
                  <a:lnTo>
                    <a:pt x="271" y="59"/>
                  </a:lnTo>
                  <a:lnTo>
                    <a:pt x="256" y="39"/>
                  </a:lnTo>
                  <a:lnTo>
                    <a:pt x="240" y="20"/>
                  </a:lnTo>
                  <a:lnTo>
                    <a:pt x="226" y="0"/>
                  </a:lnTo>
                  <a:lnTo>
                    <a:pt x="151" y="21"/>
                  </a:lnTo>
                  <a:lnTo>
                    <a:pt x="88" y="69"/>
                  </a:lnTo>
                  <a:lnTo>
                    <a:pt x="38" y="136"/>
                  </a:lnTo>
                  <a:lnTo>
                    <a:pt x="9" y="217"/>
                  </a:lnTo>
                  <a:lnTo>
                    <a:pt x="0" y="302"/>
                  </a:lnTo>
                  <a:lnTo>
                    <a:pt x="20" y="388"/>
                  </a:lnTo>
                  <a:lnTo>
                    <a:pt x="72" y="465"/>
                  </a:lnTo>
                  <a:lnTo>
                    <a:pt x="161" y="529"/>
                  </a:lnTo>
                  <a:lnTo>
                    <a:pt x="243" y="529"/>
                  </a:lnTo>
                  <a:lnTo>
                    <a:pt x="295" y="506"/>
                  </a:lnTo>
                  <a:lnTo>
                    <a:pt x="322" y="461"/>
                  </a:lnTo>
                  <a:lnTo>
                    <a:pt x="333" y="405"/>
                  </a:lnTo>
                  <a:lnTo>
                    <a:pt x="332" y="340"/>
                  </a:lnTo>
                  <a:lnTo>
                    <a:pt x="331" y="274"/>
                  </a:lnTo>
                  <a:lnTo>
                    <a:pt x="333" y="210"/>
                  </a:lnTo>
                  <a:lnTo>
                    <a:pt x="349" y="160"/>
                  </a:lnTo>
                  <a:close/>
                </a:path>
              </a:pathLst>
            </a:custGeom>
            <a:solidFill>
              <a:srgbClr val="8F8FF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45" name="Freeform 43"/>
            <p:cNvSpPr>
              <a:spLocks/>
            </p:cNvSpPr>
            <p:nvPr/>
          </p:nvSpPr>
          <p:spPr bwMode="auto">
            <a:xfrm>
              <a:off x="4795" y="1844"/>
              <a:ext cx="103" cy="235"/>
            </a:xfrm>
            <a:custGeom>
              <a:avLst/>
              <a:gdLst>
                <a:gd name="T0" fmla="*/ 0 w 309"/>
                <a:gd name="T1" fmla="*/ 1 h 470"/>
                <a:gd name="T2" fmla="*/ 0 w 309"/>
                <a:gd name="T3" fmla="*/ 1 h 470"/>
                <a:gd name="T4" fmla="*/ 0 w 309"/>
                <a:gd name="T5" fmla="*/ 1 h 470"/>
                <a:gd name="T6" fmla="*/ 0 w 309"/>
                <a:gd name="T7" fmla="*/ 1 h 470"/>
                <a:gd name="T8" fmla="*/ 0 w 309"/>
                <a:gd name="T9" fmla="*/ 1 h 470"/>
                <a:gd name="T10" fmla="*/ 0 w 309"/>
                <a:gd name="T11" fmla="*/ 1 h 470"/>
                <a:gd name="T12" fmla="*/ 0 w 309"/>
                <a:gd name="T13" fmla="*/ 1 h 470"/>
                <a:gd name="T14" fmla="*/ 0 w 309"/>
                <a:gd name="T15" fmla="*/ 1 h 470"/>
                <a:gd name="T16" fmla="*/ 0 w 309"/>
                <a:gd name="T17" fmla="*/ 0 h 470"/>
                <a:gd name="T18" fmla="*/ 0 w 309"/>
                <a:gd name="T19" fmla="*/ 1 h 470"/>
                <a:gd name="T20" fmla="*/ 0 w 309"/>
                <a:gd name="T21" fmla="*/ 1 h 470"/>
                <a:gd name="T22" fmla="*/ 0 w 309"/>
                <a:gd name="T23" fmla="*/ 1 h 470"/>
                <a:gd name="T24" fmla="*/ 0 w 309"/>
                <a:gd name="T25" fmla="*/ 1 h 470"/>
                <a:gd name="T26" fmla="*/ 0 w 309"/>
                <a:gd name="T27" fmla="*/ 2 h 470"/>
                <a:gd name="T28" fmla="*/ 0 w 309"/>
                <a:gd name="T29" fmla="*/ 2 h 470"/>
                <a:gd name="T30" fmla="*/ 0 w 309"/>
                <a:gd name="T31" fmla="*/ 2 h 470"/>
                <a:gd name="T32" fmla="*/ 0 w 309"/>
                <a:gd name="T33" fmla="*/ 2 h 470"/>
                <a:gd name="T34" fmla="*/ 0 w 309"/>
                <a:gd name="T35" fmla="*/ 2 h 470"/>
                <a:gd name="T36" fmla="*/ 0 w 309"/>
                <a:gd name="T37" fmla="*/ 2 h 470"/>
                <a:gd name="T38" fmla="*/ 0 w 309"/>
                <a:gd name="T39" fmla="*/ 2 h 470"/>
                <a:gd name="T40" fmla="*/ 0 w 309"/>
                <a:gd name="T41" fmla="*/ 2 h 470"/>
                <a:gd name="T42" fmla="*/ 0 w 309"/>
                <a:gd name="T43" fmla="*/ 2 h 470"/>
                <a:gd name="T44" fmla="*/ 0 w 309"/>
                <a:gd name="T45" fmla="*/ 1 h 470"/>
                <a:gd name="T46" fmla="*/ 0 w 309"/>
                <a:gd name="T47" fmla="*/ 1 h 470"/>
                <a:gd name="T48" fmla="*/ 0 w 309"/>
                <a:gd name="T49" fmla="*/ 1 h 47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09"/>
                <a:gd name="T76" fmla="*/ 0 h 470"/>
                <a:gd name="T77" fmla="*/ 309 w 309"/>
                <a:gd name="T78" fmla="*/ 470 h 47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09" h="470">
                  <a:moveTo>
                    <a:pt x="309" y="144"/>
                  </a:moveTo>
                  <a:lnTo>
                    <a:pt x="295" y="124"/>
                  </a:lnTo>
                  <a:lnTo>
                    <a:pt x="280" y="107"/>
                  </a:lnTo>
                  <a:lnTo>
                    <a:pt x="266" y="89"/>
                  </a:lnTo>
                  <a:lnTo>
                    <a:pt x="254" y="72"/>
                  </a:lnTo>
                  <a:lnTo>
                    <a:pt x="239" y="52"/>
                  </a:lnTo>
                  <a:lnTo>
                    <a:pt x="225" y="36"/>
                  </a:lnTo>
                  <a:lnTo>
                    <a:pt x="211" y="17"/>
                  </a:lnTo>
                  <a:lnTo>
                    <a:pt x="199" y="0"/>
                  </a:lnTo>
                  <a:lnTo>
                    <a:pt x="134" y="19"/>
                  </a:lnTo>
                  <a:lnTo>
                    <a:pt x="77" y="60"/>
                  </a:lnTo>
                  <a:lnTo>
                    <a:pt x="33" y="120"/>
                  </a:lnTo>
                  <a:lnTo>
                    <a:pt x="7" y="192"/>
                  </a:lnTo>
                  <a:lnTo>
                    <a:pt x="0" y="268"/>
                  </a:lnTo>
                  <a:lnTo>
                    <a:pt x="18" y="345"/>
                  </a:lnTo>
                  <a:lnTo>
                    <a:pt x="63" y="413"/>
                  </a:lnTo>
                  <a:lnTo>
                    <a:pt x="142" y="470"/>
                  </a:lnTo>
                  <a:lnTo>
                    <a:pt x="214" y="470"/>
                  </a:lnTo>
                  <a:lnTo>
                    <a:pt x="261" y="449"/>
                  </a:lnTo>
                  <a:lnTo>
                    <a:pt x="285" y="410"/>
                  </a:lnTo>
                  <a:lnTo>
                    <a:pt x="295" y="361"/>
                  </a:lnTo>
                  <a:lnTo>
                    <a:pt x="293" y="303"/>
                  </a:lnTo>
                  <a:lnTo>
                    <a:pt x="292" y="244"/>
                  </a:lnTo>
                  <a:lnTo>
                    <a:pt x="295" y="190"/>
                  </a:lnTo>
                  <a:lnTo>
                    <a:pt x="309" y="144"/>
                  </a:lnTo>
                  <a:close/>
                </a:path>
              </a:pathLst>
            </a:custGeom>
            <a:solidFill>
              <a:srgbClr val="A8A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46" name="Freeform 44"/>
            <p:cNvSpPr>
              <a:spLocks/>
            </p:cNvSpPr>
            <p:nvPr/>
          </p:nvSpPr>
          <p:spPr bwMode="auto">
            <a:xfrm>
              <a:off x="4807" y="1851"/>
              <a:ext cx="90" cy="205"/>
            </a:xfrm>
            <a:custGeom>
              <a:avLst/>
              <a:gdLst>
                <a:gd name="T0" fmla="*/ 0 w 270"/>
                <a:gd name="T1" fmla="*/ 1 h 410"/>
                <a:gd name="T2" fmla="*/ 0 w 270"/>
                <a:gd name="T3" fmla="*/ 1 h 410"/>
                <a:gd name="T4" fmla="*/ 0 w 270"/>
                <a:gd name="T5" fmla="*/ 1 h 410"/>
                <a:gd name="T6" fmla="*/ 0 w 270"/>
                <a:gd name="T7" fmla="*/ 1 h 410"/>
                <a:gd name="T8" fmla="*/ 0 w 270"/>
                <a:gd name="T9" fmla="*/ 1 h 410"/>
                <a:gd name="T10" fmla="*/ 0 w 270"/>
                <a:gd name="T11" fmla="*/ 1 h 410"/>
                <a:gd name="T12" fmla="*/ 0 w 270"/>
                <a:gd name="T13" fmla="*/ 1 h 410"/>
                <a:gd name="T14" fmla="*/ 0 w 270"/>
                <a:gd name="T15" fmla="*/ 1 h 410"/>
                <a:gd name="T16" fmla="*/ 0 w 270"/>
                <a:gd name="T17" fmla="*/ 0 h 410"/>
                <a:gd name="T18" fmla="*/ 0 w 270"/>
                <a:gd name="T19" fmla="*/ 1 h 410"/>
                <a:gd name="T20" fmla="*/ 0 w 270"/>
                <a:gd name="T21" fmla="*/ 1 h 410"/>
                <a:gd name="T22" fmla="*/ 0 w 270"/>
                <a:gd name="T23" fmla="*/ 1 h 410"/>
                <a:gd name="T24" fmla="*/ 0 w 270"/>
                <a:gd name="T25" fmla="*/ 1 h 410"/>
                <a:gd name="T26" fmla="*/ 0 w 270"/>
                <a:gd name="T27" fmla="*/ 1 h 410"/>
                <a:gd name="T28" fmla="*/ 0 w 270"/>
                <a:gd name="T29" fmla="*/ 2 h 410"/>
                <a:gd name="T30" fmla="*/ 0 w 270"/>
                <a:gd name="T31" fmla="*/ 2 h 410"/>
                <a:gd name="T32" fmla="*/ 0 w 270"/>
                <a:gd name="T33" fmla="*/ 2 h 410"/>
                <a:gd name="T34" fmla="*/ 0 w 270"/>
                <a:gd name="T35" fmla="*/ 2 h 410"/>
                <a:gd name="T36" fmla="*/ 0 w 270"/>
                <a:gd name="T37" fmla="*/ 2 h 410"/>
                <a:gd name="T38" fmla="*/ 0 w 270"/>
                <a:gd name="T39" fmla="*/ 2 h 410"/>
                <a:gd name="T40" fmla="*/ 0 w 270"/>
                <a:gd name="T41" fmla="*/ 2 h 410"/>
                <a:gd name="T42" fmla="*/ 0 w 270"/>
                <a:gd name="T43" fmla="*/ 2 h 410"/>
                <a:gd name="T44" fmla="*/ 0 w 270"/>
                <a:gd name="T45" fmla="*/ 1 h 410"/>
                <a:gd name="T46" fmla="*/ 0 w 270"/>
                <a:gd name="T47" fmla="*/ 1 h 410"/>
                <a:gd name="T48" fmla="*/ 0 w 270"/>
                <a:gd name="T49" fmla="*/ 1 h 41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70"/>
                <a:gd name="T76" fmla="*/ 0 h 410"/>
                <a:gd name="T77" fmla="*/ 270 w 270"/>
                <a:gd name="T78" fmla="*/ 410 h 41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70" h="410">
                  <a:moveTo>
                    <a:pt x="270" y="124"/>
                  </a:moveTo>
                  <a:lnTo>
                    <a:pt x="257" y="108"/>
                  </a:lnTo>
                  <a:lnTo>
                    <a:pt x="244" y="92"/>
                  </a:lnTo>
                  <a:lnTo>
                    <a:pt x="233" y="77"/>
                  </a:lnTo>
                  <a:lnTo>
                    <a:pt x="222" y="61"/>
                  </a:lnTo>
                  <a:lnTo>
                    <a:pt x="209" y="45"/>
                  </a:lnTo>
                  <a:lnTo>
                    <a:pt x="196" y="30"/>
                  </a:lnTo>
                  <a:lnTo>
                    <a:pt x="185" y="14"/>
                  </a:lnTo>
                  <a:lnTo>
                    <a:pt x="174" y="0"/>
                  </a:lnTo>
                  <a:lnTo>
                    <a:pt x="116" y="15"/>
                  </a:lnTo>
                  <a:lnTo>
                    <a:pt x="68" y="52"/>
                  </a:lnTo>
                  <a:lnTo>
                    <a:pt x="28" y="103"/>
                  </a:lnTo>
                  <a:lnTo>
                    <a:pt x="6" y="167"/>
                  </a:lnTo>
                  <a:lnTo>
                    <a:pt x="0" y="233"/>
                  </a:lnTo>
                  <a:lnTo>
                    <a:pt x="16" y="300"/>
                  </a:lnTo>
                  <a:lnTo>
                    <a:pt x="55" y="359"/>
                  </a:lnTo>
                  <a:lnTo>
                    <a:pt x="124" y="410"/>
                  </a:lnTo>
                  <a:lnTo>
                    <a:pt x="188" y="410"/>
                  </a:lnTo>
                  <a:lnTo>
                    <a:pt x="227" y="390"/>
                  </a:lnTo>
                  <a:lnTo>
                    <a:pt x="249" y="356"/>
                  </a:lnTo>
                  <a:lnTo>
                    <a:pt x="257" y="313"/>
                  </a:lnTo>
                  <a:lnTo>
                    <a:pt x="256" y="262"/>
                  </a:lnTo>
                  <a:lnTo>
                    <a:pt x="256" y="212"/>
                  </a:lnTo>
                  <a:lnTo>
                    <a:pt x="257" y="164"/>
                  </a:lnTo>
                  <a:lnTo>
                    <a:pt x="270" y="124"/>
                  </a:lnTo>
                  <a:close/>
                </a:path>
              </a:pathLst>
            </a:custGeom>
            <a:solidFill>
              <a:srgbClr val="C2C2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47" name="Freeform 45"/>
            <p:cNvSpPr>
              <a:spLocks/>
            </p:cNvSpPr>
            <p:nvPr/>
          </p:nvSpPr>
          <p:spPr bwMode="auto">
            <a:xfrm>
              <a:off x="4818" y="1858"/>
              <a:ext cx="77" cy="174"/>
            </a:xfrm>
            <a:custGeom>
              <a:avLst/>
              <a:gdLst>
                <a:gd name="T0" fmla="*/ 0 w 232"/>
                <a:gd name="T1" fmla="*/ 1 h 347"/>
                <a:gd name="T2" fmla="*/ 0 w 232"/>
                <a:gd name="T3" fmla="*/ 1 h 347"/>
                <a:gd name="T4" fmla="*/ 0 w 232"/>
                <a:gd name="T5" fmla="*/ 1 h 347"/>
                <a:gd name="T6" fmla="*/ 0 w 232"/>
                <a:gd name="T7" fmla="*/ 1 h 347"/>
                <a:gd name="T8" fmla="*/ 0 w 232"/>
                <a:gd name="T9" fmla="*/ 1 h 347"/>
                <a:gd name="T10" fmla="*/ 0 w 232"/>
                <a:gd name="T11" fmla="*/ 1 h 347"/>
                <a:gd name="T12" fmla="*/ 0 w 232"/>
                <a:gd name="T13" fmla="*/ 1 h 347"/>
                <a:gd name="T14" fmla="*/ 0 w 232"/>
                <a:gd name="T15" fmla="*/ 1 h 347"/>
                <a:gd name="T16" fmla="*/ 0 w 232"/>
                <a:gd name="T17" fmla="*/ 0 h 347"/>
                <a:gd name="T18" fmla="*/ 0 w 232"/>
                <a:gd name="T19" fmla="*/ 1 h 347"/>
                <a:gd name="T20" fmla="*/ 0 w 232"/>
                <a:gd name="T21" fmla="*/ 1 h 347"/>
                <a:gd name="T22" fmla="*/ 0 w 232"/>
                <a:gd name="T23" fmla="*/ 1 h 347"/>
                <a:gd name="T24" fmla="*/ 0 w 232"/>
                <a:gd name="T25" fmla="*/ 1 h 347"/>
                <a:gd name="T26" fmla="*/ 0 w 232"/>
                <a:gd name="T27" fmla="*/ 1 h 347"/>
                <a:gd name="T28" fmla="*/ 0 w 232"/>
                <a:gd name="T29" fmla="*/ 1 h 347"/>
                <a:gd name="T30" fmla="*/ 0 w 232"/>
                <a:gd name="T31" fmla="*/ 2 h 347"/>
                <a:gd name="T32" fmla="*/ 0 w 232"/>
                <a:gd name="T33" fmla="*/ 2 h 347"/>
                <a:gd name="T34" fmla="*/ 0 w 232"/>
                <a:gd name="T35" fmla="*/ 2 h 347"/>
                <a:gd name="T36" fmla="*/ 0 w 232"/>
                <a:gd name="T37" fmla="*/ 2 h 347"/>
                <a:gd name="T38" fmla="*/ 0 w 232"/>
                <a:gd name="T39" fmla="*/ 2 h 347"/>
                <a:gd name="T40" fmla="*/ 0 w 232"/>
                <a:gd name="T41" fmla="*/ 2 h 347"/>
                <a:gd name="T42" fmla="*/ 0 w 232"/>
                <a:gd name="T43" fmla="*/ 1 h 347"/>
                <a:gd name="T44" fmla="*/ 0 w 232"/>
                <a:gd name="T45" fmla="*/ 1 h 347"/>
                <a:gd name="T46" fmla="*/ 0 w 232"/>
                <a:gd name="T47" fmla="*/ 1 h 347"/>
                <a:gd name="T48" fmla="*/ 0 w 232"/>
                <a:gd name="T49" fmla="*/ 1 h 34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32"/>
                <a:gd name="T76" fmla="*/ 0 h 347"/>
                <a:gd name="T77" fmla="*/ 232 w 232"/>
                <a:gd name="T78" fmla="*/ 347 h 347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32" h="347">
                  <a:moveTo>
                    <a:pt x="232" y="104"/>
                  </a:moveTo>
                  <a:lnTo>
                    <a:pt x="220" y="90"/>
                  </a:lnTo>
                  <a:lnTo>
                    <a:pt x="210" y="77"/>
                  </a:lnTo>
                  <a:lnTo>
                    <a:pt x="199" y="63"/>
                  </a:lnTo>
                  <a:lnTo>
                    <a:pt x="189" y="51"/>
                  </a:lnTo>
                  <a:lnTo>
                    <a:pt x="179" y="38"/>
                  </a:lnTo>
                  <a:lnTo>
                    <a:pt x="169" y="25"/>
                  </a:lnTo>
                  <a:lnTo>
                    <a:pt x="160" y="12"/>
                  </a:lnTo>
                  <a:lnTo>
                    <a:pt x="151" y="0"/>
                  </a:lnTo>
                  <a:lnTo>
                    <a:pt x="102" y="12"/>
                  </a:lnTo>
                  <a:lnTo>
                    <a:pt x="59" y="44"/>
                  </a:lnTo>
                  <a:lnTo>
                    <a:pt x="27" y="87"/>
                  </a:lnTo>
                  <a:lnTo>
                    <a:pt x="7" y="141"/>
                  </a:lnTo>
                  <a:lnTo>
                    <a:pt x="0" y="197"/>
                  </a:lnTo>
                  <a:lnTo>
                    <a:pt x="14" y="253"/>
                  </a:lnTo>
                  <a:lnTo>
                    <a:pt x="48" y="304"/>
                  </a:lnTo>
                  <a:lnTo>
                    <a:pt x="107" y="347"/>
                  </a:lnTo>
                  <a:lnTo>
                    <a:pt x="161" y="347"/>
                  </a:lnTo>
                  <a:lnTo>
                    <a:pt x="195" y="332"/>
                  </a:lnTo>
                  <a:lnTo>
                    <a:pt x="213" y="303"/>
                  </a:lnTo>
                  <a:lnTo>
                    <a:pt x="220" y="266"/>
                  </a:lnTo>
                  <a:lnTo>
                    <a:pt x="219" y="223"/>
                  </a:lnTo>
                  <a:lnTo>
                    <a:pt x="219" y="180"/>
                  </a:lnTo>
                  <a:lnTo>
                    <a:pt x="220" y="138"/>
                  </a:lnTo>
                  <a:lnTo>
                    <a:pt x="232" y="104"/>
                  </a:lnTo>
                  <a:close/>
                </a:path>
              </a:pathLst>
            </a:custGeom>
            <a:solidFill>
              <a:srgbClr val="DEDE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48" name="Freeform 46"/>
            <p:cNvSpPr>
              <a:spLocks/>
            </p:cNvSpPr>
            <p:nvPr/>
          </p:nvSpPr>
          <p:spPr bwMode="auto">
            <a:xfrm>
              <a:off x="4858" y="1887"/>
              <a:ext cx="41" cy="90"/>
            </a:xfrm>
            <a:custGeom>
              <a:avLst/>
              <a:gdLst>
                <a:gd name="T0" fmla="*/ 0 w 123"/>
                <a:gd name="T1" fmla="*/ 1 h 179"/>
                <a:gd name="T2" fmla="*/ 0 w 123"/>
                <a:gd name="T3" fmla="*/ 1 h 179"/>
                <a:gd name="T4" fmla="*/ 0 w 123"/>
                <a:gd name="T5" fmla="*/ 1 h 179"/>
                <a:gd name="T6" fmla="*/ 0 w 123"/>
                <a:gd name="T7" fmla="*/ 1 h 179"/>
                <a:gd name="T8" fmla="*/ 0 w 123"/>
                <a:gd name="T9" fmla="*/ 1 h 179"/>
                <a:gd name="T10" fmla="*/ 0 w 123"/>
                <a:gd name="T11" fmla="*/ 1 h 179"/>
                <a:gd name="T12" fmla="*/ 0 w 123"/>
                <a:gd name="T13" fmla="*/ 1 h 179"/>
                <a:gd name="T14" fmla="*/ 0 w 123"/>
                <a:gd name="T15" fmla="*/ 1 h 179"/>
                <a:gd name="T16" fmla="*/ 0 w 123"/>
                <a:gd name="T17" fmla="*/ 0 h 179"/>
                <a:gd name="T18" fmla="*/ 0 w 123"/>
                <a:gd name="T19" fmla="*/ 1 h 179"/>
                <a:gd name="T20" fmla="*/ 0 w 123"/>
                <a:gd name="T21" fmla="*/ 1 h 179"/>
                <a:gd name="T22" fmla="*/ 0 w 123"/>
                <a:gd name="T23" fmla="*/ 1 h 179"/>
                <a:gd name="T24" fmla="*/ 0 w 123"/>
                <a:gd name="T25" fmla="*/ 1 h 179"/>
                <a:gd name="T26" fmla="*/ 0 w 123"/>
                <a:gd name="T27" fmla="*/ 1 h 179"/>
                <a:gd name="T28" fmla="*/ 0 w 123"/>
                <a:gd name="T29" fmla="*/ 1 h 179"/>
                <a:gd name="T30" fmla="*/ 0 w 123"/>
                <a:gd name="T31" fmla="*/ 1 h 179"/>
                <a:gd name="T32" fmla="*/ 0 w 123"/>
                <a:gd name="T33" fmla="*/ 1 h 179"/>
                <a:gd name="T34" fmla="*/ 0 w 123"/>
                <a:gd name="T35" fmla="*/ 1 h 179"/>
                <a:gd name="T36" fmla="*/ 0 w 123"/>
                <a:gd name="T37" fmla="*/ 1 h 179"/>
                <a:gd name="T38" fmla="*/ 0 w 123"/>
                <a:gd name="T39" fmla="*/ 1 h 179"/>
                <a:gd name="T40" fmla="*/ 0 w 123"/>
                <a:gd name="T41" fmla="*/ 1 h 179"/>
                <a:gd name="T42" fmla="*/ 0 w 123"/>
                <a:gd name="T43" fmla="*/ 1 h 179"/>
                <a:gd name="T44" fmla="*/ 0 w 123"/>
                <a:gd name="T45" fmla="*/ 1 h 179"/>
                <a:gd name="T46" fmla="*/ 0 w 123"/>
                <a:gd name="T47" fmla="*/ 1 h 179"/>
                <a:gd name="T48" fmla="*/ 0 w 123"/>
                <a:gd name="T49" fmla="*/ 1 h 17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23"/>
                <a:gd name="T76" fmla="*/ 0 h 179"/>
                <a:gd name="T77" fmla="*/ 123 w 123"/>
                <a:gd name="T78" fmla="*/ 179 h 179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23" h="179">
                  <a:moveTo>
                    <a:pt x="123" y="64"/>
                  </a:moveTo>
                  <a:lnTo>
                    <a:pt x="114" y="55"/>
                  </a:lnTo>
                  <a:lnTo>
                    <a:pt x="107" y="47"/>
                  </a:lnTo>
                  <a:lnTo>
                    <a:pt x="99" y="39"/>
                  </a:lnTo>
                  <a:lnTo>
                    <a:pt x="92" y="31"/>
                  </a:lnTo>
                  <a:lnTo>
                    <a:pt x="83" y="23"/>
                  </a:lnTo>
                  <a:lnTo>
                    <a:pt x="76" y="15"/>
                  </a:lnTo>
                  <a:lnTo>
                    <a:pt x="68" y="8"/>
                  </a:lnTo>
                  <a:lnTo>
                    <a:pt x="61" y="0"/>
                  </a:lnTo>
                  <a:lnTo>
                    <a:pt x="40" y="9"/>
                  </a:lnTo>
                  <a:lnTo>
                    <a:pt x="24" y="22"/>
                  </a:lnTo>
                  <a:lnTo>
                    <a:pt x="11" y="39"/>
                  </a:lnTo>
                  <a:lnTo>
                    <a:pt x="4" y="60"/>
                  </a:lnTo>
                  <a:lnTo>
                    <a:pt x="0" y="83"/>
                  </a:lnTo>
                  <a:lnTo>
                    <a:pt x="0" y="111"/>
                  </a:lnTo>
                  <a:lnTo>
                    <a:pt x="4" y="142"/>
                  </a:lnTo>
                  <a:lnTo>
                    <a:pt x="14" y="179"/>
                  </a:lnTo>
                  <a:lnTo>
                    <a:pt x="37" y="175"/>
                  </a:lnTo>
                  <a:lnTo>
                    <a:pt x="57" y="166"/>
                  </a:lnTo>
                  <a:lnTo>
                    <a:pt x="71" y="151"/>
                  </a:lnTo>
                  <a:lnTo>
                    <a:pt x="83" y="136"/>
                  </a:lnTo>
                  <a:lnTo>
                    <a:pt x="92" y="116"/>
                  </a:lnTo>
                  <a:lnTo>
                    <a:pt x="100" y="96"/>
                  </a:lnTo>
                  <a:lnTo>
                    <a:pt x="109" y="78"/>
                  </a:lnTo>
                  <a:lnTo>
                    <a:pt x="123" y="64"/>
                  </a:lnTo>
                  <a:close/>
                </a:path>
              </a:pathLst>
            </a:custGeom>
            <a:solidFill>
              <a:srgbClr val="0000B3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49" name="Freeform 47"/>
            <p:cNvSpPr>
              <a:spLocks/>
            </p:cNvSpPr>
            <p:nvPr/>
          </p:nvSpPr>
          <p:spPr bwMode="auto">
            <a:xfrm>
              <a:off x="4852" y="1796"/>
              <a:ext cx="108" cy="142"/>
            </a:xfrm>
            <a:custGeom>
              <a:avLst/>
              <a:gdLst>
                <a:gd name="T0" fmla="*/ 0 w 322"/>
                <a:gd name="T1" fmla="*/ 2 h 283"/>
                <a:gd name="T2" fmla="*/ 0 w 322"/>
                <a:gd name="T3" fmla="*/ 2 h 283"/>
                <a:gd name="T4" fmla="*/ 0 w 322"/>
                <a:gd name="T5" fmla="*/ 1 h 283"/>
                <a:gd name="T6" fmla="*/ 0 w 322"/>
                <a:gd name="T7" fmla="*/ 1 h 283"/>
                <a:gd name="T8" fmla="*/ 0 w 322"/>
                <a:gd name="T9" fmla="*/ 1 h 283"/>
                <a:gd name="T10" fmla="*/ 0 w 322"/>
                <a:gd name="T11" fmla="*/ 1 h 283"/>
                <a:gd name="T12" fmla="*/ 0 w 322"/>
                <a:gd name="T13" fmla="*/ 1 h 283"/>
                <a:gd name="T14" fmla="*/ 0 w 322"/>
                <a:gd name="T15" fmla="*/ 1 h 283"/>
                <a:gd name="T16" fmla="*/ 0 w 322"/>
                <a:gd name="T17" fmla="*/ 0 h 283"/>
                <a:gd name="T18" fmla="*/ 0 w 322"/>
                <a:gd name="T19" fmla="*/ 1 h 283"/>
                <a:gd name="T20" fmla="*/ 0 w 322"/>
                <a:gd name="T21" fmla="*/ 1 h 283"/>
                <a:gd name="T22" fmla="*/ 0 w 322"/>
                <a:gd name="T23" fmla="*/ 1 h 283"/>
                <a:gd name="T24" fmla="*/ 0 w 322"/>
                <a:gd name="T25" fmla="*/ 1 h 283"/>
                <a:gd name="T26" fmla="*/ 0 w 322"/>
                <a:gd name="T27" fmla="*/ 1 h 283"/>
                <a:gd name="T28" fmla="*/ 0 w 322"/>
                <a:gd name="T29" fmla="*/ 1 h 283"/>
                <a:gd name="T30" fmla="*/ 0 w 322"/>
                <a:gd name="T31" fmla="*/ 1 h 283"/>
                <a:gd name="T32" fmla="*/ 0 w 322"/>
                <a:gd name="T33" fmla="*/ 1 h 283"/>
                <a:gd name="T34" fmla="*/ 0 w 322"/>
                <a:gd name="T35" fmla="*/ 1 h 283"/>
                <a:gd name="T36" fmla="*/ 0 w 322"/>
                <a:gd name="T37" fmla="*/ 1 h 283"/>
                <a:gd name="T38" fmla="*/ 0 w 322"/>
                <a:gd name="T39" fmla="*/ 1 h 283"/>
                <a:gd name="T40" fmla="*/ 0 w 322"/>
                <a:gd name="T41" fmla="*/ 1 h 283"/>
                <a:gd name="T42" fmla="*/ 0 w 322"/>
                <a:gd name="T43" fmla="*/ 1 h 283"/>
                <a:gd name="T44" fmla="*/ 0 w 322"/>
                <a:gd name="T45" fmla="*/ 1 h 283"/>
                <a:gd name="T46" fmla="*/ 0 w 322"/>
                <a:gd name="T47" fmla="*/ 2 h 283"/>
                <a:gd name="T48" fmla="*/ 0 w 322"/>
                <a:gd name="T49" fmla="*/ 2 h 28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22"/>
                <a:gd name="T76" fmla="*/ 0 h 283"/>
                <a:gd name="T77" fmla="*/ 322 w 322"/>
                <a:gd name="T78" fmla="*/ 283 h 283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22" h="283">
                  <a:moveTo>
                    <a:pt x="322" y="283"/>
                  </a:moveTo>
                  <a:lnTo>
                    <a:pt x="230" y="272"/>
                  </a:lnTo>
                  <a:lnTo>
                    <a:pt x="161" y="251"/>
                  </a:lnTo>
                  <a:lnTo>
                    <a:pt x="109" y="221"/>
                  </a:lnTo>
                  <a:lnTo>
                    <a:pt x="74" y="183"/>
                  </a:lnTo>
                  <a:lnTo>
                    <a:pt x="48" y="140"/>
                  </a:lnTo>
                  <a:lnTo>
                    <a:pt x="30" y="94"/>
                  </a:lnTo>
                  <a:lnTo>
                    <a:pt x="14" y="46"/>
                  </a:lnTo>
                  <a:lnTo>
                    <a:pt x="0" y="0"/>
                  </a:lnTo>
                  <a:lnTo>
                    <a:pt x="7" y="5"/>
                  </a:lnTo>
                  <a:lnTo>
                    <a:pt x="16" y="12"/>
                  </a:lnTo>
                  <a:lnTo>
                    <a:pt x="24" y="18"/>
                  </a:lnTo>
                  <a:lnTo>
                    <a:pt x="34" y="25"/>
                  </a:lnTo>
                  <a:lnTo>
                    <a:pt x="43" y="30"/>
                  </a:lnTo>
                  <a:lnTo>
                    <a:pt x="54" y="35"/>
                  </a:lnTo>
                  <a:lnTo>
                    <a:pt x="66" y="39"/>
                  </a:lnTo>
                  <a:lnTo>
                    <a:pt x="81" y="43"/>
                  </a:lnTo>
                  <a:lnTo>
                    <a:pt x="89" y="81"/>
                  </a:lnTo>
                  <a:lnTo>
                    <a:pt x="103" y="119"/>
                  </a:lnTo>
                  <a:lnTo>
                    <a:pt x="122" y="154"/>
                  </a:lnTo>
                  <a:lnTo>
                    <a:pt x="147" y="188"/>
                  </a:lnTo>
                  <a:lnTo>
                    <a:pt x="177" y="217"/>
                  </a:lnTo>
                  <a:lnTo>
                    <a:pt x="216" y="243"/>
                  </a:lnTo>
                  <a:lnTo>
                    <a:pt x="264" y="265"/>
                  </a:lnTo>
                  <a:lnTo>
                    <a:pt x="322" y="283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50" name="Freeform 48"/>
            <p:cNvSpPr>
              <a:spLocks/>
            </p:cNvSpPr>
            <p:nvPr/>
          </p:nvSpPr>
          <p:spPr bwMode="auto">
            <a:xfrm>
              <a:off x="4987" y="1877"/>
              <a:ext cx="140" cy="238"/>
            </a:xfrm>
            <a:custGeom>
              <a:avLst/>
              <a:gdLst>
                <a:gd name="T0" fmla="*/ 0 w 419"/>
                <a:gd name="T1" fmla="*/ 1 h 476"/>
                <a:gd name="T2" fmla="*/ 0 w 419"/>
                <a:gd name="T3" fmla="*/ 1 h 476"/>
                <a:gd name="T4" fmla="*/ 0 w 419"/>
                <a:gd name="T5" fmla="*/ 1 h 476"/>
                <a:gd name="T6" fmla="*/ 0 w 419"/>
                <a:gd name="T7" fmla="*/ 1 h 476"/>
                <a:gd name="T8" fmla="*/ 0 w 419"/>
                <a:gd name="T9" fmla="*/ 1 h 476"/>
                <a:gd name="T10" fmla="*/ 0 w 419"/>
                <a:gd name="T11" fmla="*/ 1 h 476"/>
                <a:gd name="T12" fmla="*/ 0 w 419"/>
                <a:gd name="T13" fmla="*/ 1 h 476"/>
                <a:gd name="T14" fmla="*/ 0 w 419"/>
                <a:gd name="T15" fmla="*/ 1 h 476"/>
                <a:gd name="T16" fmla="*/ 0 w 419"/>
                <a:gd name="T17" fmla="*/ 1 h 476"/>
                <a:gd name="T18" fmla="*/ 0 w 419"/>
                <a:gd name="T19" fmla="*/ 1 h 476"/>
                <a:gd name="T20" fmla="*/ 0 w 419"/>
                <a:gd name="T21" fmla="*/ 1 h 476"/>
                <a:gd name="T22" fmla="*/ 0 w 419"/>
                <a:gd name="T23" fmla="*/ 1 h 476"/>
                <a:gd name="T24" fmla="*/ 0 w 419"/>
                <a:gd name="T25" fmla="*/ 1 h 476"/>
                <a:gd name="T26" fmla="*/ 0 w 419"/>
                <a:gd name="T27" fmla="*/ 1 h 476"/>
                <a:gd name="T28" fmla="*/ 0 w 419"/>
                <a:gd name="T29" fmla="*/ 1 h 476"/>
                <a:gd name="T30" fmla="*/ 0 w 419"/>
                <a:gd name="T31" fmla="*/ 1 h 476"/>
                <a:gd name="T32" fmla="*/ 0 w 419"/>
                <a:gd name="T33" fmla="*/ 1 h 476"/>
                <a:gd name="T34" fmla="*/ 0 w 419"/>
                <a:gd name="T35" fmla="*/ 2 h 476"/>
                <a:gd name="T36" fmla="*/ 0 w 419"/>
                <a:gd name="T37" fmla="*/ 2 h 476"/>
                <a:gd name="T38" fmla="*/ 0 w 419"/>
                <a:gd name="T39" fmla="*/ 2 h 476"/>
                <a:gd name="T40" fmla="*/ 0 w 419"/>
                <a:gd name="T41" fmla="*/ 2 h 476"/>
                <a:gd name="T42" fmla="*/ 0 w 419"/>
                <a:gd name="T43" fmla="*/ 2 h 476"/>
                <a:gd name="T44" fmla="*/ 0 w 419"/>
                <a:gd name="T45" fmla="*/ 2 h 476"/>
                <a:gd name="T46" fmla="*/ 0 w 419"/>
                <a:gd name="T47" fmla="*/ 2 h 476"/>
                <a:gd name="T48" fmla="*/ 0 w 419"/>
                <a:gd name="T49" fmla="*/ 2 h 476"/>
                <a:gd name="T50" fmla="*/ 0 w 419"/>
                <a:gd name="T51" fmla="*/ 2 h 476"/>
                <a:gd name="T52" fmla="*/ 0 w 419"/>
                <a:gd name="T53" fmla="*/ 2 h 476"/>
                <a:gd name="T54" fmla="*/ 0 w 419"/>
                <a:gd name="T55" fmla="*/ 2 h 476"/>
                <a:gd name="T56" fmla="*/ 0 w 419"/>
                <a:gd name="T57" fmla="*/ 2 h 476"/>
                <a:gd name="T58" fmla="*/ 0 w 419"/>
                <a:gd name="T59" fmla="*/ 2 h 476"/>
                <a:gd name="T60" fmla="*/ 0 w 419"/>
                <a:gd name="T61" fmla="*/ 1 h 476"/>
                <a:gd name="T62" fmla="*/ 0 w 419"/>
                <a:gd name="T63" fmla="*/ 1 h 476"/>
                <a:gd name="T64" fmla="*/ 0 w 419"/>
                <a:gd name="T65" fmla="*/ 1 h 476"/>
                <a:gd name="T66" fmla="*/ 0 w 419"/>
                <a:gd name="T67" fmla="*/ 1 h 476"/>
                <a:gd name="T68" fmla="*/ 0 w 419"/>
                <a:gd name="T69" fmla="*/ 1 h 476"/>
                <a:gd name="T70" fmla="*/ 0 w 419"/>
                <a:gd name="T71" fmla="*/ 1 h 476"/>
                <a:gd name="T72" fmla="*/ 0 w 419"/>
                <a:gd name="T73" fmla="*/ 1 h 476"/>
                <a:gd name="T74" fmla="*/ 0 w 419"/>
                <a:gd name="T75" fmla="*/ 1 h 476"/>
                <a:gd name="T76" fmla="*/ 0 w 419"/>
                <a:gd name="T77" fmla="*/ 1 h 476"/>
                <a:gd name="T78" fmla="*/ 0 w 419"/>
                <a:gd name="T79" fmla="*/ 0 h 476"/>
                <a:gd name="T80" fmla="*/ 0 w 419"/>
                <a:gd name="T81" fmla="*/ 1 h 47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419"/>
                <a:gd name="T124" fmla="*/ 0 h 476"/>
                <a:gd name="T125" fmla="*/ 419 w 419"/>
                <a:gd name="T126" fmla="*/ 476 h 47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419" h="476">
                  <a:moveTo>
                    <a:pt x="293" y="4"/>
                  </a:moveTo>
                  <a:lnTo>
                    <a:pt x="261" y="30"/>
                  </a:lnTo>
                  <a:lnTo>
                    <a:pt x="229" y="53"/>
                  </a:lnTo>
                  <a:lnTo>
                    <a:pt x="193" y="74"/>
                  </a:lnTo>
                  <a:lnTo>
                    <a:pt x="159" y="93"/>
                  </a:lnTo>
                  <a:lnTo>
                    <a:pt x="121" y="107"/>
                  </a:lnTo>
                  <a:lnTo>
                    <a:pt x="85" y="119"/>
                  </a:lnTo>
                  <a:lnTo>
                    <a:pt x="45" y="127"/>
                  </a:lnTo>
                  <a:lnTo>
                    <a:pt x="7" y="132"/>
                  </a:lnTo>
                  <a:lnTo>
                    <a:pt x="4" y="146"/>
                  </a:lnTo>
                  <a:lnTo>
                    <a:pt x="4" y="160"/>
                  </a:lnTo>
                  <a:lnTo>
                    <a:pt x="1" y="175"/>
                  </a:lnTo>
                  <a:lnTo>
                    <a:pt x="1" y="190"/>
                  </a:lnTo>
                  <a:lnTo>
                    <a:pt x="0" y="204"/>
                  </a:lnTo>
                  <a:lnTo>
                    <a:pt x="1" y="218"/>
                  </a:lnTo>
                  <a:lnTo>
                    <a:pt x="3" y="234"/>
                  </a:lnTo>
                  <a:lnTo>
                    <a:pt x="7" y="249"/>
                  </a:lnTo>
                  <a:lnTo>
                    <a:pt x="25" y="279"/>
                  </a:lnTo>
                  <a:lnTo>
                    <a:pt x="39" y="315"/>
                  </a:lnTo>
                  <a:lnTo>
                    <a:pt x="51" y="351"/>
                  </a:lnTo>
                  <a:lnTo>
                    <a:pt x="63" y="389"/>
                  </a:lnTo>
                  <a:lnTo>
                    <a:pt x="80" y="422"/>
                  </a:lnTo>
                  <a:lnTo>
                    <a:pt x="106" y="449"/>
                  </a:lnTo>
                  <a:lnTo>
                    <a:pt x="142" y="467"/>
                  </a:lnTo>
                  <a:lnTo>
                    <a:pt x="197" y="476"/>
                  </a:lnTo>
                  <a:lnTo>
                    <a:pt x="245" y="461"/>
                  </a:lnTo>
                  <a:lnTo>
                    <a:pt x="288" y="435"/>
                  </a:lnTo>
                  <a:lnTo>
                    <a:pt x="322" y="397"/>
                  </a:lnTo>
                  <a:lnTo>
                    <a:pt x="353" y="352"/>
                  </a:lnTo>
                  <a:lnTo>
                    <a:pt x="375" y="298"/>
                  </a:lnTo>
                  <a:lnTo>
                    <a:pt x="394" y="236"/>
                  </a:lnTo>
                  <a:lnTo>
                    <a:pt x="406" y="170"/>
                  </a:lnTo>
                  <a:lnTo>
                    <a:pt x="419" y="98"/>
                  </a:lnTo>
                  <a:lnTo>
                    <a:pt x="411" y="74"/>
                  </a:lnTo>
                  <a:lnTo>
                    <a:pt x="404" y="53"/>
                  </a:lnTo>
                  <a:lnTo>
                    <a:pt x="392" y="35"/>
                  </a:lnTo>
                  <a:lnTo>
                    <a:pt x="381" y="21"/>
                  </a:lnTo>
                  <a:lnTo>
                    <a:pt x="364" y="9"/>
                  </a:lnTo>
                  <a:lnTo>
                    <a:pt x="344" y="2"/>
                  </a:lnTo>
                  <a:lnTo>
                    <a:pt x="320" y="0"/>
                  </a:lnTo>
                  <a:lnTo>
                    <a:pt x="293" y="4"/>
                  </a:lnTo>
                  <a:close/>
                </a:path>
              </a:pathLst>
            </a:custGeom>
            <a:solidFill>
              <a:srgbClr val="8F8FF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51" name="Freeform 49"/>
            <p:cNvSpPr>
              <a:spLocks/>
            </p:cNvSpPr>
            <p:nvPr/>
          </p:nvSpPr>
          <p:spPr bwMode="auto">
            <a:xfrm>
              <a:off x="4989" y="1880"/>
              <a:ext cx="126" cy="217"/>
            </a:xfrm>
            <a:custGeom>
              <a:avLst/>
              <a:gdLst>
                <a:gd name="T0" fmla="*/ 0 w 378"/>
                <a:gd name="T1" fmla="*/ 1 h 434"/>
                <a:gd name="T2" fmla="*/ 0 w 378"/>
                <a:gd name="T3" fmla="*/ 1 h 434"/>
                <a:gd name="T4" fmla="*/ 0 w 378"/>
                <a:gd name="T5" fmla="*/ 1 h 434"/>
                <a:gd name="T6" fmla="*/ 0 w 378"/>
                <a:gd name="T7" fmla="*/ 1 h 434"/>
                <a:gd name="T8" fmla="*/ 0 w 378"/>
                <a:gd name="T9" fmla="*/ 1 h 434"/>
                <a:gd name="T10" fmla="*/ 0 w 378"/>
                <a:gd name="T11" fmla="*/ 1 h 434"/>
                <a:gd name="T12" fmla="*/ 0 w 378"/>
                <a:gd name="T13" fmla="*/ 1 h 434"/>
                <a:gd name="T14" fmla="*/ 0 w 378"/>
                <a:gd name="T15" fmla="*/ 1 h 434"/>
                <a:gd name="T16" fmla="*/ 0 w 378"/>
                <a:gd name="T17" fmla="*/ 1 h 434"/>
                <a:gd name="T18" fmla="*/ 0 w 378"/>
                <a:gd name="T19" fmla="*/ 1 h 434"/>
                <a:gd name="T20" fmla="*/ 0 w 378"/>
                <a:gd name="T21" fmla="*/ 1 h 434"/>
                <a:gd name="T22" fmla="*/ 0 w 378"/>
                <a:gd name="T23" fmla="*/ 1 h 434"/>
                <a:gd name="T24" fmla="*/ 0 w 378"/>
                <a:gd name="T25" fmla="*/ 1 h 434"/>
                <a:gd name="T26" fmla="*/ 0 w 378"/>
                <a:gd name="T27" fmla="*/ 1 h 434"/>
                <a:gd name="T28" fmla="*/ 0 w 378"/>
                <a:gd name="T29" fmla="*/ 1 h 434"/>
                <a:gd name="T30" fmla="*/ 0 w 378"/>
                <a:gd name="T31" fmla="*/ 1 h 434"/>
                <a:gd name="T32" fmla="*/ 0 w 378"/>
                <a:gd name="T33" fmla="*/ 1 h 434"/>
                <a:gd name="T34" fmla="*/ 0 w 378"/>
                <a:gd name="T35" fmla="*/ 1 h 434"/>
                <a:gd name="T36" fmla="*/ 0 w 378"/>
                <a:gd name="T37" fmla="*/ 2 h 434"/>
                <a:gd name="T38" fmla="*/ 0 w 378"/>
                <a:gd name="T39" fmla="*/ 2 h 434"/>
                <a:gd name="T40" fmla="*/ 0 w 378"/>
                <a:gd name="T41" fmla="*/ 2 h 434"/>
                <a:gd name="T42" fmla="*/ 0 w 378"/>
                <a:gd name="T43" fmla="*/ 2 h 434"/>
                <a:gd name="T44" fmla="*/ 0 w 378"/>
                <a:gd name="T45" fmla="*/ 2 h 434"/>
                <a:gd name="T46" fmla="*/ 0 w 378"/>
                <a:gd name="T47" fmla="*/ 2 h 434"/>
                <a:gd name="T48" fmla="*/ 0 w 378"/>
                <a:gd name="T49" fmla="*/ 2 h 434"/>
                <a:gd name="T50" fmla="*/ 0 w 378"/>
                <a:gd name="T51" fmla="*/ 2 h 434"/>
                <a:gd name="T52" fmla="*/ 0 w 378"/>
                <a:gd name="T53" fmla="*/ 2 h 434"/>
                <a:gd name="T54" fmla="*/ 0 w 378"/>
                <a:gd name="T55" fmla="*/ 2 h 434"/>
                <a:gd name="T56" fmla="*/ 0 w 378"/>
                <a:gd name="T57" fmla="*/ 2 h 434"/>
                <a:gd name="T58" fmla="*/ 0 w 378"/>
                <a:gd name="T59" fmla="*/ 2 h 434"/>
                <a:gd name="T60" fmla="*/ 0 w 378"/>
                <a:gd name="T61" fmla="*/ 1 h 434"/>
                <a:gd name="T62" fmla="*/ 0 w 378"/>
                <a:gd name="T63" fmla="*/ 1 h 434"/>
                <a:gd name="T64" fmla="*/ 0 w 378"/>
                <a:gd name="T65" fmla="*/ 1 h 434"/>
                <a:gd name="T66" fmla="*/ 0 w 378"/>
                <a:gd name="T67" fmla="*/ 1 h 434"/>
                <a:gd name="T68" fmla="*/ 0 w 378"/>
                <a:gd name="T69" fmla="*/ 1 h 434"/>
                <a:gd name="T70" fmla="*/ 0 w 378"/>
                <a:gd name="T71" fmla="*/ 1 h 434"/>
                <a:gd name="T72" fmla="*/ 0 w 378"/>
                <a:gd name="T73" fmla="*/ 1 h 434"/>
                <a:gd name="T74" fmla="*/ 0 w 378"/>
                <a:gd name="T75" fmla="*/ 1 h 434"/>
                <a:gd name="T76" fmla="*/ 0 w 378"/>
                <a:gd name="T77" fmla="*/ 1 h 434"/>
                <a:gd name="T78" fmla="*/ 0 w 378"/>
                <a:gd name="T79" fmla="*/ 0 h 434"/>
                <a:gd name="T80" fmla="*/ 0 w 378"/>
                <a:gd name="T81" fmla="*/ 1 h 43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378"/>
                <a:gd name="T124" fmla="*/ 0 h 434"/>
                <a:gd name="T125" fmla="*/ 378 w 378"/>
                <a:gd name="T126" fmla="*/ 434 h 434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378" h="434">
                  <a:moveTo>
                    <a:pt x="265" y="4"/>
                  </a:moveTo>
                  <a:lnTo>
                    <a:pt x="236" y="28"/>
                  </a:lnTo>
                  <a:lnTo>
                    <a:pt x="206" y="50"/>
                  </a:lnTo>
                  <a:lnTo>
                    <a:pt x="175" y="68"/>
                  </a:lnTo>
                  <a:lnTo>
                    <a:pt x="144" y="85"/>
                  </a:lnTo>
                  <a:lnTo>
                    <a:pt x="110" y="97"/>
                  </a:lnTo>
                  <a:lnTo>
                    <a:pt x="76" y="109"/>
                  </a:lnTo>
                  <a:lnTo>
                    <a:pt x="41" y="115"/>
                  </a:lnTo>
                  <a:lnTo>
                    <a:pt x="6" y="122"/>
                  </a:lnTo>
                  <a:lnTo>
                    <a:pt x="3" y="134"/>
                  </a:lnTo>
                  <a:lnTo>
                    <a:pt x="3" y="147"/>
                  </a:lnTo>
                  <a:lnTo>
                    <a:pt x="1" y="160"/>
                  </a:lnTo>
                  <a:lnTo>
                    <a:pt x="1" y="174"/>
                  </a:lnTo>
                  <a:lnTo>
                    <a:pt x="0" y="186"/>
                  </a:lnTo>
                  <a:lnTo>
                    <a:pt x="0" y="200"/>
                  </a:lnTo>
                  <a:lnTo>
                    <a:pt x="1" y="212"/>
                  </a:lnTo>
                  <a:lnTo>
                    <a:pt x="6" y="226"/>
                  </a:lnTo>
                  <a:lnTo>
                    <a:pt x="22" y="254"/>
                  </a:lnTo>
                  <a:lnTo>
                    <a:pt x="35" y="286"/>
                  </a:lnTo>
                  <a:lnTo>
                    <a:pt x="46" y="320"/>
                  </a:lnTo>
                  <a:lnTo>
                    <a:pt x="58" y="354"/>
                  </a:lnTo>
                  <a:lnTo>
                    <a:pt x="72" y="383"/>
                  </a:lnTo>
                  <a:lnTo>
                    <a:pt x="96" y="409"/>
                  </a:lnTo>
                  <a:lnTo>
                    <a:pt x="128" y="426"/>
                  </a:lnTo>
                  <a:lnTo>
                    <a:pt x="178" y="434"/>
                  </a:lnTo>
                  <a:lnTo>
                    <a:pt x="220" y="418"/>
                  </a:lnTo>
                  <a:lnTo>
                    <a:pt x="260" y="395"/>
                  </a:lnTo>
                  <a:lnTo>
                    <a:pt x="291" y="361"/>
                  </a:lnTo>
                  <a:lnTo>
                    <a:pt x="318" y="320"/>
                  </a:lnTo>
                  <a:lnTo>
                    <a:pt x="337" y="271"/>
                  </a:lnTo>
                  <a:lnTo>
                    <a:pt x="354" y="216"/>
                  </a:lnTo>
                  <a:lnTo>
                    <a:pt x="367" y="153"/>
                  </a:lnTo>
                  <a:lnTo>
                    <a:pt x="378" y="88"/>
                  </a:lnTo>
                  <a:lnTo>
                    <a:pt x="371" y="67"/>
                  </a:lnTo>
                  <a:lnTo>
                    <a:pt x="364" y="49"/>
                  </a:lnTo>
                  <a:lnTo>
                    <a:pt x="354" y="32"/>
                  </a:lnTo>
                  <a:lnTo>
                    <a:pt x="344" y="20"/>
                  </a:lnTo>
                  <a:lnTo>
                    <a:pt x="329" y="10"/>
                  </a:lnTo>
                  <a:lnTo>
                    <a:pt x="312" y="3"/>
                  </a:lnTo>
                  <a:lnTo>
                    <a:pt x="291" y="0"/>
                  </a:lnTo>
                  <a:lnTo>
                    <a:pt x="265" y="4"/>
                  </a:lnTo>
                  <a:close/>
                </a:path>
              </a:pathLst>
            </a:custGeom>
            <a:solidFill>
              <a:srgbClr val="A8A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52" name="Freeform 50"/>
            <p:cNvSpPr>
              <a:spLocks/>
            </p:cNvSpPr>
            <p:nvPr/>
          </p:nvSpPr>
          <p:spPr bwMode="auto">
            <a:xfrm>
              <a:off x="4992" y="1883"/>
              <a:ext cx="112" cy="194"/>
            </a:xfrm>
            <a:custGeom>
              <a:avLst/>
              <a:gdLst>
                <a:gd name="T0" fmla="*/ 0 w 337"/>
                <a:gd name="T1" fmla="*/ 1 h 386"/>
                <a:gd name="T2" fmla="*/ 0 w 337"/>
                <a:gd name="T3" fmla="*/ 1 h 386"/>
                <a:gd name="T4" fmla="*/ 0 w 337"/>
                <a:gd name="T5" fmla="*/ 1 h 386"/>
                <a:gd name="T6" fmla="*/ 0 w 337"/>
                <a:gd name="T7" fmla="*/ 1 h 386"/>
                <a:gd name="T8" fmla="*/ 0 w 337"/>
                <a:gd name="T9" fmla="*/ 1 h 386"/>
                <a:gd name="T10" fmla="*/ 0 w 337"/>
                <a:gd name="T11" fmla="*/ 1 h 386"/>
                <a:gd name="T12" fmla="*/ 0 w 337"/>
                <a:gd name="T13" fmla="*/ 1 h 386"/>
                <a:gd name="T14" fmla="*/ 0 w 337"/>
                <a:gd name="T15" fmla="*/ 1 h 386"/>
                <a:gd name="T16" fmla="*/ 0 w 337"/>
                <a:gd name="T17" fmla="*/ 1 h 386"/>
                <a:gd name="T18" fmla="*/ 0 w 337"/>
                <a:gd name="T19" fmla="*/ 1 h 386"/>
                <a:gd name="T20" fmla="*/ 0 w 337"/>
                <a:gd name="T21" fmla="*/ 1 h 386"/>
                <a:gd name="T22" fmla="*/ 0 w 337"/>
                <a:gd name="T23" fmla="*/ 1 h 386"/>
                <a:gd name="T24" fmla="*/ 0 w 337"/>
                <a:gd name="T25" fmla="*/ 1 h 386"/>
                <a:gd name="T26" fmla="*/ 0 w 337"/>
                <a:gd name="T27" fmla="*/ 1 h 386"/>
                <a:gd name="T28" fmla="*/ 0 w 337"/>
                <a:gd name="T29" fmla="*/ 1 h 386"/>
                <a:gd name="T30" fmla="*/ 0 w 337"/>
                <a:gd name="T31" fmla="*/ 1 h 386"/>
                <a:gd name="T32" fmla="*/ 0 w 337"/>
                <a:gd name="T33" fmla="*/ 1 h 386"/>
                <a:gd name="T34" fmla="*/ 0 w 337"/>
                <a:gd name="T35" fmla="*/ 1 h 386"/>
                <a:gd name="T36" fmla="*/ 0 w 337"/>
                <a:gd name="T37" fmla="*/ 2 h 386"/>
                <a:gd name="T38" fmla="*/ 0 w 337"/>
                <a:gd name="T39" fmla="*/ 2 h 386"/>
                <a:gd name="T40" fmla="*/ 0 w 337"/>
                <a:gd name="T41" fmla="*/ 2 h 386"/>
                <a:gd name="T42" fmla="*/ 0 w 337"/>
                <a:gd name="T43" fmla="*/ 2 h 386"/>
                <a:gd name="T44" fmla="*/ 0 w 337"/>
                <a:gd name="T45" fmla="*/ 2 h 386"/>
                <a:gd name="T46" fmla="*/ 0 w 337"/>
                <a:gd name="T47" fmla="*/ 2 h 386"/>
                <a:gd name="T48" fmla="*/ 0 w 337"/>
                <a:gd name="T49" fmla="*/ 2 h 386"/>
                <a:gd name="T50" fmla="*/ 0 w 337"/>
                <a:gd name="T51" fmla="*/ 2 h 386"/>
                <a:gd name="T52" fmla="*/ 0 w 337"/>
                <a:gd name="T53" fmla="*/ 2 h 386"/>
                <a:gd name="T54" fmla="*/ 0 w 337"/>
                <a:gd name="T55" fmla="*/ 2 h 386"/>
                <a:gd name="T56" fmla="*/ 0 w 337"/>
                <a:gd name="T57" fmla="*/ 2 h 386"/>
                <a:gd name="T58" fmla="*/ 0 w 337"/>
                <a:gd name="T59" fmla="*/ 1 h 386"/>
                <a:gd name="T60" fmla="*/ 0 w 337"/>
                <a:gd name="T61" fmla="*/ 1 h 386"/>
                <a:gd name="T62" fmla="*/ 0 w 337"/>
                <a:gd name="T63" fmla="*/ 1 h 386"/>
                <a:gd name="T64" fmla="*/ 0 w 337"/>
                <a:gd name="T65" fmla="*/ 1 h 386"/>
                <a:gd name="T66" fmla="*/ 0 w 337"/>
                <a:gd name="T67" fmla="*/ 1 h 386"/>
                <a:gd name="T68" fmla="*/ 0 w 337"/>
                <a:gd name="T69" fmla="*/ 1 h 386"/>
                <a:gd name="T70" fmla="*/ 0 w 337"/>
                <a:gd name="T71" fmla="*/ 1 h 386"/>
                <a:gd name="T72" fmla="*/ 0 w 337"/>
                <a:gd name="T73" fmla="*/ 1 h 386"/>
                <a:gd name="T74" fmla="*/ 0 w 337"/>
                <a:gd name="T75" fmla="*/ 1 h 386"/>
                <a:gd name="T76" fmla="*/ 0 w 337"/>
                <a:gd name="T77" fmla="*/ 1 h 386"/>
                <a:gd name="T78" fmla="*/ 0 w 337"/>
                <a:gd name="T79" fmla="*/ 0 h 386"/>
                <a:gd name="T80" fmla="*/ 0 w 337"/>
                <a:gd name="T81" fmla="*/ 1 h 38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337"/>
                <a:gd name="T124" fmla="*/ 0 h 386"/>
                <a:gd name="T125" fmla="*/ 337 w 337"/>
                <a:gd name="T126" fmla="*/ 386 h 38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337" h="386">
                  <a:moveTo>
                    <a:pt x="237" y="4"/>
                  </a:moveTo>
                  <a:lnTo>
                    <a:pt x="210" y="25"/>
                  </a:lnTo>
                  <a:lnTo>
                    <a:pt x="183" y="44"/>
                  </a:lnTo>
                  <a:lnTo>
                    <a:pt x="155" y="60"/>
                  </a:lnTo>
                  <a:lnTo>
                    <a:pt x="128" y="76"/>
                  </a:lnTo>
                  <a:lnTo>
                    <a:pt x="99" y="87"/>
                  </a:lnTo>
                  <a:lnTo>
                    <a:pt x="69" y="97"/>
                  </a:lnTo>
                  <a:lnTo>
                    <a:pt x="37" y="103"/>
                  </a:lnTo>
                  <a:lnTo>
                    <a:pt x="6" y="108"/>
                  </a:lnTo>
                  <a:lnTo>
                    <a:pt x="3" y="120"/>
                  </a:lnTo>
                  <a:lnTo>
                    <a:pt x="3" y="132"/>
                  </a:lnTo>
                  <a:lnTo>
                    <a:pt x="0" y="144"/>
                  </a:lnTo>
                  <a:lnTo>
                    <a:pt x="0" y="155"/>
                  </a:lnTo>
                  <a:lnTo>
                    <a:pt x="0" y="167"/>
                  </a:lnTo>
                  <a:lnTo>
                    <a:pt x="0" y="179"/>
                  </a:lnTo>
                  <a:lnTo>
                    <a:pt x="1" y="191"/>
                  </a:lnTo>
                  <a:lnTo>
                    <a:pt x="6" y="202"/>
                  </a:lnTo>
                  <a:lnTo>
                    <a:pt x="21" y="227"/>
                  </a:lnTo>
                  <a:lnTo>
                    <a:pt x="32" y="256"/>
                  </a:lnTo>
                  <a:lnTo>
                    <a:pt x="41" y="286"/>
                  </a:lnTo>
                  <a:lnTo>
                    <a:pt x="51" y="316"/>
                  </a:lnTo>
                  <a:lnTo>
                    <a:pt x="63" y="342"/>
                  </a:lnTo>
                  <a:lnTo>
                    <a:pt x="85" y="364"/>
                  </a:lnTo>
                  <a:lnTo>
                    <a:pt x="114" y="379"/>
                  </a:lnTo>
                  <a:lnTo>
                    <a:pt x="158" y="386"/>
                  </a:lnTo>
                  <a:lnTo>
                    <a:pt x="196" y="373"/>
                  </a:lnTo>
                  <a:lnTo>
                    <a:pt x="231" y="354"/>
                  </a:lnTo>
                  <a:lnTo>
                    <a:pt x="260" y="324"/>
                  </a:lnTo>
                  <a:lnTo>
                    <a:pt x="284" y="287"/>
                  </a:lnTo>
                  <a:lnTo>
                    <a:pt x="302" y="243"/>
                  </a:lnTo>
                  <a:lnTo>
                    <a:pt x="316" y="193"/>
                  </a:lnTo>
                  <a:lnTo>
                    <a:pt x="327" y="138"/>
                  </a:lnTo>
                  <a:lnTo>
                    <a:pt x="337" y="80"/>
                  </a:lnTo>
                  <a:lnTo>
                    <a:pt x="332" y="60"/>
                  </a:lnTo>
                  <a:lnTo>
                    <a:pt x="326" y="43"/>
                  </a:lnTo>
                  <a:lnTo>
                    <a:pt x="316" y="29"/>
                  </a:lnTo>
                  <a:lnTo>
                    <a:pt x="308" y="18"/>
                  </a:lnTo>
                  <a:lnTo>
                    <a:pt x="294" y="8"/>
                  </a:lnTo>
                  <a:lnTo>
                    <a:pt x="278" y="3"/>
                  </a:lnTo>
                  <a:lnTo>
                    <a:pt x="258" y="0"/>
                  </a:lnTo>
                  <a:lnTo>
                    <a:pt x="237" y="4"/>
                  </a:lnTo>
                  <a:close/>
                </a:path>
              </a:pathLst>
            </a:custGeom>
            <a:solidFill>
              <a:srgbClr val="C2C2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53" name="Freeform 51"/>
            <p:cNvSpPr>
              <a:spLocks/>
            </p:cNvSpPr>
            <p:nvPr/>
          </p:nvSpPr>
          <p:spPr bwMode="auto">
            <a:xfrm>
              <a:off x="4993" y="1887"/>
              <a:ext cx="101" cy="171"/>
            </a:xfrm>
            <a:custGeom>
              <a:avLst/>
              <a:gdLst>
                <a:gd name="T0" fmla="*/ 0 w 302"/>
                <a:gd name="T1" fmla="*/ 1 h 341"/>
                <a:gd name="T2" fmla="*/ 0 w 302"/>
                <a:gd name="T3" fmla="*/ 1 h 341"/>
                <a:gd name="T4" fmla="*/ 0 w 302"/>
                <a:gd name="T5" fmla="*/ 1 h 341"/>
                <a:gd name="T6" fmla="*/ 0 w 302"/>
                <a:gd name="T7" fmla="*/ 1 h 341"/>
                <a:gd name="T8" fmla="*/ 0 w 302"/>
                <a:gd name="T9" fmla="*/ 1 h 341"/>
                <a:gd name="T10" fmla="*/ 0 w 302"/>
                <a:gd name="T11" fmla="*/ 1 h 341"/>
                <a:gd name="T12" fmla="*/ 0 w 302"/>
                <a:gd name="T13" fmla="*/ 1 h 341"/>
                <a:gd name="T14" fmla="*/ 0 w 302"/>
                <a:gd name="T15" fmla="*/ 1 h 341"/>
                <a:gd name="T16" fmla="*/ 0 w 302"/>
                <a:gd name="T17" fmla="*/ 1 h 341"/>
                <a:gd name="T18" fmla="*/ 0 w 302"/>
                <a:gd name="T19" fmla="*/ 1 h 341"/>
                <a:gd name="T20" fmla="*/ 0 w 302"/>
                <a:gd name="T21" fmla="*/ 1 h 341"/>
                <a:gd name="T22" fmla="*/ 0 w 302"/>
                <a:gd name="T23" fmla="*/ 1 h 341"/>
                <a:gd name="T24" fmla="*/ 0 w 302"/>
                <a:gd name="T25" fmla="*/ 1 h 341"/>
                <a:gd name="T26" fmla="*/ 0 w 302"/>
                <a:gd name="T27" fmla="*/ 1 h 341"/>
                <a:gd name="T28" fmla="*/ 0 w 302"/>
                <a:gd name="T29" fmla="*/ 1 h 341"/>
                <a:gd name="T30" fmla="*/ 0 w 302"/>
                <a:gd name="T31" fmla="*/ 1 h 341"/>
                <a:gd name="T32" fmla="*/ 0 w 302"/>
                <a:gd name="T33" fmla="*/ 1 h 341"/>
                <a:gd name="T34" fmla="*/ 0 w 302"/>
                <a:gd name="T35" fmla="*/ 1 h 341"/>
                <a:gd name="T36" fmla="*/ 0 w 302"/>
                <a:gd name="T37" fmla="*/ 1 h 341"/>
                <a:gd name="T38" fmla="*/ 0 w 302"/>
                <a:gd name="T39" fmla="*/ 1 h 341"/>
                <a:gd name="T40" fmla="*/ 0 w 302"/>
                <a:gd name="T41" fmla="*/ 2 h 341"/>
                <a:gd name="T42" fmla="*/ 0 w 302"/>
                <a:gd name="T43" fmla="*/ 2 h 341"/>
                <a:gd name="T44" fmla="*/ 0 w 302"/>
                <a:gd name="T45" fmla="*/ 2 h 341"/>
                <a:gd name="T46" fmla="*/ 0 w 302"/>
                <a:gd name="T47" fmla="*/ 2 h 341"/>
                <a:gd name="T48" fmla="*/ 0 w 302"/>
                <a:gd name="T49" fmla="*/ 2 h 341"/>
                <a:gd name="T50" fmla="*/ 0 w 302"/>
                <a:gd name="T51" fmla="*/ 2 h 341"/>
                <a:gd name="T52" fmla="*/ 0 w 302"/>
                <a:gd name="T53" fmla="*/ 2 h 341"/>
                <a:gd name="T54" fmla="*/ 0 w 302"/>
                <a:gd name="T55" fmla="*/ 2 h 341"/>
                <a:gd name="T56" fmla="*/ 0 w 302"/>
                <a:gd name="T57" fmla="*/ 1 h 341"/>
                <a:gd name="T58" fmla="*/ 0 w 302"/>
                <a:gd name="T59" fmla="*/ 1 h 341"/>
                <a:gd name="T60" fmla="*/ 0 w 302"/>
                <a:gd name="T61" fmla="*/ 1 h 341"/>
                <a:gd name="T62" fmla="*/ 0 w 302"/>
                <a:gd name="T63" fmla="*/ 1 h 341"/>
                <a:gd name="T64" fmla="*/ 0 w 302"/>
                <a:gd name="T65" fmla="*/ 1 h 341"/>
                <a:gd name="T66" fmla="*/ 0 w 302"/>
                <a:gd name="T67" fmla="*/ 1 h 341"/>
                <a:gd name="T68" fmla="*/ 0 w 302"/>
                <a:gd name="T69" fmla="*/ 1 h 341"/>
                <a:gd name="T70" fmla="*/ 0 w 302"/>
                <a:gd name="T71" fmla="*/ 1 h 341"/>
                <a:gd name="T72" fmla="*/ 0 w 302"/>
                <a:gd name="T73" fmla="*/ 1 h 341"/>
                <a:gd name="T74" fmla="*/ 0 w 302"/>
                <a:gd name="T75" fmla="*/ 1 h 341"/>
                <a:gd name="T76" fmla="*/ 0 w 302"/>
                <a:gd name="T77" fmla="*/ 1 h 341"/>
                <a:gd name="T78" fmla="*/ 0 w 302"/>
                <a:gd name="T79" fmla="*/ 0 h 341"/>
                <a:gd name="T80" fmla="*/ 0 w 302"/>
                <a:gd name="T81" fmla="*/ 1 h 341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302"/>
                <a:gd name="T124" fmla="*/ 0 h 341"/>
                <a:gd name="T125" fmla="*/ 302 w 302"/>
                <a:gd name="T126" fmla="*/ 341 h 341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302" h="341">
                  <a:moveTo>
                    <a:pt x="212" y="2"/>
                  </a:moveTo>
                  <a:lnTo>
                    <a:pt x="188" y="21"/>
                  </a:lnTo>
                  <a:lnTo>
                    <a:pt x="165" y="39"/>
                  </a:lnTo>
                  <a:lnTo>
                    <a:pt x="140" y="53"/>
                  </a:lnTo>
                  <a:lnTo>
                    <a:pt x="116" y="66"/>
                  </a:lnTo>
                  <a:lnTo>
                    <a:pt x="89" y="75"/>
                  </a:lnTo>
                  <a:lnTo>
                    <a:pt x="62" y="85"/>
                  </a:lnTo>
                  <a:lnTo>
                    <a:pt x="34" y="90"/>
                  </a:lnTo>
                  <a:lnTo>
                    <a:pt x="7" y="95"/>
                  </a:lnTo>
                  <a:lnTo>
                    <a:pt x="4" y="104"/>
                  </a:lnTo>
                  <a:lnTo>
                    <a:pt x="4" y="115"/>
                  </a:lnTo>
                  <a:lnTo>
                    <a:pt x="2" y="125"/>
                  </a:lnTo>
                  <a:lnTo>
                    <a:pt x="2" y="137"/>
                  </a:lnTo>
                  <a:lnTo>
                    <a:pt x="0" y="146"/>
                  </a:lnTo>
                  <a:lnTo>
                    <a:pt x="2" y="156"/>
                  </a:lnTo>
                  <a:lnTo>
                    <a:pt x="3" y="167"/>
                  </a:lnTo>
                  <a:lnTo>
                    <a:pt x="7" y="179"/>
                  </a:lnTo>
                  <a:lnTo>
                    <a:pt x="20" y="200"/>
                  </a:lnTo>
                  <a:lnTo>
                    <a:pt x="28" y="226"/>
                  </a:lnTo>
                  <a:lnTo>
                    <a:pt x="35" y="252"/>
                  </a:lnTo>
                  <a:lnTo>
                    <a:pt x="45" y="279"/>
                  </a:lnTo>
                  <a:lnTo>
                    <a:pt x="57" y="301"/>
                  </a:lnTo>
                  <a:lnTo>
                    <a:pt x="76" y="321"/>
                  </a:lnTo>
                  <a:lnTo>
                    <a:pt x="103" y="334"/>
                  </a:lnTo>
                  <a:lnTo>
                    <a:pt x="143" y="341"/>
                  </a:lnTo>
                  <a:lnTo>
                    <a:pt x="177" y="329"/>
                  </a:lnTo>
                  <a:lnTo>
                    <a:pt x="206" y="311"/>
                  </a:lnTo>
                  <a:lnTo>
                    <a:pt x="232" y="284"/>
                  </a:lnTo>
                  <a:lnTo>
                    <a:pt x="253" y="252"/>
                  </a:lnTo>
                  <a:lnTo>
                    <a:pt x="270" y="213"/>
                  </a:lnTo>
                  <a:lnTo>
                    <a:pt x="283" y="169"/>
                  </a:lnTo>
                  <a:lnTo>
                    <a:pt x="292" y="120"/>
                  </a:lnTo>
                  <a:lnTo>
                    <a:pt x="302" y="69"/>
                  </a:lnTo>
                  <a:lnTo>
                    <a:pt x="297" y="52"/>
                  </a:lnTo>
                  <a:lnTo>
                    <a:pt x="291" y="38"/>
                  </a:lnTo>
                  <a:lnTo>
                    <a:pt x="283" y="25"/>
                  </a:lnTo>
                  <a:lnTo>
                    <a:pt x="274" y="15"/>
                  </a:lnTo>
                  <a:lnTo>
                    <a:pt x="261" y="6"/>
                  </a:lnTo>
                  <a:lnTo>
                    <a:pt x="247" y="1"/>
                  </a:lnTo>
                  <a:lnTo>
                    <a:pt x="230" y="0"/>
                  </a:lnTo>
                  <a:lnTo>
                    <a:pt x="212" y="2"/>
                  </a:lnTo>
                  <a:close/>
                </a:path>
              </a:pathLst>
            </a:custGeom>
            <a:solidFill>
              <a:srgbClr val="DEDE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54" name="Freeform 52"/>
            <p:cNvSpPr>
              <a:spLocks/>
            </p:cNvSpPr>
            <p:nvPr/>
          </p:nvSpPr>
          <p:spPr bwMode="auto">
            <a:xfrm>
              <a:off x="4984" y="1863"/>
              <a:ext cx="108" cy="82"/>
            </a:xfrm>
            <a:custGeom>
              <a:avLst/>
              <a:gdLst>
                <a:gd name="T0" fmla="*/ 0 w 326"/>
                <a:gd name="T1" fmla="*/ 0 h 165"/>
                <a:gd name="T2" fmla="*/ 0 w 326"/>
                <a:gd name="T3" fmla="*/ 0 h 165"/>
                <a:gd name="T4" fmla="*/ 0 w 326"/>
                <a:gd name="T5" fmla="*/ 0 h 165"/>
                <a:gd name="T6" fmla="*/ 0 w 326"/>
                <a:gd name="T7" fmla="*/ 0 h 165"/>
                <a:gd name="T8" fmla="*/ 0 w 326"/>
                <a:gd name="T9" fmla="*/ 0 h 165"/>
                <a:gd name="T10" fmla="*/ 0 w 326"/>
                <a:gd name="T11" fmla="*/ 0 h 165"/>
                <a:gd name="T12" fmla="*/ 0 w 326"/>
                <a:gd name="T13" fmla="*/ 0 h 165"/>
                <a:gd name="T14" fmla="*/ 0 w 326"/>
                <a:gd name="T15" fmla="*/ 0 h 165"/>
                <a:gd name="T16" fmla="*/ 0 w 326"/>
                <a:gd name="T17" fmla="*/ 0 h 165"/>
                <a:gd name="T18" fmla="*/ 0 w 326"/>
                <a:gd name="T19" fmla="*/ 0 h 165"/>
                <a:gd name="T20" fmla="*/ 0 w 326"/>
                <a:gd name="T21" fmla="*/ 0 h 165"/>
                <a:gd name="T22" fmla="*/ 0 w 326"/>
                <a:gd name="T23" fmla="*/ 0 h 165"/>
                <a:gd name="T24" fmla="*/ 0 w 326"/>
                <a:gd name="T25" fmla="*/ 0 h 165"/>
                <a:gd name="T26" fmla="*/ 0 w 326"/>
                <a:gd name="T27" fmla="*/ 0 h 165"/>
                <a:gd name="T28" fmla="*/ 0 w 326"/>
                <a:gd name="T29" fmla="*/ 0 h 165"/>
                <a:gd name="T30" fmla="*/ 0 w 326"/>
                <a:gd name="T31" fmla="*/ 0 h 165"/>
                <a:gd name="T32" fmla="*/ 0 w 326"/>
                <a:gd name="T33" fmla="*/ 0 h 165"/>
                <a:gd name="T34" fmla="*/ 0 w 326"/>
                <a:gd name="T35" fmla="*/ 0 h 165"/>
                <a:gd name="T36" fmla="*/ 0 w 326"/>
                <a:gd name="T37" fmla="*/ 0 h 165"/>
                <a:gd name="T38" fmla="*/ 0 w 326"/>
                <a:gd name="T39" fmla="*/ 0 h 165"/>
                <a:gd name="T40" fmla="*/ 0 w 326"/>
                <a:gd name="T41" fmla="*/ 0 h 16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26"/>
                <a:gd name="T64" fmla="*/ 0 h 165"/>
                <a:gd name="T65" fmla="*/ 326 w 326"/>
                <a:gd name="T66" fmla="*/ 165 h 16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26" h="165">
                  <a:moveTo>
                    <a:pt x="292" y="0"/>
                  </a:moveTo>
                  <a:lnTo>
                    <a:pt x="260" y="29"/>
                  </a:lnTo>
                  <a:lnTo>
                    <a:pt x="229" y="57"/>
                  </a:lnTo>
                  <a:lnTo>
                    <a:pt x="195" y="81"/>
                  </a:lnTo>
                  <a:lnTo>
                    <a:pt x="161" y="105"/>
                  </a:lnTo>
                  <a:lnTo>
                    <a:pt x="123" y="123"/>
                  </a:lnTo>
                  <a:lnTo>
                    <a:pt x="85" y="139"/>
                  </a:lnTo>
                  <a:lnTo>
                    <a:pt x="42" y="151"/>
                  </a:lnTo>
                  <a:lnTo>
                    <a:pt x="0" y="158"/>
                  </a:lnTo>
                  <a:lnTo>
                    <a:pt x="51" y="165"/>
                  </a:lnTo>
                  <a:lnTo>
                    <a:pt x="99" y="164"/>
                  </a:lnTo>
                  <a:lnTo>
                    <a:pt x="141" y="153"/>
                  </a:lnTo>
                  <a:lnTo>
                    <a:pt x="183" y="138"/>
                  </a:lnTo>
                  <a:lnTo>
                    <a:pt x="220" y="114"/>
                  </a:lnTo>
                  <a:lnTo>
                    <a:pt x="257" y="87"/>
                  </a:lnTo>
                  <a:lnTo>
                    <a:pt x="291" y="55"/>
                  </a:lnTo>
                  <a:lnTo>
                    <a:pt x="326" y="23"/>
                  </a:lnTo>
                  <a:lnTo>
                    <a:pt x="316" y="17"/>
                  </a:lnTo>
                  <a:lnTo>
                    <a:pt x="308" y="12"/>
                  </a:lnTo>
                  <a:lnTo>
                    <a:pt x="299" y="6"/>
                  </a:lnTo>
                  <a:lnTo>
                    <a:pt x="29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55" name="Freeform 53"/>
            <p:cNvSpPr>
              <a:spLocks/>
            </p:cNvSpPr>
            <p:nvPr/>
          </p:nvSpPr>
          <p:spPr bwMode="auto">
            <a:xfrm>
              <a:off x="5046" y="1900"/>
              <a:ext cx="28" cy="100"/>
            </a:xfrm>
            <a:custGeom>
              <a:avLst/>
              <a:gdLst>
                <a:gd name="T0" fmla="*/ 0 w 86"/>
                <a:gd name="T1" fmla="*/ 0 h 201"/>
                <a:gd name="T2" fmla="*/ 0 w 86"/>
                <a:gd name="T3" fmla="*/ 0 h 201"/>
                <a:gd name="T4" fmla="*/ 0 w 86"/>
                <a:gd name="T5" fmla="*/ 0 h 201"/>
                <a:gd name="T6" fmla="*/ 0 w 86"/>
                <a:gd name="T7" fmla="*/ 0 h 201"/>
                <a:gd name="T8" fmla="*/ 0 w 86"/>
                <a:gd name="T9" fmla="*/ 0 h 201"/>
                <a:gd name="T10" fmla="*/ 0 w 86"/>
                <a:gd name="T11" fmla="*/ 0 h 201"/>
                <a:gd name="T12" fmla="*/ 0 w 86"/>
                <a:gd name="T13" fmla="*/ 0 h 201"/>
                <a:gd name="T14" fmla="*/ 0 w 86"/>
                <a:gd name="T15" fmla="*/ 0 h 201"/>
                <a:gd name="T16" fmla="*/ 0 w 86"/>
                <a:gd name="T17" fmla="*/ 0 h 201"/>
                <a:gd name="T18" fmla="*/ 0 w 86"/>
                <a:gd name="T19" fmla="*/ 0 h 201"/>
                <a:gd name="T20" fmla="*/ 0 w 86"/>
                <a:gd name="T21" fmla="*/ 0 h 201"/>
                <a:gd name="T22" fmla="*/ 0 w 86"/>
                <a:gd name="T23" fmla="*/ 0 h 201"/>
                <a:gd name="T24" fmla="*/ 0 w 86"/>
                <a:gd name="T25" fmla="*/ 0 h 201"/>
                <a:gd name="T26" fmla="*/ 0 w 86"/>
                <a:gd name="T27" fmla="*/ 0 h 201"/>
                <a:gd name="T28" fmla="*/ 0 w 86"/>
                <a:gd name="T29" fmla="*/ 0 h 201"/>
                <a:gd name="T30" fmla="*/ 0 w 86"/>
                <a:gd name="T31" fmla="*/ 0 h 201"/>
                <a:gd name="T32" fmla="*/ 0 w 86"/>
                <a:gd name="T33" fmla="*/ 0 h 201"/>
                <a:gd name="T34" fmla="*/ 0 w 86"/>
                <a:gd name="T35" fmla="*/ 0 h 201"/>
                <a:gd name="T36" fmla="*/ 0 w 86"/>
                <a:gd name="T37" fmla="*/ 0 h 201"/>
                <a:gd name="T38" fmla="*/ 0 w 86"/>
                <a:gd name="T39" fmla="*/ 0 h 201"/>
                <a:gd name="T40" fmla="*/ 0 w 86"/>
                <a:gd name="T41" fmla="*/ 0 h 201"/>
                <a:gd name="T42" fmla="*/ 0 w 86"/>
                <a:gd name="T43" fmla="*/ 0 h 201"/>
                <a:gd name="T44" fmla="*/ 0 w 86"/>
                <a:gd name="T45" fmla="*/ 0 h 201"/>
                <a:gd name="T46" fmla="*/ 0 w 86"/>
                <a:gd name="T47" fmla="*/ 0 h 201"/>
                <a:gd name="T48" fmla="*/ 0 w 86"/>
                <a:gd name="T49" fmla="*/ 0 h 20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86"/>
                <a:gd name="T76" fmla="*/ 0 h 201"/>
                <a:gd name="T77" fmla="*/ 86 w 86"/>
                <a:gd name="T78" fmla="*/ 201 h 201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86" h="201">
                  <a:moveTo>
                    <a:pt x="84" y="0"/>
                  </a:moveTo>
                  <a:lnTo>
                    <a:pt x="74" y="3"/>
                  </a:lnTo>
                  <a:lnTo>
                    <a:pt x="64" y="9"/>
                  </a:lnTo>
                  <a:lnTo>
                    <a:pt x="54" y="14"/>
                  </a:lnTo>
                  <a:lnTo>
                    <a:pt x="45" y="19"/>
                  </a:lnTo>
                  <a:lnTo>
                    <a:pt x="36" y="24"/>
                  </a:lnTo>
                  <a:lnTo>
                    <a:pt x="27" y="30"/>
                  </a:lnTo>
                  <a:lnTo>
                    <a:pt x="17" y="35"/>
                  </a:lnTo>
                  <a:lnTo>
                    <a:pt x="9" y="41"/>
                  </a:lnTo>
                  <a:lnTo>
                    <a:pt x="5" y="67"/>
                  </a:lnTo>
                  <a:lnTo>
                    <a:pt x="3" y="95"/>
                  </a:lnTo>
                  <a:lnTo>
                    <a:pt x="0" y="120"/>
                  </a:lnTo>
                  <a:lnTo>
                    <a:pt x="2" y="144"/>
                  </a:lnTo>
                  <a:lnTo>
                    <a:pt x="3" y="164"/>
                  </a:lnTo>
                  <a:lnTo>
                    <a:pt x="10" y="181"/>
                  </a:lnTo>
                  <a:lnTo>
                    <a:pt x="19" y="193"/>
                  </a:lnTo>
                  <a:lnTo>
                    <a:pt x="33" y="201"/>
                  </a:lnTo>
                  <a:lnTo>
                    <a:pt x="54" y="190"/>
                  </a:lnTo>
                  <a:lnTo>
                    <a:pt x="69" y="175"/>
                  </a:lnTo>
                  <a:lnTo>
                    <a:pt x="79" y="152"/>
                  </a:lnTo>
                  <a:lnTo>
                    <a:pt x="86" y="128"/>
                  </a:lnTo>
                  <a:lnTo>
                    <a:pt x="86" y="97"/>
                  </a:lnTo>
                  <a:lnTo>
                    <a:pt x="86" y="66"/>
                  </a:lnTo>
                  <a:lnTo>
                    <a:pt x="85" y="32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0000B3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56" name="Freeform 54"/>
            <p:cNvSpPr>
              <a:spLocks/>
            </p:cNvSpPr>
            <p:nvPr/>
          </p:nvSpPr>
          <p:spPr bwMode="auto">
            <a:xfrm>
              <a:off x="5254" y="2021"/>
              <a:ext cx="368" cy="508"/>
            </a:xfrm>
            <a:custGeom>
              <a:avLst/>
              <a:gdLst>
                <a:gd name="T0" fmla="*/ 0 w 1102"/>
                <a:gd name="T1" fmla="*/ 1 h 1016"/>
                <a:gd name="T2" fmla="*/ 0 w 1102"/>
                <a:gd name="T3" fmla="*/ 1 h 1016"/>
                <a:gd name="T4" fmla="*/ 0 w 1102"/>
                <a:gd name="T5" fmla="*/ 2 h 1016"/>
                <a:gd name="T6" fmla="*/ 0 w 1102"/>
                <a:gd name="T7" fmla="*/ 2 h 1016"/>
                <a:gd name="T8" fmla="*/ 0 w 1102"/>
                <a:gd name="T9" fmla="*/ 3 h 1016"/>
                <a:gd name="T10" fmla="*/ 0 w 1102"/>
                <a:gd name="T11" fmla="*/ 3 h 1016"/>
                <a:gd name="T12" fmla="*/ 0 w 1102"/>
                <a:gd name="T13" fmla="*/ 3 h 1016"/>
                <a:gd name="T14" fmla="*/ 0 w 1102"/>
                <a:gd name="T15" fmla="*/ 4 h 1016"/>
                <a:gd name="T16" fmla="*/ 0 w 1102"/>
                <a:gd name="T17" fmla="*/ 4 h 1016"/>
                <a:gd name="T18" fmla="*/ 0 w 1102"/>
                <a:gd name="T19" fmla="*/ 4 h 1016"/>
                <a:gd name="T20" fmla="*/ 0 w 1102"/>
                <a:gd name="T21" fmla="*/ 4 h 1016"/>
                <a:gd name="T22" fmla="*/ 0 w 1102"/>
                <a:gd name="T23" fmla="*/ 3 h 1016"/>
                <a:gd name="T24" fmla="*/ 0 w 1102"/>
                <a:gd name="T25" fmla="*/ 3 h 1016"/>
                <a:gd name="T26" fmla="*/ 0 w 1102"/>
                <a:gd name="T27" fmla="*/ 2 h 1016"/>
                <a:gd name="T28" fmla="*/ 0 w 1102"/>
                <a:gd name="T29" fmla="*/ 2 h 1016"/>
                <a:gd name="T30" fmla="*/ 0 w 1102"/>
                <a:gd name="T31" fmla="*/ 2 h 1016"/>
                <a:gd name="T32" fmla="*/ 0 w 1102"/>
                <a:gd name="T33" fmla="*/ 1 h 1016"/>
                <a:gd name="T34" fmla="*/ 0 w 1102"/>
                <a:gd name="T35" fmla="*/ 1 h 1016"/>
                <a:gd name="T36" fmla="*/ 0 w 1102"/>
                <a:gd name="T37" fmla="*/ 1 h 1016"/>
                <a:gd name="T38" fmla="*/ 0 w 1102"/>
                <a:gd name="T39" fmla="*/ 1 h 1016"/>
                <a:gd name="T40" fmla="*/ 0 w 1102"/>
                <a:gd name="T41" fmla="*/ 1 h 1016"/>
                <a:gd name="T42" fmla="*/ 0 w 1102"/>
                <a:gd name="T43" fmla="*/ 1 h 1016"/>
                <a:gd name="T44" fmla="*/ 0 w 1102"/>
                <a:gd name="T45" fmla="*/ 1 h 1016"/>
                <a:gd name="T46" fmla="*/ 0 w 1102"/>
                <a:gd name="T47" fmla="*/ 1 h 1016"/>
                <a:gd name="T48" fmla="*/ 0 w 1102"/>
                <a:gd name="T49" fmla="*/ 1 h 1016"/>
                <a:gd name="T50" fmla="*/ 0 w 1102"/>
                <a:gd name="T51" fmla="*/ 1 h 1016"/>
                <a:gd name="T52" fmla="*/ 0 w 1102"/>
                <a:gd name="T53" fmla="*/ 1 h 1016"/>
                <a:gd name="T54" fmla="*/ 0 w 1102"/>
                <a:gd name="T55" fmla="*/ 1 h 1016"/>
                <a:gd name="T56" fmla="*/ 0 w 1102"/>
                <a:gd name="T57" fmla="*/ 1 h 1016"/>
                <a:gd name="T58" fmla="*/ 0 w 1102"/>
                <a:gd name="T59" fmla="*/ 1 h 1016"/>
                <a:gd name="T60" fmla="*/ 0 w 1102"/>
                <a:gd name="T61" fmla="*/ 1 h 1016"/>
                <a:gd name="T62" fmla="*/ 0 w 1102"/>
                <a:gd name="T63" fmla="*/ 1 h 1016"/>
                <a:gd name="T64" fmla="*/ 0 w 1102"/>
                <a:gd name="T65" fmla="*/ 0 h 1016"/>
                <a:gd name="T66" fmla="*/ 0 w 1102"/>
                <a:gd name="T67" fmla="*/ 1 h 1016"/>
                <a:gd name="T68" fmla="*/ 0 w 1102"/>
                <a:gd name="T69" fmla="*/ 1 h 1016"/>
                <a:gd name="T70" fmla="*/ 0 w 1102"/>
                <a:gd name="T71" fmla="*/ 1 h 1016"/>
                <a:gd name="T72" fmla="*/ 0 w 1102"/>
                <a:gd name="T73" fmla="*/ 1 h 1016"/>
                <a:gd name="T74" fmla="*/ 0 w 1102"/>
                <a:gd name="T75" fmla="*/ 1 h 1016"/>
                <a:gd name="T76" fmla="*/ 0 w 1102"/>
                <a:gd name="T77" fmla="*/ 1 h 1016"/>
                <a:gd name="T78" fmla="*/ 0 w 1102"/>
                <a:gd name="T79" fmla="*/ 1 h 1016"/>
                <a:gd name="T80" fmla="*/ 0 w 1102"/>
                <a:gd name="T81" fmla="*/ 1 h 101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102"/>
                <a:gd name="T124" fmla="*/ 0 h 1016"/>
                <a:gd name="T125" fmla="*/ 1102 w 1102"/>
                <a:gd name="T126" fmla="*/ 1016 h 101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102" h="1016">
                  <a:moveTo>
                    <a:pt x="1102" y="118"/>
                  </a:moveTo>
                  <a:lnTo>
                    <a:pt x="1057" y="225"/>
                  </a:lnTo>
                  <a:lnTo>
                    <a:pt x="1012" y="327"/>
                  </a:lnTo>
                  <a:lnTo>
                    <a:pt x="957" y="426"/>
                  </a:lnTo>
                  <a:lnTo>
                    <a:pt x="882" y="529"/>
                  </a:lnTo>
                  <a:lnTo>
                    <a:pt x="773" y="634"/>
                  </a:lnTo>
                  <a:lnTo>
                    <a:pt x="625" y="749"/>
                  </a:lnTo>
                  <a:lnTo>
                    <a:pt x="423" y="874"/>
                  </a:lnTo>
                  <a:lnTo>
                    <a:pt x="162" y="1016"/>
                  </a:lnTo>
                  <a:lnTo>
                    <a:pt x="100" y="909"/>
                  </a:lnTo>
                  <a:lnTo>
                    <a:pt x="50" y="805"/>
                  </a:lnTo>
                  <a:lnTo>
                    <a:pt x="15" y="703"/>
                  </a:lnTo>
                  <a:lnTo>
                    <a:pt x="0" y="604"/>
                  </a:lnTo>
                  <a:lnTo>
                    <a:pt x="1" y="504"/>
                  </a:lnTo>
                  <a:lnTo>
                    <a:pt x="28" y="408"/>
                  </a:lnTo>
                  <a:lnTo>
                    <a:pt x="80" y="311"/>
                  </a:lnTo>
                  <a:lnTo>
                    <a:pt x="162" y="217"/>
                  </a:lnTo>
                  <a:lnTo>
                    <a:pt x="180" y="217"/>
                  </a:lnTo>
                  <a:lnTo>
                    <a:pt x="199" y="218"/>
                  </a:lnTo>
                  <a:lnTo>
                    <a:pt x="217" y="220"/>
                  </a:lnTo>
                  <a:lnTo>
                    <a:pt x="235" y="222"/>
                  </a:lnTo>
                  <a:lnTo>
                    <a:pt x="254" y="222"/>
                  </a:lnTo>
                  <a:lnTo>
                    <a:pt x="272" y="225"/>
                  </a:lnTo>
                  <a:lnTo>
                    <a:pt x="290" y="226"/>
                  </a:lnTo>
                  <a:lnTo>
                    <a:pt x="310" y="229"/>
                  </a:lnTo>
                  <a:lnTo>
                    <a:pt x="347" y="200"/>
                  </a:lnTo>
                  <a:lnTo>
                    <a:pt x="385" y="171"/>
                  </a:lnTo>
                  <a:lnTo>
                    <a:pt x="422" y="143"/>
                  </a:lnTo>
                  <a:lnTo>
                    <a:pt x="460" y="114"/>
                  </a:lnTo>
                  <a:lnTo>
                    <a:pt x="498" y="85"/>
                  </a:lnTo>
                  <a:lnTo>
                    <a:pt x="536" y="57"/>
                  </a:lnTo>
                  <a:lnTo>
                    <a:pt x="574" y="28"/>
                  </a:lnTo>
                  <a:lnTo>
                    <a:pt x="612" y="0"/>
                  </a:lnTo>
                  <a:lnTo>
                    <a:pt x="652" y="27"/>
                  </a:lnTo>
                  <a:lnTo>
                    <a:pt x="703" y="54"/>
                  </a:lnTo>
                  <a:lnTo>
                    <a:pt x="760" y="80"/>
                  </a:lnTo>
                  <a:lnTo>
                    <a:pt x="825" y="102"/>
                  </a:lnTo>
                  <a:lnTo>
                    <a:pt x="892" y="118"/>
                  </a:lnTo>
                  <a:lnTo>
                    <a:pt x="964" y="127"/>
                  </a:lnTo>
                  <a:lnTo>
                    <a:pt x="1033" y="127"/>
                  </a:lnTo>
                  <a:lnTo>
                    <a:pt x="1102" y="118"/>
                  </a:lnTo>
                  <a:close/>
                </a:path>
              </a:pathLst>
            </a:custGeom>
            <a:solidFill>
              <a:srgbClr val="B86B0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57" name="Freeform 55"/>
            <p:cNvSpPr>
              <a:spLocks/>
            </p:cNvSpPr>
            <p:nvPr/>
          </p:nvSpPr>
          <p:spPr bwMode="auto">
            <a:xfrm>
              <a:off x="5269" y="2038"/>
              <a:ext cx="331" cy="458"/>
            </a:xfrm>
            <a:custGeom>
              <a:avLst/>
              <a:gdLst>
                <a:gd name="T0" fmla="*/ 0 w 994"/>
                <a:gd name="T1" fmla="*/ 1 h 916"/>
                <a:gd name="T2" fmla="*/ 0 w 994"/>
                <a:gd name="T3" fmla="*/ 1 h 916"/>
                <a:gd name="T4" fmla="*/ 0 w 994"/>
                <a:gd name="T5" fmla="*/ 2 h 916"/>
                <a:gd name="T6" fmla="*/ 0 w 994"/>
                <a:gd name="T7" fmla="*/ 2 h 916"/>
                <a:gd name="T8" fmla="*/ 0 w 994"/>
                <a:gd name="T9" fmla="*/ 2 h 916"/>
                <a:gd name="T10" fmla="*/ 0 w 994"/>
                <a:gd name="T11" fmla="*/ 3 h 916"/>
                <a:gd name="T12" fmla="*/ 0 w 994"/>
                <a:gd name="T13" fmla="*/ 3 h 916"/>
                <a:gd name="T14" fmla="*/ 0 w 994"/>
                <a:gd name="T15" fmla="*/ 4 h 916"/>
                <a:gd name="T16" fmla="*/ 0 w 994"/>
                <a:gd name="T17" fmla="*/ 4 h 916"/>
                <a:gd name="T18" fmla="*/ 0 w 994"/>
                <a:gd name="T19" fmla="*/ 4 h 916"/>
                <a:gd name="T20" fmla="*/ 0 w 994"/>
                <a:gd name="T21" fmla="*/ 3 h 916"/>
                <a:gd name="T22" fmla="*/ 0 w 994"/>
                <a:gd name="T23" fmla="*/ 3 h 916"/>
                <a:gd name="T24" fmla="*/ 0 w 994"/>
                <a:gd name="T25" fmla="*/ 3 h 916"/>
                <a:gd name="T26" fmla="*/ 0 w 994"/>
                <a:gd name="T27" fmla="*/ 2 h 916"/>
                <a:gd name="T28" fmla="*/ 0 w 994"/>
                <a:gd name="T29" fmla="*/ 2 h 916"/>
                <a:gd name="T30" fmla="*/ 0 w 994"/>
                <a:gd name="T31" fmla="*/ 2 h 916"/>
                <a:gd name="T32" fmla="*/ 0 w 994"/>
                <a:gd name="T33" fmla="*/ 1 h 916"/>
                <a:gd name="T34" fmla="*/ 0 w 994"/>
                <a:gd name="T35" fmla="*/ 1 h 916"/>
                <a:gd name="T36" fmla="*/ 0 w 994"/>
                <a:gd name="T37" fmla="*/ 1 h 916"/>
                <a:gd name="T38" fmla="*/ 0 w 994"/>
                <a:gd name="T39" fmla="*/ 1 h 916"/>
                <a:gd name="T40" fmla="*/ 0 w 994"/>
                <a:gd name="T41" fmla="*/ 1 h 916"/>
                <a:gd name="T42" fmla="*/ 0 w 994"/>
                <a:gd name="T43" fmla="*/ 1 h 916"/>
                <a:gd name="T44" fmla="*/ 0 w 994"/>
                <a:gd name="T45" fmla="*/ 1 h 916"/>
                <a:gd name="T46" fmla="*/ 0 w 994"/>
                <a:gd name="T47" fmla="*/ 1 h 916"/>
                <a:gd name="T48" fmla="*/ 0 w 994"/>
                <a:gd name="T49" fmla="*/ 1 h 916"/>
                <a:gd name="T50" fmla="*/ 0 w 994"/>
                <a:gd name="T51" fmla="*/ 1 h 916"/>
                <a:gd name="T52" fmla="*/ 0 w 994"/>
                <a:gd name="T53" fmla="*/ 1 h 916"/>
                <a:gd name="T54" fmla="*/ 0 w 994"/>
                <a:gd name="T55" fmla="*/ 1 h 916"/>
                <a:gd name="T56" fmla="*/ 0 w 994"/>
                <a:gd name="T57" fmla="*/ 1 h 916"/>
                <a:gd name="T58" fmla="*/ 0 w 994"/>
                <a:gd name="T59" fmla="*/ 1 h 916"/>
                <a:gd name="T60" fmla="*/ 0 w 994"/>
                <a:gd name="T61" fmla="*/ 1 h 916"/>
                <a:gd name="T62" fmla="*/ 0 w 994"/>
                <a:gd name="T63" fmla="*/ 1 h 916"/>
                <a:gd name="T64" fmla="*/ 0 w 994"/>
                <a:gd name="T65" fmla="*/ 0 h 916"/>
                <a:gd name="T66" fmla="*/ 0 w 994"/>
                <a:gd name="T67" fmla="*/ 1 h 916"/>
                <a:gd name="T68" fmla="*/ 0 w 994"/>
                <a:gd name="T69" fmla="*/ 1 h 916"/>
                <a:gd name="T70" fmla="*/ 0 w 994"/>
                <a:gd name="T71" fmla="*/ 1 h 916"/>
                <a:gd name="T72" fmla="*/ 0 w 994"/>
                <a:gd name="T73" fmla="*/ 1 h 916"/>
                <a:gd name="T74" fmla="*/ 0 w 994"/>
                <a:gd name="T75" fmla="*/ 1 h 916"/>
                <a:gd name="T76" fmla="*/ 0 w 994"/>
                <a:gd name="T77" fmla="*/ 1 h 916"/>
                <a:gd name="T78" fmla="*/ 0 w 994"/>
                <a:gd name="T79" fmla="*/ 1 h 916"/>
                <a:gd name="T80" fmla="*/ 0 w 994"/>
                <a:gd name="T81" fmla="*/ 1 h 91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994"/>
                <a:gd name="T124" fmla="*/ 0 h 916"/>
                <a:gd name="T125" fmla="*/ 994 w 994"/>
                <a:gd name="T126" fmla="*/ 916 h 91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994" h="916">
                  <a:moveTo>
                    <a:pt x="994" y="107"/>
                  </a:moveTo>
                  <a:lnTo>
                    <a:pt x="953" y="203"/>
                  </a:lnTo>
                  <a:lnTo>
                    <a:pt x="914" y="295"/>
                  </a:lnTo>
                  <a:lnTo>
                    <a:pt x="864" y="384"/>
                  </a:lnTo>
                  <a:lnTo>
                    <a:pt x="796" y="476"/>
                  </a:lnTo>
                  <a:lnTo>
                    <a:pt x="699" y="571"/>
                  </a:lnTo>
                  <a:lnTo>
                    <a:pt x="565" y="674"/>
                  </a:lnTo>
                  <a:lnTo>
                    <a:pt x="384" y="788"/>
                  </a:lnTo>
                  <a:lnTo>
                    <a:pt x="147" y="916"/>
                  </a:lnTo>
                  <a:lnTo>
                    <a:pt x="91" y="819"/>
                  </a:lnTo>
                  <a:lnTo>
                    <a:pt x="47" y="725"/>
                  </a:lnTo>
                  <a:lnTo>
                    <a:pt x="14" y="632"/>
                  </a:lnTo>
                  <a:lnTo>
                    <a:pt x="0" y="544"/>
                  </a:lnTo>
                  <a:lnTo>
                    <a:pt x="3" y="453"/>
                  </a:lnTo>
                  <a:lnTo>
                    <a:pt x="27" y="366"/>
                  </a:lnTo>
                  <a:lnTo>
                    <a:pt x="74" y="280"/>
                  </a:lnTo>
                  <a:lnTo>
                    <a:pt x="147" y="196"/>
                  </a:lnTo>
                  <a:lnTo>
                    <a:pt x="163" y="196"/>
                  </a:lnTo>
                  <a:lnTo>
                    <a:pt x="180" y="198"/>
                  </a:lnTo>
                  <a:lnTo>
                    <a:pt x="197" y="199"/>
                  </a:lnTo>
                  <a:lnTo>
                    <a:pt x="214" y="200"/>
                  </a:lnTo>
                  <a:lnTo>
                    <a:pt x="230" y="200"/>
                  </a:lnTo>
                  <a:lnTo>
                    <a:pt x="247" y="203"/>
                  </a:lnTo>
                  <a:lnTo>
                    <a:pt x="264" y="203"/>
                  </a:lnTo>
                  <a:lnTo>
                    <a:pt x="281" y="205"/>
                  </a:lnTo>
                  <a:lnTo>
                    <a:pt x="315" y="179"/>
                  </a:lnTo>
                  <a:lnTo>
                    <a:pt x="349" y="153"/>
                  </a:lnTo>
                  <a:lnTo>
                    <a:pt x="383" y="127"/>
                  </a:lnTo>
                  <a:lnTo>
                    <a:pt x="417" y="102"/>
                  </a:lnTo>
                  <a:lnTo>
                    <a:pt x="451" y="76"/>
                  </a:lnTo>
                  <a:lnTo>
                    <a:pt x="485" y="51"/>
                  </a:lnTo>
                  <a:lnTo>
                    <a:pt x="518" y="25"/>
                  </a:lnTo>
                  <a:lnTo>
                    <a:pt x="552" y="0"/>
                  </a:lnTo>
                  <a:lnTo>
                    <a:pt x="592" y="13"/>
                  </a:lnTo>
                  <a:lnTo>
                    <a:pt x="641" y="32"/>
                  </a:lnTo>
                  <a:lnTo>
                    <a:pt x="695" y="50"/>
                  </a:lnTo>
                  <a:lnTo>
                    <a:pt x="754" y="70"/>
                  </a:lnTo>
                  <a:lnTo>
                    <a:pt x="815" y="85"/>
                  </a:lnTo>
                  <a:lnTo>
                    <a:pt x="876" y="98"/>
                  </a:lnTo>
                  <a:lnTo>
                    <a:pt x="936" y="105"/>
                  </a:lnTo>
                  <a:lnTo>
                    <a:pt x="994" y="107"/>
                  </a:lnTo>
                  <a:close/>
                </a:path>
              </a:pathLst>
            </a:custGeom>
            <a:solidFill>
              <a:srgbClr val="C478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58" name="Freeform 56"/>
            <p:cNvSpPr>
              <a:spLocks/>
            </p:cNvSpPr>
            <p:nvPr/>
          </p:nvSpPr>
          <p:spPr bwMode="auto">
            <a:xfrm>
              <a:off x="5284" y="2055"/>
              <a:ext cx="295" cy="408"/>
            </a:xfrm>
            <a:custGeom>
              <a:avLst/>
              <a:gdLst>
                <a:gd name="T0" fmla="*/ 0 w 885"/>
                <a:gd name="T1" fmla="*/ 0 h 817"/>
                <a:gd name="T2" fmla="*/ 0 w 885"/>
                <a:gd name="T3" fmla="*/ 0 h 817"/>
                <a:gd name="T4" fmla="*/ 0 w 885"/>
                <a:gd name="T5" fmla="*/ 1 h 817"/>
                <a:gd name="T6" fmla="*/ 0 w 885"/>
                <a:gd name="T7" fmla="*/ 1 h 817"/>
                <a:gd name="T8" fmla="*/ 0 w 885"/>
                <a:gd name="T9" fmla="*/ 1 h 817"/>
                <a:gd name="T10" fmla="*/ 0 w 885"/>
                <a:gd name="T11" fmla="*/ 1 h 817"/>
                <a:gd name="T12" fmla="*/ 0 w 885"/>
                <a:gd name="T13" fmla="*/ 2 h 817"/>
                <a:gd name="T14" fmla="*/ 0 w 885"/>
                <a:gd name="T15" fmla="*/ 2 h 817"/>
                <a:gd name="T16" fmla="*/ 0 w 885"/>
                <a:gd name="T17" fmla="*/ 3 h 817"/>
                <a:gd name="T18" fmla="*/ 0 w 885"/>
                <a:gd name="T19" fmla="*/ 2 h 817"/>
                <a:gd name="T20" fmla="*/ 0 w 885"/>
                <a:gd name="T21" fmla="*/ 2 h 817"/>
                <a:gd name="T22" fmla="*/ 0 w 885"/>
                <a:gd name="T23" fmla="*/ 2 h 817"/>
                <a:gd name="T24" fmla="*/ 0 w 885"/>
                <a:gd name="T25" fmla="*/ 1 h 817"/>
                <a:gd name="T26" fmla="*/ 0 w 885"/>
                <a:gd name="T27" fmla="*/ 1 h 817"/>
                <a:gd name="T28" fmla="*/ 0 w 885"/>
                <a:gd name="T29" fmla="*/ 1 h 817"/>
                <a:gd name="T30" fmla="*/ 0 w 885"/>
                <a:gd name="T31" fmla="*/ 0 h 817"/>
                <a:gd name="T32" fmla="*/ 0 w 885"/>
                <a:gd name="T33" fmla="*/ 0 h 817"/>
                <a:gd name="T34" fmla="*/ 0 w 885"/>
                <a:gd name="T35" fmla="*/ 0 h 817"/>
                <a:gd name="T36" fmla="*/ 0 w 885"/>
                <a:gd name="T37" fmla="*/ 0 h 817"/>
                <a:gd name="T38" fmla="*/ 0 w 885"/>
                <a:gd name="T39" fmla="*/ 0 h 817"/>
                <a:gd name="T40" fmla="*/ 0 w 885"/>
                <a:gd name="T41" fmla="*/ 0 h 817"/>
                <a:gd name="T42" fmla="*/ 0 w 885"/>
                <a:gd name="T43" fmla="*/ 0 h 817"/>
                <a:gd name="T44" fmla="*/ 0 w 885"/>
                <a:gd name="T45" fmla="*/ 0 h 817"/>
                <a:gd name="T46" fmla="*/ 0 w 885"/>
                <a:gd name="T47" fmla="*/ 0 h 817"/>
                <a:gd name="T48" fmla="*/ 0 w 885"/>
                <a:gd name="T49" fmla="*/ 0 h 817"/>
                <a:gd name="T50" fmla="*/ 0 w 885"/>
                <a:gd name="T51" fmla="*/ 0 h 817"/>
                <a:gd name="T52" fmla="*/ 0 w 885"/>
                <a:gd name="T53" fmla="*/ 0 h 817"/>
                <a:gd name="T54" fmla="*/ 0 w 885"/>
                <a:gd name="T55" fmla="*/ 0 h 817"/>
                <a:gd name="T56" fmla="*/ 0 w 885"/>
                <a:gd name="T57" fmla="*/ 0 h 817"/>
                <a:gd name="T58" fmla="*/ 0 w 885"/>
                <a:gd name="T59" fmla="*/ 0 h 817"/>
                <a:gd name="T60" fmla="*/ 0 w 885"/>
                <a:gd name="T61" fmla="*/ 0 h 817"/>
                <a:gd name="T62" fmla="*/ 0 w 885"/>
                <a:gd name="T63" fmla="*/ 0 h 817"/>
                <a:gd name="T64" fmla="*/ 0 w 885"/>
                <a:gd name="T65" fmla="*/ 0 h 817"/>
                <a:gd name="T66" fmla="*/ 0 w 885"/>
                <a:gd name="T67" fmla="*/ 0 h 817"/>
                <a:gd name="T68" fmla="*/ 0 w 885"/>
                <a:gd name="T69" fmla="*/ 0 h 817"/>
                <a:gd name="T70" fmla="*/ 0 w 885"/>
                <a:gd name="T71" fmla="*/ 0 h 817"/>
                <a:gd name="T72" fmla="*/ 0 w 885"/>
                <a:gd name="T73" fmla="*/ 0 h 817"/>
                <a:gd name="T74" fmla="*/ 0 w 885"/>
                <a:gd name="T75" fmla="*/ 0 h 817"/>
                <a:gd name="T76" fmla="*/ 0 w 885"/>
                <a:gd name="T77" fmla="*/ 0 h 817"/>
                <a:gd name="T78" fmla="*/ 0 w 885"/>
                <a:gd name="T79" fmla="*/ 0 h 817"/>
                <a:gd name="T80" fmla="*/ 0 w 885"/>
                <a:gd name="T81" fmla="*/ 0 h 81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885"/>
                <a:gd name="T124" fmla="*/ 0 h 817"/>
                <a:gd name="T125" fmla="*/ 885 w 885"/>
                <a:gd name="T126" fmla="*/ 817 h 817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885" h="817">
                  <a:moveTo>
                    <a:pt x="885" y="95"/>
                  </a:moveTo>
                  <a:lnTo>
                    <a:pt x="848" y="180"/>
                  </a:lnTo>
                  <a:lnTo>
                    <a:pt x="812" y="262"/>
                  </a:lnTo>
                  <a:lnTo>
                    <a:pt x="768" y="342"/>
                  </a:lnTo>
                  <a:lnTo>
                    <a:pt x="707" y="424"/>
                  </a:lnTo>
                  <a:lnTo>
                    <a:pt x="621" y="509"/>
                  </a:lnTo>
                  <a:lnTo>
                    <a:pt x="501" y="602"/>
                  </a:lnTo>
                  <a:lnTo>
                    <a:pt x="340" y="702"/>
                  </a:lnTo>
                  <a:lnTo>
                    <a:pt x="131" y="817"/>
                  </a:lnTo>
                  <a:lnTo>
                    <a:pt x="80" y="730"/>
                  </a:lnTo>
                  <a:lnTo>
                    <a:pt x="41" y="648"/>
                  </a:lnTo>
                  <a:lnTo>
                    <a:pt x="13" y="564"/>
                  </a:lnTo>
                  <a:lnTo>
                    <a:pt x="0" y="486"/>
                  </a:lnTo>
                  <a:lnTo>
                    <a:pt x="1" y="406"/>
                  </a:lnTo>
                  <a:lnTo>
                    <a:pt x="23" y="328"/>
                  </a:lnTo>
                  <a:lnTo>
                    <a:pt x="65" y="251"/>
                  </a:lnTo>
                  <a:lnTo>
                    <a:pt x="131" y="175"/>
                  </a:lnTo>
                  <a:lnTo>
                    <a:pt x="145" y="175"/>
                  </a:lnTo>
                  <a:lnTo>
                    <a:pt x="159" y="176"/>
                  </a:lnTo>
                  <a:lnTo>
                    <a:pt x="174" y="178"/>
                  </a:lnTo>
                  <a:lnTo>
                    <a:pt x="189" y="179"/>
                  </a:lnTo>
                  <a:lnTo>
                    <a:pt x="203" y="179"/>
                  </a:lnTo>
                  <a:lnTo>
                    <a:pt x="219" y="181"/>
                  </a:lnTo>
                  <a:lnTo>
                    <a:pt x="233" y="181"/>
                  </a:lnTo>
                  <a:lnTo>
                    <a:pt x="248" y="184"/>
                  </a:lnTo>
                  <a:lnTo>
                    <a:pt x="278" y="161"/>
                  </a:lnTo>
                  <a:lnTo>
                    <a:pt x="309" y="138"/>
                  </a:lnTo>
                  <a:lnTo>
                    <a:pt x="339" y="115"/>
                  </a:lnTo>
                  <a:lnTo>
                    <a:pt x="370" y="93"/>
                  </a:lnTo>
                  <a:lnTo>
                    <a:pt x="399" y="69"/>
                  </a:lnTo>
                  <a:lnTo>
                    <a:pt x="429" y="46"/>
                  </a:lnTo>
                  <a:lnTo>
                    <a:pt x="460" y="22"/>
                  </a:lnTo>
                  <a:lnTo>
                    <a:pt x="491" y="0"/>
                  </a:lnTo>
                  <a:lnTo>
                    <a:pt x="531" y="1"/>
                  </a:lnTo>
                  <a:lnTo>
                    <a:pt x="577" y="10"/>
                  </a:lnTo>
                  <a:lnTo>
                    <a:pt x="627" y="22"/>
                  </a:lnTo>
                  <a:lnTo>
                    <a:pt x="680" y="38"/>
                  </a:lnTo>
                  <a:lnTo>
                    <a:pt x="733" y="54"/>
                  </a:lnTo>
                  <a:lnTo>
                    <a:pt x="786" y="69"/>
                  </a:lnTo>
                  <a:lnTo>
                    <a:pt x="837" y="84"/>
                  </a:lnTo>
                  <a:lnTo>
                    <a:pt x="885" y="95"/>
                  </a:lnTo>
                  <a:close/>
                </a:path>
              </a:pathLst>
            </a:custGeom>
            <a:solidFill>
              <a:srgbClr val="D1852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59" name="Freeform 57"/>
            <p:cNvSpPr>
              <a:spLocks/>
            </p:cNvSpPr>
            <p:nvPr/>
          </p:nvSpPr>
          <p:spPr bwMode="auto">
            <a:xfrm>
              <a:off x="5299" y="2066"/>
              <a:ext cx="260" cy="364"/>
            </a:xfrm>
            <a:custGeom>
              <a:avLst/>
              <a:gdLst>
                <a:gd name="T0" fmla="*/ 0 w 778"/>
                <a:gd name="T1" fmla="*/ 0 h 729"/>
                <a:gd name="T2" fmla="*/ 0 w 778"/>
                <a:gd name="T3" fmla="*/ 0 h 729"/>
                <a:gd name="T4" fmla="*/ 0 w 778"/>
                <a:gd name="T5" fmla="*/ 0 h 729"/>
                <a:gd name="T6" fmla="*/ 0 w 778"/>
                <a:gd name="T7" fmla="*/ 1 h 729"/>
                <a:gd name="T8" fmla="*/ 0 w 778"/>
                <a:gd name="T9" fmla="*/ 1 h 729"/>
                <a:gd name="T10" fmla="*/ 0 w 778"/>
                <a:gd name="T11" fmla="*/ 1 h 729"/>
                <a:gd name="T12" fmla="*/ 0 w 778"/>
                <a:gd name="T13" fmla="*/ 2 h 729"/>
                <a:gd name="T14" fmla="*/ 0 w 778"/>
                <a:gd name="T15" fmla="*/ 2 h 729"/>
                <a:gd name="T16" fmla="*/ 0 w 778"/>
                <a:gd name="T17" fmla="*/ 2 h 729"/>
                <a:gd name="T18" fmla="*/ 0 w 778"/>
                <a:gd name="T19" fmla="*/ 2 h 729"/>
                <a:gd name="T20" fmla="*/ 0 w 778"/>
                <a:gd name="T21" fmla="*/ 2 h 729"/>
                <a:gd name="T22" fmla="*/ 0 w 778"/>
                <a:gd name="T23" fmla="*/ 1 h 729"/>
                <a:gd name="T24" fmla="*/ 0 w 778"/>
                <a:gd name="T25" fmla="*/ 1 h 729"/>
                <a:gd name="T26" fmla="*/ 0 w 778"/>
                <a:gd name="T27" fmla="*/ 1 h 729"/>
                <a:gd name="T28" fmla="*/ 0 w 778"/>
                <a:gd name="T29" fmla="*/ 1 h 729"/>
                <a:gd name="T30" fmla="*/ 0 w 778"/>
                <a:gd name="T31" fmla="*/ 0 h 729"/>
                <a:gd name="T32" fmla="*/ 0 w 778"/>
                <a:gd name="T33" fmla="*/ 0 h 729"/>
                <a:gd name="T34" fmla="*/ 0 w 778"/>
                <a:gd name="T35" fmla="*/ 0 h 729"/>
                <a:gd name="T36" fmla="*/ 0 w 778"/>
                <a:gd name="T37" fmla="*/ 0 h 729"/>
                <a:gd name="T38" fmla="*/ 0 w 778"/>
                <a:gd name="T39" fmla="*/ 0 h 729"/>
                <a:gd name="T40" fmla="*/ 0 w 778"/>
                <a:gd name="T41" fmla="*/ 0 h 729"/>
                <a:gd name="T42" fmla="*/ 0 w 778"/>
                <a:gd name="T43" fmla="*/ 0 h 729"/>
                <a:gd name="T44" fmla="*/ 0 w 778"/>
                <a:gd name="T45" fmla="*/ 0 h 729"/>
                <a:gd name="T46" fmla="*/ 0 w 778"/>
                <a:gd name="T47" fmla="*/ 0 h 729"/>
                <a:gd name="T48" fmla="*/ 0 w 778"/>
                <a:gd name="T49" fmla="*/ 0 h 729"/>
                <a:gd name="T50" fmla="*/ 0 w 778"/>
                <a:gd name="T51" fmla="*/ 0 h 729"/>
                <a:gd name="T52" fmla="*/ 0 w 778"/>
                <a:gd name="T53" fmla="*/ 0 h 729"/>
                <a:gd name="T54" fmla="*/ 0 w 778"/>
                <a:gd name="T55" fmla="*/ 0 h 729"/>
                <a:gd name="T56" fmla="*/ 0 w 778"/>
                <a:gd name="T57" fmla="*/ 0 h 729"/>
                <a:gd name="T58" fmla="*/ 0 w 778"/>
                <a:gd name="T59" fmla="*/ 0 h 729"/>
                <a:gd name="T60" fmla="*/ 0 w 778"/>
                <a:gd name="T61" fmla="*/ 0 h 729"/>
                <a:gd name="T62" fmla="*/ 0 w 778"/>
                <a:gd name="T63" fmla="*/ 0 h 729"/>
                <a:gd name="T64" fmla="*/ 0 w 778"/>
                <a:gd name="T65" fmla="*/ 0 h 729"/>
                <a:gd name="T66" fmla="*/ 0 w 778"/>
                <a:gd name="T67" fmla="*/ 0 h 729"/>
                <a:gd name="T68" fmla="*/ 0 w 778"/>
                <a:gd name="T69" fmla="*/ 0 h 729"/>
                <a:gd name="T70" fmla="*/ 0 w 778"/>
                <a:gd name="T71" fmla="*/ 0 h 729"/>
                <a:gd name="T72" fmla="*/ 0 w 778"/>
                <a:gd name="T73" fmla="*/ 0 h 729"/>
                <a:gd name="T74" fmla="*/ 0 w 778"/>
                <a:gd name="T75" fmla="*/ 0 h 729"/>
                <a:gd name="T76" fmla="*/ 0 w 778"/>
                <a:gd name="T77" fmla="*/ 0 h 729"/>
                <a:gd name="T78" fmla="*/ 0 w 778"/>
                <a:gd name="T79" fmla="*/ 0 h 729"/>
                <a:gd name="T80" fmla="*/ 0 w 778"/>
                <a:gd name="T81" fmla="*/ 0 h 729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778"/>
                <a:gd name="T124" fmla="*/ 0 h 729"/>
                <a:gd name="T125" fmla="*/ 778 w 778"/>
                <a:gd name="T126" fmla="*/ 729 h 729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778" h="729">
                  <a:moveTo>
                    <a:pt x="778" y="96"/>
                  </a:moveTo>
                  <a:lnTo>
                    <a:pt x="745" y="170"/>
                  </a:lnTo>
                  <a:lnTo>
                    <a:pt x="714" y="242"/>
                  </a:lnTo>
                  <a:lnTo>
                    <a:pt x="673" y="312"/>
                  </a:lnTo>
                  <a:lnTo>
                    <a:pt x="621" y="384"/>
                  </a:lnTo>
                  <a:lnTo>
                    <a:pt x="545" y="458"/>
                  </a:lnTo>
                  <a:lnTo>
                    <a:pt x="441" y="539"/>
                  </a:lnTo>
                  <a:lnTo>
                    <a:pt x="299" y="628"/>
                  </a:lnTo>
                  <a:lnTo>
                    <a:pt x="114" y="729"/>
                  </a:lnTo>
                  <a:lnTo>
                    <a:pt x="71" y="653"/>
                  </a:lnTo>
                  <a:lnTo>
                    <a:pt x="35" y="579"/>
                  </a:lnTo>
                  <a:lnTo>
                    <a:pt x="11" y="507"/>
                  </a:lnTo>
                  <a:lnTo>
                    <a:pt x="0" y="438"/>
                  </a:lnTo>
                  <a:lnTo>
                    <a:pt x="2" y="367"/>
                  </a:lnTo>
                  <a:lnTo>
                    <a:pt x="20" y="299"/>
                  </a:lnTo>
                  <a:lnTo>
                    <a:pt x="57" y="233"/>
                  </a:lnTo>
                  <a:lnTo>
                    <a:pt x="114" y="166"/>
                  </a:lnTo>
                  <a:lnTo>
                    <a:pt x="127" y="166"/>
                  </a:lnTo>
                  <a:lnTo>
                    <a:pt x="140" y="166"/>
                  </a:lnTo>
                  <a:lnTo>
                    <a:pt x="153" y="167"/>
                  </a:lnTo>
                  <a:lnTo>
                    <a:pt x="167" y="169"/>
                  </a:lnTo>
                  <a:lnTo>
                    <a:pt x="179" y="169"/>
                  </a:lnTo>
                  <a:lnTo>
                    <a:pt x="192" y="171"/>
                  </a:lnTo>
                  <a:lnTo>
                    <a:pt x="205" y="171"/>
                  </a:lnTo>
                  <a:lnTo>
                    <a:pt x="219" y="174"/>
                  </a:lnTo>
                  <a:lnTo>
                    <a:pt x="244" y="153"/>
                  </a:lnTo>
                  <a:lnTo>
                    <a:pt x="271" y="132"/>
                  </a:lnTo>
                  <a:lnTo>
                    <a:pt x="298" y="112"/>
                  </a:lnTo>
                  <a:lnTo>
                    <a:pt x="325" y="93"/>
                  </a:lnTo>
                  <a:lnTo>
                    <a:pt x="350" y="72"/>
                  </a:lnTo>
                  <a:lnTo>
                    <a:pt x="378" y="52"/>
                  </a:lnTo>
                  <a:lnTo>
                    <a:pt x="404" y="33"/>
                  </a:lnTo>
                  <a:lnTo>
                    <a:pt x="432" y="13"/>
                  </a:lnTo>
                  <a:lnTo>
                    <a:pt x="472" y="2"/>
                  </a:lnTo>
                  <a:lnTo>
                    <a:pt x="515" y="0"/>
                  </a:lnTo>
                  <a:lnTo>
                    <a:pt x="560" y="5"/>
                  </a:lnTo>
                  <a:lnTo>
                    <a:pt x="608" y="17"/>
                  </a:lnTo>
                  <a:lnTo>
                    <a:pt x="654" y="33"/>
                  </a:lnTo>
                  <a:lnTo>
                    <a:pt x="699" y="52"/>
                  </a:lnTo>
                  <a:lnTo>
                    <a:pt x="740" y="73"/>
                  </a:lnTo>
                  <a:lnTo>
                    <a:pt x="778" y="96"/>
                  </a:lnTo>
                  <a:close/>
                </a:path>
              </a:pathLst>
            </a:custGeom>
            <a:solidFill>
              <a:srgbClr val="E0943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60" name="Freeform 58"/>
            <p:cNvSpPr>
              <a:spLocks/>
            </p:cNvSpPr>
            <p:nvPr/>
          </p:nvSpPr>
          <p:spPr bwMode="auto">
            <a:xfrm>
              <a:off x="4951" y="1616"/>
              <a:ext cx="694" cy="469"/>
            </a:xfrm>
            <a:custGeom>
              <a:avLst/>
              <a:gdLst>
                <a:gd name="T0" fmla="*/ 0 w 2080"/>
                <a:gd name="T1" fmla="*/ 2 h 936"/>
                <a:gd name="T2" fmla="*/ 0 w 2080"/>
                <a:gd name="T3" fmla="*/ 2 h 936"/>
                <a:gd name="T4" fmla="*/ 0 w 2080"/>
                <a:gd name="T5" fmla="*/ 2 h 936"/>
                <a:gd name="T6" fmla="*/ 0 w 2080"/>
                <a:gd name="T7" fmla="*/ 2 h 936"/>
                <a:gd name="T8" fmla="*/ 0 w 2080"/>
                <a:gd name="T9" fmla="*/ 2 h 936"/>
                <a:gd name="T10" fmla="*/ 0 w 2080"/>
                <a:gd name="T11" fmla="*/ 2 h 936"/>
                <a:gd name="T12" fmla="*/ 0 w 2080"/>
                <a:gd name="T13" fmla="*/ 2 h 936"/>
                <a:gd name="T14" fmla="*/ 0 w 2080"/>
                <a:gd name="T15" fmla="*/ 1 h 936"/>
                <a:gd name="T16" fmla="*/ 0 w 2080"/>
                <a:gd name="T17" fmla="*/ 1 h 936"/>
                <a:gd name="T18" fmla="*/ 0 w 2080"/>
                <a:gd name="T19" fmla="*/ 1 h 936"/>
                <a:gd name="T20" fmla="*/ 0 w 2080"/>
                <a:gd name="T21" fmla="*/ 1 h 936"/>
                <a:gd name="T22" fmla="*/ 0 w 2080"/>
                <a:gd name="T23" fmla="*/ 1 h 936"/>
                <a:gd name="T24" fmla="*/ 0 w 2080"/>
                <a:gd name="T25" fmla="*/ 2 h 936"/>
                <a:gd name="T26" fmla="*/ 0 w 2080"/>
                <a:gd name="T27" fmla="*/ 2 h 936"/>
                <a:gd name="T28" fmla="*/ 0 w 2080"/>
                <a:gd name="T29" fmla="*/ 3 h 936"/>
                <a:gd name="T30" fmla="*/ 0 w 2080"/>
                <a:gd name="T31" fmla="*/ 3 h 936"/>
                <a:gd name="T32" fmla="*/ 0 w 2080"/>
                <a:gd name="T33" fmla="*/ 4 h 936"/>
                <a:gd name="T34" fmla="*/ 0 w 2080"/>
                <a:gd name="T35" fmla="*/ 4 h 936"/>
                <a:gd name="T36" fmla="*/ 0 w 2080"/>
                <a:gd name="T37" fmla="*/ 4 h 936"/>
                <a:gd name="T38" fmla="*/ 0 w 2080"/>
                <a:gd name="T39" fmla="*/ 4 h 936"/>
                <a:gd name="T40" fmla="*/ 0 w 2080"/>
                <a:gd name="T41" fmla="*/ 4 h 936"/>
                <a:gd name="T42" fmla="*/ 0 w 2080"/>
                <a:gd name="T43" fmla="*/ 4 h 936"/>
                <a:gd name="T44" fmla="*/ 0 w 2080"/>
                <a:gd name="T45" fmla="*/ 4 h 936"/>
                <a:gd name="T46" fmla="*/ 0 w 2080"/>
                <a:gd name="T47" fmla="*/ 4 h 936"/>
                <a:gd name="T48" fmla="*/ 0 w 2080"/>
                <a:gd name="T49" fmla="*/ 4 h 936"/>
                <a:gd name="T50" fmla="*/ 0 w 2080"/>
                <a:gd name="T51" fmla="*/ 3 h 936"/>
                <a:gd name="T52" fmla="*/ 0 w 2080"/>
                <a:gd name="T53" fmla="*/ 3 h 936"/>
                <a:gd name="T54" fmla="*/ 0 w 2080"/>
                <a:gd name="T55" fmla="*/ 3 h 936"/>
                <a:gd name="T56" fmla="*/ 0 w 2080"/>
                <a:gd name="T57" fmla="*/ 3 h 936"/>
                <a:gd name="T58" fmla="*/ 0 w 2080"/>
                <a:gd name="T59" fmla="*/ 2 h 936"/>
                <a:gd name="T60" fmla="*/ 0 w 2080"/>
                <a:gd name="T61" fmla="*/ 2 h 936"/>
                <a:gd name="T62" fmla="*/ 0 w 2080"/>
                <a:gd name="T63" fmla="*/ 2 h 936"/>
                <a:gd name="T64" fmla="*/ 0 w 2080"/>
                <a:gd name="T65" fmla="*/ 2 h 936"/>
                <a:gd name="T66" fmla="*/ 0 w 2080"/>
                <a:gd name="T67" fmla="*/ 3 h 936"/>
                <a:gd name="T68" fmla="*/ 0 w 2080"/>
                <a:gd name="T69" fmla="*/ 3 h 936"/>
                <a:gd name="T70" fmla="*/ 0 w 2080"/>
                <a:gd name="T71" fmla="*/ 3 h 936"/>
                <a:gd name="T72" fmla="*/ 0 w 2080"/>
                <a:gd name="T73" fmla="*/ 3 h 936"/>
                <a:gd name="T74" fmla="*/ 0 w 2080"/>
                <a:gd name="T75" fmla="*/ 3 h 936"/>
                <a:gd name="T76" fmla="*/ 0 w 2080"/>
                <a:gd name="T77" fmla="*/ 3 h 936"/>
                <a:gd name="T78" fmla="*/ 0 w 2080"/>
                <a:gd name="T79" fmla="*/ 3 h 936"/>
                <a:gd name="T80" fmla="*/ 0 w 2080"/>
                <a:gd name="T81" fmla="*/ 3 h 936"/>
                <a:gd name="T82" fmla="*/ 0 w 2080"/>
                <a:gd name="T83" fmla="*/ 3 h 936"/>
                <a:gd name="T84" fmla="*/ 0 w 2080"/>
                <a:gd name="T85" fmla="*/ 3 h 936"/>
                <a:gd name="T86" fmla="*/ 0 w 2080"/>
                <a:gd name="T87" fmla="*/ 2 h 936"/>
                <a:gd name="T88" fmla="*/ 0 w 2080"/>
                <a:gd name="T89" fmla="*/ 2 h 9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080"/>
                <a:gd name="T136" fmla="*/ 0 h 936"/>
                <a:gd name="T137" fmla="*/ 2080 w 2080"/>
                <a:gd name="T138" fmla="*/ 936 h 9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080" h="936">
                  <a:moveTo>
                    <a:pt x="635" y="326"/>
                  </a:moveTo>
                  <a:lnTo>
                    <a:pt x="568" y="371"/>
                  </a:lnTo>
                  <a:lnTo>
                    <a:pt x="499" y="409"/>
                  </a:lnTo>
                  <a:lnTo>
                    <a:pt x="427" y="439"/>
                  </a:lnTo>
                  <a:lnTo>
                    <a:pt x="352" y="461"/>
                  </a:lnTo>
                  <a:lnTo>
                    <a:pt x="271" y="473"/>
                  </a:lnTo>
                  <a:lnTo>
                    <a:pt x="186" y="475"/>
                  </a:lnTo>
                  <a:lnTo>
                    <a:pt x="96" y="466"/>
                  </a:lnTo>
                  <a:lnTo>
                    <a:pt x="0" y="446"/>
                  </a:lnTo>
                  <a:lnTo>
                    <a:pt x="110" y="431"/>
                  </a:lnTo>
                  <a:lnTo>
                    <a:pt x="206" y="407"/>
                  </a:lnTo>
                  <a:lnTo>
                    <a:pt x="288" y="375"/>
                  </a:lnTo>
                  <a:lnTo>
                    <a:pt x="361" y="335"/>
                  </a:lnTo>
                  <a:lnTo>
                    <a:pt x="422" y="288"/>
                  </a:lnTo>
                  <a:lnTo>
                    <a:pt x="474" y="238"/>
                  </a:lnTo>
                  <a:lnTo>
                    <a:pt x="518" y="180"/>
                  </a:lnTo>
                  <a:lnTo>
                    <a:pt x="559" y="121"/>
                  </a:lnTo>
                  <a:lnTo>
                    <a:pt x="698" y="33"/>
                  </a:lnTo>
                  <a:lnTo>
                    <a:pt x="817" y="0"/>
                  </a:lnTo>
                  <a:lnTo>
                    <a:pt x="917" y="10"/>
                  </a:lnTo>
                  <a:lnTo>
                    <a:pt x="1005" y="52"/>
                  </a:lnTo>
                  <a:lnTo>
                    <a:pt x="1084" y="110"/>
                  </a:lnTo>
                  <a:lnTo>
                    <a:pt x="1164" y="172"/>
                  </a:lnTo>
                  <a:lnTo>
                    <a:pt x="1246" y="224"/>
                  </a:lnTo>
                  <a:lnTo>
                    <a:pt x="1338" y="258"/>
                  </a:lnTo>
                  <a:lnTo>
                    <a:pt x="1438" y="296"/>
                  </a:lnTo>
                  <a:lnTo>
                    <a:pt x="1564" y="346"/>
                  </a:lnTo>
                  <a:lnTo>
                    <a:pt x="1699" y="405"/>
                  </a:lnTo>
                  <a:lnTo>
                    <a:pt x="1833" y="471"/>
                  </a:lnTo>
                  <a:lnTo>
                    <a:pt x="1949" y="544"/>
                  </a:lnTo>
                  <a:lnTo>
                    <a:pt x="2036" y="624"/>
                  </a:lnTo>
                  <a:lnTo>
                    <a:pt x="2080" y="710"/>
                  </a:lnTo>
                  <a:lnTo>
                    <a:pt x="2070" y="802"/>
                  </a:lnTo>
                  <a:lnTo>
                    <a:pt x="2062" y="817"/>
                  </a:lnTo>
                  <a:lnTo>
                    <a:pt x="2053" y="833"/>
                  </a:lnTo>
                  <a:lnTo>
                    <a:pt x="2045" y="849"/>
                  </a:lnTo>
                  <a:lnTo>
                    <a:pt x="2038" y="866"/>
                  </a:lnTo>
                  <a:lnTo>
                    <a:pt x="2029" y="880"/>
                  </a:lnTo>
                  <a:lnTo>
                    <a:pt x="2024" y="896"/>
                  </a:lnTo>
                  <a:lnTo>
                    <a:pt x="2017" y="911"/>
                  </a:lnTo>
                  <a:lnTo>
                    <a:pt x="2011" y="927"/>
                  </a:lnTo>
                  <a:lnTo>
                    <a:pt x="1942" y="936"/>
                  </a:lnTo>
                  <a:lnTo>
                    <a:pt x="1873" y="936"/>
                  </a:lnTo>
                  <a:lnTo>
                    <a:pt x="1801" y="927"/>
                  </a:lnTo>
                  <a:lnTo>
                    <a:pt x="1734" y="911"/>
                  </a:lnTo>
                  <a:lnTo>
                    <a:pt x="1669" y="889"/>
                  </a:lnTo>
                  <a:lnTo>
                    <a:pt x="1612" y="863"/>
                  </a:lnTo>
                  <a:lnTo>
                    <a:pt x="1561" y="836"/>
                  </a:lnTo>
                  <a:lnTo>
                    <a:pt x="1521" y="809"/>
                  </a:lnTo>
                  <a:lnTo>
                    <a:pt x="1527" y="805"/>
                  </a:lnTo>
                  <a:lnTo>
                    <a:pt x="1533" y="802"/>
                  </a:lnTo>
                  <a:lnTo>
                    <a:pt x="1490" y="762"/>
                  </a:lnTo>
                  <a:lnTo>
                    <a:pt x="1456" y="723"/>
                  </a:lnTo>
                  <a:lnTo>
                    <a:pt x="1427" y="681"/>
                  </a:lnTo>
                  <a:lnTo>
                    <a:pt x="1400" y="640"/>
                  </a:lnTo>
                  <a:lnTo>
                    <a:pt x="1370" y="597"/>
                  </a:lnTo>
                  <a:lnTo>
                    <a:pt x="1339" y="555"/>
                  </a:lnTo>
                  <a:lnTo>
                    <a:pt x="1302" y="512"/>
                  </a:lnTo>
                  <a:lnTo>
                    <a:pt x="1257" y="474"/>
                  </a:lnTo>
                  <a:lnTo>
                    <a:pt x="1211" y="473"/>
                  </a:lnTo>
                  <a:lnTo>
                    <a:pt x="1170" y="463"/>
                  </a:lnTo>
                  <a:lnTo>
                    <a:pt x="1130" y="448"/>
                  </a:lnTo>
                  <a:lnTo>
                    <a:pt x="1092" y="435"/>
                  </a:lnTo>
                  <a:lnTo>
                    <a:pt x="1054" y="423"/>
                  </a:lnTo>
                  <a:lnTo>
                    <a:pt x="1017" y="422"/>
                  </a:lnTo>
                  <a:lnTo>
                    <a:pt x="978" y="432"/>
                  </a:lnTo>
                  <a:lnTo>
                    <a:pt x="937" y="462"/>
                  </a:lnTo>
                  <a:lnTo>
                    <a:pt x="916" y="531"/>
                  </a:lnTo>
                  <a:lnTo>
                    <a:pt x="920" y="591"/>
                  </a:lnTo>
                  <a:lnTo>
                    <a:pt x="944" y="637"/>
                  </a:lnTo>
                  <a:lnTo>
                    <a:pt x="986" y="667"/>
                  </a:lnTo>
                  <a:lnTo>
                    <a:pt x="1041" y="678"/>
                  </a:lnTo>
                  <a:lnTo>
                    <a:pt x="1109" y="668"/>
                  </a:lnTo>
                  <a:lnTo>
                    <a:pt x="1182" y="634"/>
                  </a:lnTo>
                  <a:lnTo>
                    <a:pt x="1263" y="576"/>
                  </a:lnTo>
                  <a:lnTo>
                    <a:pt x="1223" y="624"/>
                  </a:lnTo>
                  <a:lnTo>
                    <a:pt x="1181" y="663"/>
                  </a:lnTo>
                  <a:lnTo>
                    <a:pt x="1133" y="689"/>
                  </a:lnTo>
                  <a:lnTo>
                    <a:pt x="1082" y="704"/>
                  </a:lnTo>
                  <a:lnTo>
                    <a:pt x="1024" y="702"/>
                  </a:lnTo>
                  <a:lnTo>
                    <a:pt x="962" y="689"/>
                  </a:lnTo>
                  <a:lnTo>
                    <a:pt x="894" y="661"/>
                  </a:lnTo>
                  <a:lnTo>
                    <a:pt x="821" y="617"/>
                  </a:lnTo>
                  <a:lnTo>
                    <a:pt x="756" y="610"/>
                  </a:lnTo>
                  <a:lnTo>
                    <a:pt x="710" y="591"/>
                  </a:lnTo>
                  <a:lnTo>
                    <a:pt x="676" y="561"/>
                  </a:lnTo>
                  <a:lnTo>
                    <a:pt x="655" y="525"/>
                  </a:lnTo>
                  <a:lnTo>
                    <a:pt x="642" y="479"/>
                  </a:lnTo>
                  <a:lnTo>
                    <a:pt x="636" y="431"/>
                  </a:lnTo>
                  <a:lnTo>
                    <a:pt x="633" y="379"/>
                  </a:lnTo>
                  <a:lnTo>
                    <a:pt x="635" y="326"/>
                  </a:lnTo>
                  <a:close/>
                </a:path>
              </a:pathLst>
            </a:custGeom>
            <a:solidFill>
              <a:srgbClr val="B86B0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61" name="Freeform 59"/>
            <p:cNvSpPr>
              <a:spLocks/>
            </p:cNvSpPr>
            <p:nvPr/>
          </p:nvSpPr>
          <p:spPr bwMode="auto">
            <a:xfrm>
              <a:off x="4990" y="1648"/>
              <a:ext cx="645" cy="382"/>
            </a:xfrm>
            <a:custGeom>
              <a:avLst/>
              <a:gdLst>
                <a:gd name="T0" fmla="*/ 0 w 1935"/>
                <a:gd name="T1" fmla="*/ 1 h 764"/>
                <a:gd name="T2" fmla="*/ 0 w 1935"/>
                <a:gd name="T3" fmla="*/ 1 h 764"/>
                <a:gd name="T4" fmla="*/ 0 w 1935"/>
                <a:gd name="T5" fmla="*/ 1 h 764"/>
                <a:gd name="T6" fmla="*/ 0 w 1935"/>
                <a:gd name="T7" fmla="*/ 1 h 764"/>
                <a:gd name="T8" fmla="*/ 0 w 1935"/>
                <a:gd name="T9" fmla="*/ 1 h 764"/>
                <a:gd name="T10" fmla="*/ 0 w 1935"/>
                <a:gd name="T11" fmla="*/ 1 h 764"/>
                <a:gd name="T12" fmla="*/ 0 w 1935"/>
                <a:gd name="T13" fmla="*/ 1 h 764"/>
                <a:gd name="T14" fmla="*/ 0 w 1935"/>
                <a:gd name="T15" fmla="*/ 1 h 764"/>
                <a:gd name="T16" fmla="*/ 0 w 1935"/>
                <a:gd name="T17" fmla="*/ 1 h 764"/>
                <a:gd name="T18" fmla="*/ 0 w 1935"/>
                <a:gd name="T19" fmla="*/ 1 h 764"/>
                <a:gd name="T20" fmla="*/ 0 w 1935"/>
                <a:gd name="T21" fmla="*/ 1 h 764"/>
                <a:gd name="T22" fmla="*/ 0 w 1935"/>
                <a:gd name="T23" fmla="*/ 1 h 764"/>
                <a:gd name="T24" fmla="*/ 0 w 1935"/>
                <a:gd name="T25" fmla="*/ 1 h 764"/>
                <a:gd name="T26" fmla="*/ 0 w 1935"/>
                <a:gd name="T27" fmla="*/ 1 h 764"/>
                <a:gd name="T28" fmla="*/ 0 w 1935"/>
                <a:gd name="T29" fmla="*/ 1 h 764"/>
                <a:gd name="T30" fmla="*/ 0 w 1935"/>
                <a:gd name="T31" fmla="*/ 3 h 764"/>
                <a:gd name="T32" fmla="*/ 0 w 1935"/>
                <a:gd name="T33" fmla="*/ 3 h 764"/>
                <a:gd name="T34" fmla="*/ 0 w 1935"/>
                <a:gd name="T35" fmla="*/ 3 h 764"/>
                <a:gd name="T36" fmla="*/ 0 w 1935"/>
                <a:gd name="T37" fmla="*/ 3 h 764"/>
                <a:gd name="T38" fmla="*/ 0 w 1935"/>
                <a:gd name="T39" fmla="*/ 3 h 764"/>
                <a:gd name="T40" fmla="*/ 0 w 1935"/>
                <a:gd name="T41" fmla="*/ 3 h 764"/>
                <a:gd name="T42" fmla="*/ 0 w 1935"/>
                <a:gd name="T43" fmla="*/ 3 h 764"/>
                <a:gd name="T44" fmla="*/ 0 w 1935"/>
                <a:gd name="T45" fmla="*/ 3 h 764"/>
                <a:gd name="T46" fmla="*/ 0 w 1935"/>
                <a:gd name="T47" fmla="*/ 3 h 764"/>
                <a:gd name="T48" fmla="*/ 0 w 1935"/>
                <a:gd name="T49" fmla="*/ 3 h 764"/>
                <a:gd name="T50" fmla="*/ 0 w 1935"/>
                <a:gd name="T51" fmla="*/ 3 h 764"/>
                <a:gd name="T52" fmla="*/ 0 w 1935"/>
                <a:gd name="T53" fmla="*/ 1 h 764"/>
                <a:gd name="T54" fmla="*/ 0 w 1935"/>
                <a:gd name="T55" fmla="*/ 1 h 764"/>
                <a:gd name="T56" fmla="*/ 0 w 1935"/>
                <a:gd name="T57" fmla="*/ 1 h 764"/>
                <a:gd name="T58" fmla="*/ 0 w 1935"/>
                <a:gd name="T59" fmla="*/ 1 h 764"/>
                <a:gd name="T60" fmla="*/ 0 w 1935"/>
                <a:gd name="T61" fmla="*/ 1 h 764"/>
                <a:gd name="T62" fmla="*/ 0 w 1935"/>
                <a:gd name="T63" fmla="*/ 1 h 764"/>
                <a:gd name="T64" fmla="*/ 0 w 1935"/>
                <a:gd name="T65" fmla="*/ 1 h 764"/>
                <a:gd name="T66" fmla="*/ 0 w 1935"/>
                <a:gd name="T67" fmla="*/ 3 h 764"/>
                <a:gd name="T68" fmla="*/ 0 w 1935"/>
                <a:gd name="T69" fmla="*/ 3 h 764"/>
                <a:gd name="T70" fmla="*/ 0 w 1935"/>
                <a:gd name="T71" fmla="*/ 3 h 764"/>
                <a:gd name="T72" fmla="*/ 0 w 1935"/>
                <a:gd name="T73" fmla="*/ 3 h 764"/>
                <a:gd name="T74" fmla="*/ 0 w 1935"/>
                <a:gd name="T75" fmla="*/ 3 h 764"/>
                <a:gd name="T76" fmla="*/ 0 w 1935"/>
                <a:gd name="T77" fmla="*/ 3 h 764"/>
                <a:gd name="T78" fmla="*/ 0 w 1935"/>
                <a:gd name="T79" fmla="*/ 3 h 764"/>
                <a:gd name="T80" fmla="*/ 0 w 1935"/>
                <a:gd name="T81" fmla="*/ 3 h 764"/>
                <a:gd name="T82" fmla="*/ 0 w 1935"/>
                <a:gd name="T83" fmla="*/ 1 h 764"/>
                <a:gd name="T84" fmla="*/ 0 w 1935"/>
                <a:gd name="T85" fmla="*/ 1 h 764"/>
                <a:gd name="T86" fmla="*/ 0 w 1935"/>
                <a:gd name="T87" fmla="*/ 1 h 764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935"/>
                <a:gd name="T133" fmla="*/ 0 h 764"/>
                <a:gd name="T134" fmla="*/ 1935 w 1935"/>
                <a:gd name="T135" fmla="*/ 764 h 764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935" h="764">
                  <a:moveTo>
                    <a:pt x="576" y="180"/>
                  </a:moveTo>
                  <a:lnTo>
                    <a:pt x="516" y="221"/>
                  </a:lnTo>
                  <a:lnTo>
                    <a:pt x="454" y="265"/>
                  </a:lnTo>
                  <a:lnTo>
                    <a:pt x="386" y="305"/>
                  </a:lnTo>
                  <a:lnTo>
                    <a:pt x="316" y="342"/>
                  </a:lnTo>
                  <a:lnTo>
                    <a:pt x="240" y="371"/>
                  </a:lnTo>
                  <a:lnTo>
                    <a:pt x="162" y="388"/>
                  </a:lnTo>
                  <a:lnTo>
                    <a:pt x="82" y="392"/>
                  </a:lnTo>
                  <a:lnTo>
                    <a:pt x="0" y="379"/>
                  </a:lnTo>
                  <a:lnTo>
                    <a:pt x="91" y="365"/>
                  </a:lnTo>
                  <a:lnTo>
                    <a:pt x="172" y="346"/>
                  </a:lnTo>
                  <a:lnTo>
                    <a:pt x="241" y="318"/>
                  </a:lnTo>
                  <a:lnTo>
                    <a:pt x="303" y="286"/>
                  </a:lnTo>
                  <a:lnTo>
                    <a:pt x="354" y="245"/>
                  </a:lnTo>
                  <a:lnTo>
                    <a:pt x="399" y="202"/>
                  </a:lnTo>
                  <a:lnTo>
                    <a:pt x="437" y="154"/>
                  </a:lnTo>
                  <a:lnTo>
                    <a:pt x="471" y="104"/>
                  </a:lnTo>
                  <a:lnTo>
                    <a:pt x="591" y="27"/>
                  </a:lnTo>
                  <a:lnTo>
                    <a:pt x="697" y="0"/>
                  </a:lnTo>
                  <a:lnTo>
                    <a:pt x="790" y="8"/>
                  </a:lnTo>
                  <a:lnTo>
                    <a:pt x="875" y="42"/>
                  </a:lnTo>
                  <a:lnTo>
                    <a:pt x="953" y="90"/>
                  </a:lnTo>
                  <a:lnTo>
                    <a:pt x="1027" y="142"/>
                  </a:lnTo>
                  <a:lnTo>
                    <a:pt x="1104" y="187"/>
                  </a:lnTo>
                  <a:lnTo>
                    <a:pt x="1184" y="215"/>
                  </a:lnTo>
                  <a:lnTo>
                    <a:pt x="1274" y="245"/>
                  </a:lnTo>
                  <a:lnTo>
                    <a:pt x="1393" y="285"/>
                  </a:lnTo>
                  <a:lnTo>
                    <a:pt x="1527" y="330"/>
                  </a:lnTo>
                  <a:lnTo>
                    <a:pt x="1663" y="382"/>
                  </a:lnTo>
                  <a:lnTo>
                    <a:pt x="1781" y="439"/>
                  </a:lnTo>
                  <a:lnTo>
                    <a:pt x="1874" y="503"/>
                  </a:lnTo>
                  <a:lnTo>
                    <a:pt x="1925" y="572"/>
                  </a:lnTo>
                  <a:lnTo>
                    <a:pt x="1922" y="649"/>
                  </a:lnTo>
                  <a:lnTo>
                    <a:pt x="1931" y="672"/>
                  </a:lnTo>
                  <a:lnTo>
                    <a:pt x="1935" y="694"/>
                  </a:lnTo>
                  <a:lnTo>
                    <a:pt x="1935" y="711"/>
                  </a:lnTo>
                  <a:lnTo>
                    <a:pt x="1932" y="727"/>
                  </a:lnTo>
                  <a:lnTo>
                    <a:pt x="1922" y="739"/>
                  </a:lnTo>
                  <a:lnTo>
                    <a:pt x="1910" y="748"/>
                  </a:lnTo>
                  <a:lnTo>
                    <a:pt x="1891" y="753"/>
                  </a:lnTo>
                  <a:lnTo>
                    <a:pt x="1870" y="757"/>
                  </a:lnTo>
                  <a:lnTo>
                    <a:pt x="1811" y="764"/>
                  </a:lnTo>
                  <a:lnTo>
                    <a:pt x="1753" y="764"/>
                  </a:lnTo>
                  <a:lnTo>
                    <a:pt x="1694" y="755"/>
                  </a:lnTo>
                  <a:lnTo>
                    <a:pt x="1637" y="741"/>
                  </a:lnTo>
                  <a:lnTo>
                    <a:pt x="1582" y="722"/>
                  </a:lnTo>
                  <a:lnTo>
                    <a:pt x="1533" y="701"/>
                  </a:lnTo>
                  <a:lnTo>
                    <a:pt x="1489" y="679"/>
                  </a:lnTo>
                  <a:lnTo>
                    <a:pt x="1455" y="657"/>
                  </a:lnTo>
                  <a:lnTo>
                    <a:pt x="1447" y="640"/>
                  </a:lnTo>
                  <a:lnTo>
                    <a:pt x="1417" y="603"/>
                  </a:lnTo>
                  <a:lnTo>
                    <a:pt x="1372" y="553"/>
                  </a:lnTo>
                  <a:lnTo>
                    <a:pt x="1318" y="499"/>
                  </a:lnTo>
                  <a:lnTo>
                    <a:pt x="1260" y="441"/>
                  </a:lnTo>
                  <a:lnTo>
                    <a:pt x="1208" y="390"/>
                  </a:lnTo>
                  <a:lnTo>
                    <a:pt x="1166" y="351"/>
                  </a:lnTo>
                  <a:lnTo>
                    <a:pt x="1140" y="330"/>
                  </a:lnTo>
                  <a:lnTo>
                    <a:pt x="1098" y="332"/>
                  </a:lnTo>
                  <a:lnTo>
                    <a:pt x="1054" y="333"/>
                  </a:lnTo>
                  <a:lnTo>
                    <a:pt x="1008" y="332"/>
                  </a:lnTo>
                  <a:lnTo>
                    <a:pt x="962" y="333"/>
                  </a:lnTo>
                  <a:lnTo>
                    <a:pt x="916" y="337"/>
                  </a:lnTo>
                  <a:lnTo>
                    <a:pt x="872" y="346"/>
                  </a:lnTo>
                  <a:lnTo>
                    <a:pt x="830" y="363"/>
                  </a:lnTo>
                  <a:lnTo>
                    <a:pt x="792" y="392"/>
                  </a:lnTo>
                  <a:lnTo>
                    <a:pt x="773" y="454"/>
                  </a:lnTo>
                  <a:lnTo>
                    <a:pt x="776" y="514"/>
                  </a:lnTo>
                  <a:lnTo>
                    <a:pt x="797" y="567"/>
                  </a:lnTo>
                  <a:lnTo>
                    <a:pt x="834" y="608"/>
                  </a:lnTo>
                  <a:lnTo>
                    <a:pt x="881" y="632"/>
                  </a:lnTo>
                  <a:lnTo>
                    <a:pt x="937" y="637"/>
                  </a:lnTo>
                  <a:lnTo>
                    <a:pt x="1001" y="619"/>
                  </a:lnTo>
                  <a:lnTo>
                    <a:pt x="1068" y="573"/>
                  </a:lnTo>
                  <a:lnTo>
                    <a:pt x="1034" y="611"/>
                  </a:lnTo>
                  <a:lnTo>
                    <a:pt x="999" y="634"/>
                  </a:lnTo>
                  <a:lnTo>
                    <a:pt x="958" y="642"/>
                  </a:lnTo>
                  <a:lnTo>
                    <a:pt x="914" y="640"/>
                  </a:lnTo>
                  <a:lnTo>
                    <a:pt x="865" y="624"/>
                  </a:lnTo>
                  <a:lnTo>
                    <a:pt x="813" y="598"/>
                  </a:lnTo>
                  <a:lnTo>
                    <a:pt x="755" y="564"/>
                  </a:lnTo>
                  <a:lnTo>
                    <a:pt x="693" y="523"/>
                  </a:lnTo>
                  <a:lnTo>
                    <a:pt x="639" y="513"/>
                  </a:lnTo>
                  <a:lnTo>
                    <a:pt x="604" y="486"/>
                  </a:lnTo>
                  <a:lnTo>
                    <a:pt x="583" y="445"/>
                  </a:lnTo>
                  <a:lnTo>
                    <a:pt x="573" y="395"/>
                  </a:lnTo>
                  <a:lnTo>
                    <a:pt x="569" y="339"/>
                  </a:lnTo>
                  <a:lnTo>
                    <a:pt x="571" y="283"/>
                  </a:lnTo>
                  <a:lnTo>
                    <a:pt x="573" y="227"/>
                  </a:lnTo>
                  <a:lnTo>
                    <a:pt x="576" y="180"/>
                  </a:lnTo>
                  <a:close/>
                </a:path>
              </a:pathLst>
            </a:custGeom>
            <a:solidFill>
              <a:srgbClr val="E0943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62" name="Freeform 60"/>
            <p:cNvSpPr>
              <a:spLocks/>
            </p:cNvSpPr>
            <p:nvPr/>
          </p:nvSpPr>
          <p:spPr bwMode="auto">
            <a:xfrm>
              <a:off x="5162" y="1697"/>
              <a:ext cx="43" cy="92"/>
            </a:xfrm>
            <a:custGeom>
              <a:avLst/>
              <a:gdLst>
                <a:gd name="T0" fmla="*/ 0 w 127"/>
                <a:gd name="T1" fmla="*/ 1 h 183"/>
                <a:gd name="T2" fmla="*/ 0 w 127"/>
                <a:gd name="T3" fmla="*/ 1 h 183"/>
                <a:gd name="T4" fmla="*/ 0 w 127"/>
                <a:gd name="T5" fmla="*/ 1 h 183"/>
                <a:gd name="T6" fmla="*/ 0 w 127"/>
                <a:gd name="T7" fmla="*/ 1 h 183"/>
                <a:gd name="T8" fmla="*/ 0 w 127"/>
                <a:gd name="T9" fmla="*/ 1 h 183"/>
                <a:gd name="T10" fmla="*/ 0 w 127"/>
                <a:gd name="T11" fmla="*/ 1 h 183"/>
                <a:gd name="T12" fmla="*/ 0 w 127"/>
                <a:gd name="T13" fmla="*/ 1 h 183"/>
                <a:gd name="T14" fmla="*/ 0 w 127"/>
                <a:gd name="T15" fmla="*/ 1 h 183"/>
                <a:gd name="T16" fmla="*/ 0 w 127"/>
                <a:gd name="T17" fmla="*/ 1 h 183"/>
                <a:gd name="T18" fmla="*/ 0 w 127"/>
                <a:gd name="T19" fmla="*/ 1 h 183"/>
                <a:gd name="T20" fmla="*/ 0 w 127"/>
                <a:gd name="T21" fmla="*/ 1 h 183"/>
                <a:gd name="T22" fmla="*/ 0 w 127"/>
                <a:gd name="T23" fmla="*/ 0 h 183"/>
                <a:gd name="T24" fmla="*/ 0 w 127"/>
                <a:gd name="T25" fmla="*/ 1 h 183"/>
                <a:gd name="T26" fmla="*/ 0 w 127"/>
                <a:gd name="T27" fmla="*/ 1 h 183"/>
                <a:gd name="T28" fmla="*/ 0 w 127"/>
                <a:gd name="T29" fmla="*/ 1 h 183"/>
                <a:gd name="T30" fmla="*/ 0 w 127"/>
                <a:gd name="T31" fmla="*/ 1 h 183"/>
                <a:gd name="T32" fmla="*/ 0 w 127"/>
                <a:gd name="T33" fmla="*/ 1 h 183"/>
                <a:gd name="T34" fmla="*/ 0 w 127"/>
                <a:gd name="T35" fmla="*/ 1 h 183"/>
                <a:gd name="T36" fmla="*/ 0 w 127"/>
                <a:gd name="T37" fmla="*/ 1 h 18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27"/>
                <a:gd name="T58" fmla="*/ 0 h 183"/>
                <a:gd name="T59" fmla="*/ 127 w 127"/>
                <a:gd name="T60" fmla="*/ 183 h 18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27" h="183">
                  <a:moveTo>
                    <a:pt x="0" y="166"/>
                  </a:moveTo>
                  <a:lnTo>
                    <a:pt x="2" y="173"/>
                  </a:lnTo>
                  <a:lnTo>
                    <a:pt x="5" y="183"/>
                  </a:lnTo>
                  <a:lnTo>
                    <a:pt x="17" y="156"/>
                  </a:lnTo>
                  <a:lnTo>
                    <a:pt x="31" y="129"/>
                  </a:lnTo>
                  <a:lnTo>
                    <a:pt x="44" y="100"/>
                  </a:lnTo>
                  <a:lnTo>
                    <a:pt x="57" y="73"/>
                  </a:lnTo>
                  <a:lnTo>
                    <a:pt x="70" y="47"/>
                  </a:lnTo>
                  <a:lnTo>
                    <a:pt x="86" y="25"/>
                  </a:lnTo>
                  <a:lnTo>
                    <a:pt x="105" y="9"/>
                  </a:lnTo>
                  <a:lnTo>
                    <a:pt x="127" y="1"/>
                  </a:lnTo>
                  <a:lnTo>
                    <a:pt x="103" y="0"/>
                  </a:lnTo>
                  <a:lnTo>
                    <a:pt x="85" y="10"/>
                  </a:lnTo>
                  <a:lnTo>
                    <a:pt x="68" y="30"/>
                  </a:lnTo>
                  <a:lnTo>
                    <a:pt x="55" y="56"/>
                  </a:lnTo>
                  <a:lnTo>
                    <a:pt x="41" y="83"/>
                  </a:lnTo>
                  <a:lnTo>
                    <a:pt x="29" y="113"/>
                  </a:lnTo>
                  <a:lnTo>
                    <a:pt x="14" y="141"/>
                  </a:lnTo>
                  <a:lnTo>
                    <a:pt x="0" y="166"/>
                  </a:lnTo>
                  <a:close/>
                </a:path>
              </a:pathLst>
            </a:custGeom>
            <a:solidFill>
              <a:srgbClr val="6E2100"/>
            </a:solidFill>
            <a:ln w="0">
              <a:solidFill>
                <a:srgbClr val="6E21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63" name="Freeform 61"/>
            <p:cNvSpPr>
              <a:spLocks/>
            </p:cNvSpPr>
            <p:nvPr/>
          </p:nvSpPr>
          <p:spPr bwMode="auto">
            <a:xfrm>
              <a:off x="5200" y="1751"/>
              <a:ext cx="25" cy="173"/>
            </a:xfrm>
            <a:custGeom>
              <a:avLst/>
              <a:gdLst>
                <a:gd name="T0" fmla="*/ 0 w 74"/>
                <a:gd name="T1" fmla="*/ 1 h 346"/>
                <a:gd name="T2" fmla="*/ 0 w 74"/>
                <a:gd name="T3" fmla="*/ 1 h 346"/>
                <a:gd name="T4" fmla="*/ 0 w 74"/>
                <a:gd name="T5" fmla="*/ 1 h 346"/>
                <a:gd name="T6" fmla="*/ 0 w 74"/>
                <a:gd name="T7" fmla="*/ 1 h 346"/>
                <a:gd name="T8" fmla="*/ 0 w 74"/>
                <a:gd name="T9" fmla="*/ 1 h 346"/>
                <a:gd name="T10" fmla="*/ 0 w 74"/>
                <a:gd name="T11" fmla="*/ 1 h 346"/>
                <a:gd name="T12" fmla="*/ 0 w 74"/>
                <a:gd name="T13" fmla="*/ 1 h 346"/>
                <a:gd name="T14" fmla="*/ 0 w 74"/>
                <a:gd name="T15" fmla="*/ 1 h 346"/>
                <a:gd name="T16" fmla="*/ 0 w 74"/>
                <a:gd name="T17" fmla="*/ 0 h 346"/>
                <a:gd name="T18" fmla="*/ 0 w 74"/>
                <a:gd name="T19" fmla="*/ 1 h 346"/>
                <a:gd name="T20" fmla="*/ 0 w 74"/>
                <a:gd name="T21" fmla="*/ 1 h 346"/>
                <a:gd name="T22" fmla="*/ 0 w 74"/>
                <a:gd name="T23" fmla="*/ 1 h 346"/>
                <a:gd name="T24" fmla="*/ 0 w 74"/>
                <a:gd name="T25" fmla="*/ 1 h 346"/>
                <a:gd name="T26" fmla="*/ 0 w 74"/>
                <a:gd name="T27" fmla="*/ 1 h 346"/>
                <a:gd name="T28" fmla="*/ 0 w 74"/>
                <a:gd name="T29" fmla="*/ 1 h 346"/>
                <a:gd name="T30" fmla="*/ 0 w 74"/>
                <a:gd name="T31" fmla="*/ 1 h 346"/>
                <a:gd name="T32" fmla="*/ 0 w 74"/>
                <a:gd name="T33" fmla="*/ 1 h 346"/>
                <a:gd name="T34" fmla="*/ 0 w 74"/>
                <a:gd name="T35" fmla="*/ 1 h 346"/>
                <a:gd name="T36" fmla="*/ 0 w 74"/>
                <a:gd name="T37" fmla="*/ 1 h 34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74"/>
                <a:gd name="T58" fmla="*/ 0 h 346"/>
                <a:gd name="T59" fmla="*/ 74 w 74"/>
                <a:gd name="T60" fmla="*/ 346 h 34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74" h="346">
                  <a:moveTo>
                    <a:pt x="60" y="346"/>
                  </a:moveTo>
                  <a:lnTo>
                    <a:pt x="26" y="294"/>
                  </a:lnTo>
                  <a:lnTo>
                    <a:pt x="7" y="247"/>
                  </a:lnTo>
                  <a:lnTo>
                    <a:pt x="0" y="201"/>
                  </a:lnTo>
                  <a:lnTo>
                    <a:pt x="5" y="159"/>
                  </a:lnTo>
                  <a:lnTo>
                    <a:pt x="14" y="117"/>
                  </a:lnTo>
                  <a:lnTo>
                    <a:pt x="30" y="77"/>
                  </a:lnTo>
                  <a:lnTo>
                    <a:pt x="48" y="38"/>
                  </a:lnTo>
                  <a:lnTo>
                    <a:pt x="68" y="0"/>
                  </a:lnTo>
                  <a:lnTo>
                    <a:pt x="50" y="43"/>
                  </a:lnTo>
                  <a:lnTo>
                    <a:pt x="34" y="86"/>
                  </a:lnTo>
                  <a:lnTo>
                    <a:pt x="23" y="129"/>
                  </a:lnTo>
                  <a:lnTo>
                    <a:pt x="16" y="172"/>
                  </a:lnTo>
                  <a:lnTo>
                    <a:pt x="16" y="215"/>
                  </a:lnTo>
                  <a:lnTo>
                    <a:pt x="24" y="258"/>
                  </a:lnTo>
                  <a:lnTo>
                    <a:pt x="43" y="301"/>
                  </a:lnTo>
                  <a:lnTo>
                    <a:pt x="74" y="346"/>
                  </a:lnTo>
                  <a:lnTo>
                    <a:pt x="65" y="346"/>
                  </a:lnTo>
                  <a:lnTo>
                    <a:pt x="60" y="346"/>
                  </a:lnTo>
                  <a:close/>
                </a:path>
              </a:pathLst>
            </a:custGeom>
            <a:solidFill>
              <a:srgbClr val="6E2100"/>
            </a:solidFill>
            <a:ln w="0">
              <a:solidFill>
                <a:srgbClr val="6E21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64" name="Freeform 62"/>
            <p:cNvSpPr>
              <a:spLocks/>
            </p:cNvSpPr>
            <p:nvPr/>
          </p:nvSpPr>
          <p:spPr bwMode="auto">
            <a:xfrm>
              <a:off x="5457" y="2016"/>
              <a:ext cx="80" cy="61"/>
            </a:xfrm>
            <a:custGeom>
              <a:avLst/>
              <a:gdLst>
                <a:gd name="T0" fmla="*/ 0 w 240"/>
                <a:gd name="T1" fmla="*/ 0 h 121"/>
                <a:gd name="T2" fmla="*/ 0 w 240"/>
                <a:gd name="T3" fmla="*/ 1 h 121"/>
                <a:gd name="T4" fmla="*/ 0 w 240"/>
                <a:gd name="T5" fmla="*/ 1 h 121"/>
                <a:gd name="T6" fmla="*/ 0 w 240"/>
                <a:gd name="T7" fmla="*/ 1 h 121"/>
                <a:gd name="T8" fmla="*/ 0 w 240"/>
                <a:gd name="T9" fmla="*/ 1 h 121"/>
                <a:gd name="T10" fmla="*/ 0 w 240"/>
                <a:gd name="T11" fmla="*/ 1 h 121"/>
                <a:gd name="T12" fmla="*/ 0 w 240"/>
                <a:gd name="T13" fmla="*/ 1 h 121"/>
                <a:gd name="T14" fmla="*/ 0 w 240"/>
                <a:gd name="T15" fmla="*/ 1 h 121"/>
                <a:gd name="T16" fmla="*/ 0 w 240"/>
                <a:gd name="T17" fmla="*/ 1 h 121"/>
                <a:gd name="T18" fmla="*/ 0 w 240"/>
                <a:gd name="T19" fmla="*/ 1 h 121"/>
                <a:gd name="T20" fmla="*/ 0 w 240"/>
                <a:gd name="T21" fmla="*/ 1 h 121"/>
                <a:gd name="T22" fmla="*/ 0 w 240"/>
                <a:gd name="T23" fmla="*/ 1 h 121"/>
                <a:gd name="T24" fmla="*/ 0 w 240"/>
                <a:gd name="T25" fmla="*/ 1 h 121"/>
                <a:gd name="T26" fmla="*/ 0 w 240"/>
                <a:gd name="T27" fmla="*/ 1 h 121"/>
                <a:gd name="T28" fmla="*/ 0 w 240"/>
                <a:gd name="T29" fmla="*/ 1 h 121"/>
                <a:gd name="T30" fmla="*/ 0 w 240"/>
                <a:gd name="T31" fmla="*/ 1 h 121"/>
                <a:gd name="T32" fmla="*/ 0 w 240"/>
                <a:gd name="T33" fmla="*/ 1 h 121"/>
                <a:gd name="T34" fmla="*/ 0 w 240"/>
                <a:gd name="T35" fmla="*/ 1 h 121"/>
                <a:gd name="T36" fmla="*/ 0 w 240"/>
                <a:gd name="T37" fmla="*/ 0 h 12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40"/>
                <a:gd name="T58" fmla="*/ 0 h 121"/>
                <a:gd name="T59" fmla="*/ 240 w 240"/>
                <a:gd name="T60" fmla="*/ 121 h 121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40" h="121">
                  <a:moveTo>
                    <a:pt x="15" y="0"/>
                  </a:moveTo>
                  <a:lnTo>
                    <a:pt x="7" y="5"/>
                  </a:lnTo>
                  <a:lnTo>
                    <a:pt x="0" y="12"/>
                  </a:lnTo>
                  <a:lnTo>
                    <a:pt x="29" y="26"/>
                  </a:lnTo>
                  <a:lnTo>
                    <a:pt x="57" y="42"/>
                  </a:lnTo>
                  <a:lnTo>
                    <a:pt x="84" y="57"/>
                  </a:lnTo>
                  <a:lnTo>
                    <a:pt x="113" y="74"/>
                  </a:lnTo>
                  <a:lnTo>
                    <a:pt x="140" y="89"/>
                  </a:lnTo>
                  <a:lnTo>
                    <a:pt x="171" y="102"/>
                  </a:lnTo>
                  <a:lnTo>
                    <a:pt x="204" y="114"/>
                  </a:lnTo>
                  <a:lnTo>
                    <a:pt x="240" y="121"/>
                  </a:lnTo>
                  <a:lnTo>
                    <a:pt x="202" y="110"/>
                  </a:lnTo>
                  <a:lnTo>
                    <a:pt x="171" y="97"/>
                  </a:lnTo>
                  <a:lnTo>
                    <a:pt x="142" y="81"/>
                  </a:lnTo>
                  <a:lnTo>
                    <a:pt x="116" y="67"/>
                  </a:lnTo>
                  <a:lnTo>
                    <a:pt x="91" y="48"/>
                  </a:lnTo>
                  <a:lnTo>
                    <a:pt x="67" y="33"/>
                  </a:lnTo>
                  <a:lnTo>
                    <a:pt x="40" y="16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6E21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65" name="Freeform 63"/>
            <p:cNvSpPr>
              <a:spLocks/>
            </p:cNvSpPr>
            <p:nvPr/>
          </p:nvSpPr>
          <p:spPr bwMode="auto">
            <a:xfrm>
              <a:off x="4646" y="2299"/>
              <a:ext cx="87" cy="160"/>
            </a:xfrm>
            <a:custGeom>
              <a:avLst/>
              <a:gdLst>
                <a:gd name="T0" fmla="*/ 0 w 263"/>
                <a:gd name="T1" fmla="*/ 1 h 322"/>
                <a:gd name="T2" fmla="*/ 0 w 263"/>
                <a:gd name="T3" fmla="*/ 1 h 322"/>
                <a:gd name="T4" fmla="*/ 0 w 263"/>
                <a:gd name="T5" fmla="*/ 1 h 322"/>
                <a:gd name="T6" fmla="*/ 0 w 263"/>
                <a:gd name="T7" fmla="*/ 1 h 322"/>
                <a:gd name="T8" fmla="*/ 0 w 263"/>
                <a:gd name="T9" fmla="*/ 1 h 322"/>
                <a:gd name="T10" fmla="*/ 0 w 263"/>
                <a:gd name="T11" fmla="*/ 1 h 322"/>
                <a:gd name="T12" fmla="*/ 0 w 263"/>
                <a:gd name="T13" fmla="*/ 0 h 322"/>
                <a:gd name="T14" fmla="*/ 0 w 263"/>
                <a:gd name="T15" fmla="*/ 0 h 322"/>
                <a:gd name="T16" fmla="*/ 0 w 263"/>
                <a:gd name="T17" fmla="*/ 0 h 322"/>
                <a:gd name="T18" fmla="*/ 0 w 263"/>
                <a:gd name="T19" fmla="*/ 0 h 322"/>
                <a:gd name="T20" fmla="*/ 0 w 263"/>
                <a:gd name="T21" fmla="*/ 0 h 322"/>
                <a:gd name="T22" fmla="*/ 0 w 263"/>
                <a:gd name="T23" fmla="*/ 0 h 322"/>
                <a:gd name="T24" fmla="*/ 0 w 263"/>
                <a:gd name="T25" fmla="*/ 0 h 322"/>
                <a:gd name="T26" fmla="*/ 0 w 263"/>
                <a:gd name="T27" fmla="*/ 0 h 322"/>
                <a:gd name="T28" fmla="*/ 0 w 263"/>
                <a:gd name="T29" fmla="*/ 0 h 322"/>
                <a:gd name="T30" fmla="*/ 0 w 263"/>
                <a:gd name="T31" fmla="*/ 0 h 322"/>
                <a:gd name="T32" fmla="*/ 0 w 263"/>
                <a:gd name="T33" fmla="*/ 0 h 322"/>
                <a:gd name="T34" fmla="*/ 0 w 263"/>
                <a:gd name="T35" fmla="*/ 0 h 322"/>
                <a:gd name="T36" fmla="*/ 0 w 263"/>
                <a:gd name="T37" fmla="*/ 0 h 322"/>
                <a:gd name="T38" fmla="*/ 0 w 263"/>
                <a:gd name="T39" fmla="*/ 1 h 322"/>
                <a:gd name="T40" fmla="*/ 0 w 263"/>
                <a:gd name="T41" fmla="*/ 1 h 32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63"/>
                <a:gd name="T64" fmla="*/ 0 h 322"/>
                <a:gd name="T65" fmla="*/ 263 w 263"/>
                <a:gd name="T66" fmla="*/ 322 h 32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63" h="322">
                  <a:moveTo>
                    <a:pt x="17" y="293"/>
                  </a:moveTo>
                  <a:lnTo>
                    <a:pt x="12" y="298"/>
                  </a:lnTo>
                  <a:lnTo>
                    <a:pt x="8" y="306"/>
                  </a:lnTo>
                  <a:lnTo>
                    <a:pt x="3" y="314"/>
                  </a:lnTo>
                  <a:lnTo>
                    <a:pt x="0" y="322"/>
                  </a:lnTo>
                  <a:lnTo>
                    <a:pt x="34" y="284"/>
                  </a:lnTo>
                  <a:lnTo>
                    <a:pt x="72" y="251"/>
                  </a:lnTo>
                  <a:lnTo>
                    <a:pt x="112" y="221"/>
                  </a:lnTo>
                  <a:lnTo>
                    <a:pt x="153" y="191"/>
                  </a:lnTo>
                  <a:lnTo>
                    <a:pt x="190" y="156"/>
                  </a:lnTo>
                  <a:lnTo>
                    <a:pt x="222" y="114"/>
                  </a:lnTo>
                  <a:lnTo>
                    <a:pt x="246" y="63"/>
                  </a:lnTo>
                  <a:lnTo>
                    <a:pt x="263" y="0"/>
                  </a:lnTo>
                  <a:lnTo>
                    <a:pt x="239" y="54"/>
                  </a:lnTo>
                  <a:lnTo>
                    <a:pt x="212" y="100"/>
                  </a:lnTo>
                  <a:lnTo>
                    <a:pt x="183" y="136"/>
                  </a:lnTo>
                  <a:lnTo>
                    <a:pt x="150" y="170"/>
                  </a:lnTo>
                  <a:lnTo>
                    <a:pt x="116" y="199"/>
                  </a:lnTo>
                  <a:lnTo>
                    <a:pt x="82" y="228"/>
                  </a:lnTo>
                  <a:lnTo>
                    <a:pt x="48" y="258"/>
                  </a:lnTo>
                  <a:lnTo>
                    <a:pt x="17" y="293"/>
                  </a:lnTo>
                  <a:close/>
                </a:path>
              </a:pathLst>
            </a:custGeom>
            <a:solidFill>
              <a:srgbClr val="450000"/>
            </a:solidFill>
            <a:ln w="0">
              <a:solidFill>
                <a:srgbClr val="45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66" name="Freeform 64"/>
            <p:cNvSpPr>
              <a:spLocks/>
            </p:cNvSpPr>
            <p:nvPr/>
          </p:nvSpPr>
          <p:spPr bwMode="auto">
            <a:xfrm>
              <a:off x="4676" y="2737"/>
              <a:ext cx="311" cy="90"/>
            </a:xfrm>
            <a:custGeom>
              <a:avLst/>
              <a:gdLst>
                <a:gd name="T0" fmla="*/ 0 w 933"/>
                <a:gd name="T1" fmla="*/ 1 h 180"/>
                <a:gd name="T2" fmla="*/ 0 w 933"/>
                <a:gd name="T3" fmla="*/ 1 h 180"/>
                <a:gd name="T4" fmla="*/ 0 w 933"/>
                <a:gd name="T5" fmla="*/ 1 h 180"/>
                <a:gd name="T6" fmla="*/ 0 w 933"/>
                <a:gd name="T7" fmla="*/ 1 h 180"/>
                <a:gd name="T8" fmla="*/ 0 w 933"/>
                <a:gd name="T9" fmla="*/ 1 h 180"/>
                <a:gd name="T10" fmla="*/ 0 w 933"/>
                <a:gd name="T11" fmla="*/ 0 h 180"/>
                <a:gd name="T12" fmla="*/ 0 w 933"/>
                <a:gd name="T13" fmla="*/ 1 h 180"/>
                <a:gd name="T14" fmla="*/ 0 w 933"/>
                <a:gd name="T15" fmla="*/ 1 h 180"/>
                <a:gd name="T16" fmla="*/ 0 w 933"/>
                <a:gd name="T17" fmla="*/ 1 h 180"/>
                <a:gd name="T18" fmla="*/ 0 w 933"/>
                <a:gd name="T19" fmla="*/ 1 h 180"/>
                <a:gd name="T20" fmla="*/ 0 w 933"/>
                <a:gd name="T21" fmla="*/ 1 h 180"/>
                <a:gd name="T22" fmla="*/ 0 w 933"/>
                <a:gd name="T23" fmla="*/ 1 h 180"/>
                <a:gd name="T24" fmla="*/ 0 w 933"/>
                <a:gd name="T25" fmla="*/ 1 h 180"/>
                <a:gd name="T26" fmla="*/ 0 w 933"/>
                <a:gd name="T27" fmla="*/ 1 h 180"/>
                <a:gd name="T28" fmla="*/ 0 w 933"/>
                <a:gd name="T29" fmla="*/ 1 h 180"/>
                <a:gd name="T30" fmla="*/ 0 w 933"/>
                <a:gd name="T31" fmla="*/ 1 h 180"/>
                <a:gd name="T32" fmla="*/ 0 w 933"/>
                <a:gd name="T33" fmla="*/ 1 h 180"/>
                <a:gd name="T34" fmla="*/ 0 w 933"/>
                <a:gd name="T35" fmla="*/ 1 h 180"/>
                <a:gd name="T36" fmla="*/ 0 w 933"/>
                <a:gd name="T37" fmla="*/ 1 h 180"/>
                <a:gd name="T38" fmla="*/ 0 w 933"/>
                <a:gd name="T39" fmla="*/ 1 h 180"/>
                <a:gd name="T40" fmla="*/ 0 w 933"/>
                <a:gd name="T41" fmla="*/ 1 h 180"/>
                <a:gd name="T42" fmla="*/ 0 w 933"/>
                <a:gd name="T43" fmla="*/ 1 h 180"/>
                <a:gd name="T44" fmla="*/ 0 w 933"/>
                <a:gd name="T45" fmla="*/ 1 h 180"/>
                <a:gd name="T46" fmla="*/ 0 w 933"/>
                <a:gd name="T47" fmla="*/ 1 h 180"/>
                <a:gd name="T48" fmla="*/ 0 w 933"/>
                <a:gd name="T49" fmla="*/ 1 h 180"/>
                <a:gd name="T50" fmla="*/ 0 w 933"/>
                <a:gd name="T51" fmla="*/ 1 h 180"/>
                <a:gd name="T52" fmla="*/ 0 w 933"/>
                <a:gd name="T53" fmla="*/ 1 h 180"/>
                <a:gd name="T54" fmla="*/ 0 w 933"/>
                <a:gd name="T55" fmla="*/ 1 h 180"/>
                <a:gd name="T56" fmla="*/ 0 w 933"/>
                <a:gd name="T57" fmla="*/ 1 h 180"/>
                <a:gd name="T58" fmla="*/ 0 w 933"/>
                <a:gd name="T59" fmla="*/ 1 h 180"/>
                <a:gd name="T60" fmla="*/ 0 w 933"/>
                <a:gd name="T61" fmla="*/ 1 h 180"/>
                <a:gd name="T62" fmla="*/ 0 w 933"/>
                <a:gd name="T63" fmla="*/ 1 h 180"/>
                <a:gd name="T64" fmla="*/ 0 w 933"/>
                <a:gd name="T65" fmla="*/ 1 h 180"/>
                <a:gd name="T66" fmla="*/ 0 w 933"/>
                <a:gd name="T67" fmla="*/ 1 h 180"/>
                <a:gd name="T68" fmla="*/ 0 w 933"/>
                <a:gd name="T69" fmla="*/ 1 h 180"/>
                <a:gd name="T70" fmla="*/ 0 w 933"/>
                <a:gd name="T71" fmla="*/ 1 h 180"/>
                <a:gd name="T72" fmla="*/ 0 w 933"/>
                <a:gd name="T73" fmla="*/ 1 h 180"/>
                <a:gd name="T74" fmla="*/ 0 w 933"/>
                <a:gd name="T75" fmla="*/ 1 h 180"/>
                <a:gd name="T76" fmla="*/ 0 w 933"/>
                <a:gd name="T77" fmla="*/ 1 h 180"/>
                <a:gd name="T78" fmla="*/ 0 w 933"/>
                <a:gd name="T79" fmla="*/ 1 h 180"/>
                <a:gd name="T80" fmla="*/ 0 w 933"/>
                <a:gd name="T81" fmla="*/ 1 h 18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933"/>
                <a:gd name="T124" fmla="*/ 0 h 180"/>
                <a:gd name="T125" fmla="*/ 933 w 933"/>
                <a:gd name="T126" fmla="*/ 180 h 18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933" h="180">
                  <a:moveTo>
                    <a:pt x="785" y="26"/>
                  </a:moveTo>
                  <a:lnTo>
                    <a:pt x="686" y="14"/>
                  </a:lnTo>
                  <a:lnTo>
                    <a:pt x="588" y="8"/>
                  </a:lnTo>
                  <a:lnTo>
                    <a:pt x="490" y="2"/>
                  </a:lnTo>
                  <a:lnTo>
                    <a:pt x="392" y="1"/>
                  </a:lnTo>
                  <a:lnTo>
                    <a:pt x="293" y="0"/>
                  </a:lnTo>
                  <a:lnTo>
                    <a:pt x="196" y="1"/>
                  </a:lnTo>
                  <a:lnTo>
                    <a:pt x="97" y="1"/>
                  </a:lnTo>
                  <a:lnTo>
                    <a:pt x="0" y="4"/>
                  </a:lnTo>
                  <a:lnTo>
                    <a:pt x="1" y="19"/>
                  </a:lnTo>
                  <a:lnTo>
                    <a:pt x="3" y="35"/>
                  </a:lnTo>
                  <a:lnTo>
                    <a:pt x="4" y="51"/>
                  </a:lnTo>
                  <a:lnTo>
                    <a:pt x="7" y="66"/>
                  </a:lnTo>
                  <a:lnTo>
                    <a:pt x="8" y="82"/>
                  </a:lnTo>
                  <a:lnTo>
                    <a:pt x="10" y="98"/>
                  </a:lnTo>
                  <a:lnTo>
                    <a:pt x="11" y="113"/>
                  </a:lnTo>
                  <a:lnTo>
                    <a:pt x="14" y="129"/>
                  </a:lnTo>
                  <a:lnTo>
                    <a:pt x="73" y="139"/>
                  </a:lnTo>
                  <a:lnTo>
                    <a:pt x="133" y="150"/>
                  </a:lnTo>
                  <a:lnTo>
                    <a:pt x="193" y="158"/>
                  </a:lnTo>
                  <a:lnTo>
                    <a:pt x="257" y="167"/>
                  </a:lnTo>
                  <a:lnTo>
                    <a:pt x="320" y="172"/>
                  </a:lnTo>
                  <a:lnTo>
                    <a:pt x="385" y="177"/>
                  </a:lnTo>
                  <a:lnTo>
                    <a:pt x="450" y="179"/>
                  </a:lnTo>
                  <a:lnTo>
                    <a:pt x="519" y="180"/>
                  </a:lnTo>
                  <a:lnTo>
                    <a:pt x="577" y="180"/>
                  </a:lnTo>
                  <a:lnTo>
                    <a:pt x="632" y="176"/>
                  </a:lnTo>
                  <a:lnTo>
                    <a:pt x="684" y="171"/>
                  </a:lnTo>
                  <a:lnTo>
                    <a:pt x="737" y="164"/>
                  </a:lnTo>
                  <a:lnTo>
                    <a:pt x="786" y="154"/>
                  </a:lnTo>
                  <a:lnTo>
                    <a:pt x="834" y="146"/>
                  </a:lnTo>
                  <a:lnTo>
                    <a:pt x="882" y="137"/>
                  </a:lnTo>
                  <a:lnTo>
                    <a:pt x="933" y="129"/>
                  </a:lnTo>
                  <a:lnTo>
                    <a:pt x="920" y="113"/>
                  </a:lnTo>
                  <a:lnTo>
                    <a:pt x="907" y="99"/>
                  </a:lnTo>
                  <a:lnTo>
                    <a:pt x="893" y="85"/>
                  </a:lnTo>
                  <a:lnTo>
                    <a:pt x="878" y="72"/>
                  </a:lnTo>
                  <a:lnTo>
                    <a:pt x="858" y="59"/>
                  </a:lnTo>
                  <a:lnTo>
                    <a:pt x="837" y="47"/>
                  </a:lnTo>
                  <a:lnTo>
                    <a:pt x="813" y="35"/>
                  </a:lnTo>
                  <a:lnTo>
                    <a:pt x="785" y="26"/>
                  </a:lnTo>
                  <a:close/>
                </a:path>
              </a:pathLst>
            </a:custGeom>
            <a:solidFill>
              <a:srgbClr val="45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67" name="Freeform 65"/>
            <p:cNvSpPr>
              <a:spLocks/>
            </p:cNvSpPr>
            <p:nvPr/>
          </p:nvSpPr>
          <p:spPr bwMode="auto">
            <a:xfrm>
              <a:off x="4676" y="2737"/>
              <a:ext cx="311" cy="79"/>
            </a:xfrm>
            <a:custGeom>
              <a:avLst/>
              <a:gdLst>
                <a:gd name="T0" fmla="*/ 0 w 933"/>
                <a:gd name="T1" fmla="*/ 1 h 158"/>
                <a:gd name="T2" fmla="*/ 0 w 933"/>
                <a:gd name="T3" fmla="*/ 1 h 158"/>
                <a:gd name="T4" fmla="*/ 0 w 933"/>
                <a:gd name="T5" fmla="*/ 1 h 158"/>
                <a:gd name="T6" fmla="*/ 0 w 933"/>
                <a:gd name="T7" fmla="*/ 1 h 158"/>
                <a:gd name="T8" fmla="*/ 0 w 933"/>
                <a:gd name="T9" fmla="*/ 1 h 158"/>
                <a:gd name="T10" fmla="*/ 0 w 933"/>
                <a:gd name="T11" fmla="*/ 0 h 158"/>
                <a:gd name="T12" fmla="*/ 0 w 933"/>
                <a:gd name="T13" fmla="*/ 1 h 158"/>
                <a:gd name="T14" fmla="*/ 0 w 933"/>
                <a:gd name="T15" fmla="*/ 1 h 158"/>
                <a:gd name="T16" fmla="*/ 0 w 933"/>
                <a:gd name="T17" fmla="*/ 1 h 158"/>
                <a:gd name="T18" fmla="*/ 0 w 933"/>
                <a:gd name="T19" fmla="*/ 1 h 158"/>
                <a:gd name="T20" fmla="*/ 0 w 933"/>
                <a:gd name="T21" fmla="*/ 1 h 158"/>
                <a:gd name="T22" fmla="*/ 0 w 933"/>
                <a:gd name="T23" fmla="*/ 1 h 158"/>
                <a:gd name="T24" fmla="*/ 0 w 933"/>
                <a:gd name="T25" fmla="*/ 1 h 158"/>
                <a:gd name="T26" fmla="*/ 0 w 933"/>
                <a:gd name="T27" fmla="*/ 1 h 158"/>
                <a:gd name="T28" fmla="*/ 0 w 933"/>
                <a:gd name="T29" fmla="*/ 1 h 158"/>
                <a:gd name="T30" fmla="*/ 0 w 933"/>
                <a:gd name="T31" fmla="*/ 1 h 158"/>
                <a:gd name="T32" fmla="*/ 0 w 933"/>
                <a:gd name="T33" fmla="*/ 1 h 158"/>
                <a:gd name="T34" fmla="*/ 0 w 933"/>
                <a:gd name="T35" fmla="*/ 1 h 158"/>
                <a:gd name="T36" fmla="*/ 0 w 933"/>
                <a:gd name="T37" fmla="*/ 1 h 158"/>
                <a:gd name="T38" fmla="*/ 0 w 933"/>
                <a:gd name="T39" fmla="*/ 1 h 158"/>
                <a:gd name="T40" fmla="*/ 0 w 933"/>
                <a:gd name="T41" fmla="*/ 1 h 158"/>
                <a:gd name="T42" fmla="*/ 0 w 933"/>
                <a:gd name="T43" fmla="*/ 1 h 158"/>
                <a:gd name="T44" fmla="*/ 0 w 933"/>
                <a:gd name="T45" fmla="*/ 1 h 158"/>
                <a:gd name="T46" fmla="*/ 0 w 933"/>
                <a:gd name="T47" fmla="*/ 1 h 158"/>
                <a:gd name="T48" fmla="*/ 0 w 933"/>
                <a:gd name="T49" fmla="*/ 1 h 158"/>
                <a:gd name="T50" fmla="*/ 0 w 933"/>
                <a:gd name="T51" fmla="*/ 1 h 158"/>
                <a:gd name="T52" fmla="*/ 0 w 933"/>
                <a:gd name="T53" fmla="*/ 1 h 158"/>
                <a:gd name="T54" fmla="*/ 0 w 933"/>
                <a:gd name="T55" fmla="*/ 1 h 158"/>
                <a:gd name="T56" fmla="*/ 0 w 933"/>
                <a:gd name="T57" fmla="*/ 1 h 158"/>
                <a:gd name="T58" fmla="*/ 0 w 933"/>
                <a:gd name="T59" fmla="*/ 1 h 158"/>
                <a:gd name="T60" fmla="*/ 0 w 933"/>
                <a:gd name="T61" fmla="*/ 1 h 158"/>
                <a:gd name="T62" fmla="*/ 0 w 933"/>
                <a:gd name="T63" fmla="*/ 1 h 158"/>
                <a:gd name="T64" fmla="*/ 0 w 933"/>
                <a:gd name="T65" fmla="*/ 1 h 158"/>
                <a:gd name="T66" fmla="*/ 0 w 933"/>
                <a:gd name="T67" fmla="*/ 1 h 158"/>
                <a:gd name="T68" fmla="*/ 0 w 933"/>
                <a:gd name="T69" fmla="*/ 1 h 158"/>
                <a:gd name="T70" fmla="*/ 0 w 933"/>
                <a:gd name="T71" fmla="*/ 1 h 158"/>
                <a:gd name="T72" fmla="*/ 0 w 933"/>
                <a:gd name="T73" fmla="*/ 1 h 158"/>
                <a:gd name="T74" fmla="*/ 0 w 933"/>
                <a:gd name="T75" fmla="*/ 1 h 158"/>
                <a:gd name="T76" fmla="*/ 0 w 933"/>
                <a:gd name="T77" fmla="*/ 1 h 158"/>
                <a:gd name="T78" fmla="*/ 0 w 933"/>
                <a:gd name="T79" fmla="*/ 1 h 158"/>
                <a:gd name="T80" fmla="*/ 0 w 933"/>
                <a:gd name="T81" fmla="*/ 1 h 15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933"/>
                <a:gd name="T124" fmla="*/ 0 h 158"/>
                <a:gd name="T125" fmla="*/ 933 w 933"/>
                <a:gd name="T126" fmla="*/ 158 h 158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933" h="158">
                  <a:moveTo>
                    <a:pt x="785" y="23"/>
                  </a:moveTo>
                  <a:lnTo>
                    <a:pt x="686" y="12"/>
                  </a:lnTo>
                  <a:lnTo>
                    <a:pt x="588" y="7"/>
                  </a:lnTo>
                  <a:lnTo>
                    <a:pt x="490" y="2"/>
                  </a:lnTo>
                  <a:lnTo>
                    <a:pt x="392" y="2"/>
                  </a:lnTo>
                  <a:lnTo>
                    <a:pt x="293" y="0"/>
                  </a:lnTo>
                  <a:lnTo>
                    <a:pt x="196" y="2"/>
                  </a:lnTo>
                  <a:lnTo>
                    <a:pt x="97" y="2"/>
                  </a:lnTo>
                  <a:lnTo>
                    <a:pt x="0" y="4"/>
                  </a:lnTo>
                  <a:lnTo>
                    <a:pt x="1" y="17"/>
                  </a:lnTo>
                  <a:lnTo>
                    <a:pt x="3" y="30"/>
                  </a:lnTo>
                  <a:lnTo>
                    <a:pt x="4" y="44"/>
                  </a:lnTo>
                  <a:lnTo>
                    <a:pt x="7" y="58"/>
                  </a:lnTo>
                  <a:lnTo>
                    <a:pt x="8" y="71"/>
                  </a:lnTo>
                  <a:lnTo>
                    <a:pt x="10" y="85"/>
                  </a:lnTo>
                  <a:lnTo>
                    <a:pt x="11" y="98"/>
                  </a:lnTo>
                  <a:lnTo>
                    <a:pt x="14" y="113"/>
                  </a:lnTo>
                  <a:lnTo>
                    <a:pt x="73" y="122"/>
                  </a:lnTo>
                  <a:lnTo>
                    <a:pt x="133" y="131"/>
                  </a:lnTo>
                  <a:lnTo>
                    <a:pt x="193" y="139"/>
                  </a:lnTo>
                  <a:lnTo>
                    <a:pt x="257" y="147"/>
                  </a:lnTo>
                  <a:lnTo>
                    <a:pt x="320" y="151"/>
                  </a:lnTo>
                  <a:lnTo>
                    <a:pt x="385" y="156"/>
                  </a:lnTo>
                  <a:lnTo>
                    <a:pt x="450" y="157"/>
                  </a:lnTo>
                  <a:lnTo>
                    <a:pt x="519" y="158"/>
                  </a:lnTo>
                  <a:lnTo>
                    <a:pt x="577" y="157"/>
                  </a:lnTo>
                  <a:lnTo>
                    <a:pt x="632" y="155"/>
                  </a:lnTo>
                  <a:lnTo>
                    <a:pt x="684" y="149"/>
                  </a:lnTo>
                  <a:lnTo>
                    <a:pt x="737" y="144"/>
                  </a:lnTo>
                  <a:lnTo>
                    <a:pt x="786" y="136"/>
                  </a:lnTo>
                  <a:lnTo>
                    <a:pt x="834" y="128"/>
                  </a:lnTo>
                  <a:lnTo>
                    <a:pt x="882" y="119"/>
                  </a:lnTo>
                  <a:lnTo>
                    <a:pt x="933" y="113"/>
                  </a:lnTo>
                  <a:lnTo>
                    <a:pt x="920" y="100"/>
                  </a:lnTo>
                  <a:lnTo>
                    <a:pt x="907" y="88"/>
                  </a:lnTo>
                  <a:lnTo>
                    <a:pt x="893" y="76"/>
                  </a:lnTo>
                  <a:lnTo>
                    <a:pt x="878" y="64"/>
                  </a:lnTo>
                  <a:lnTo>
                    <a:pt x="858" y="53"/>
                  </a:lnTo>
                  <a:lnTo>
                    <a:pt x="837" y="41"/>
                  </a:lnTo>
                  <a:lnTo>
                    <a:pt x="813" y="30"/>
                  </a:lnTo>
                  <a:lnTo>
                    <a:pt x="785" y="23"/>
                  </a:lnTo>
                  <a:close/>
                </a:path>
              </a:pathLst>
            </a:custGeom>
            <a:solidFill>
              <a:srgbClr val="520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68" name="Freeform 66"/>
            <p:cNvSpPr>
              <a:spLocks/>
            </p:cNvSpPr>
            <p:nvPr/>
          </p:nvSpPr>
          <p:spPr bwMode="auto">
            <a:xfrm>
              <a:off x="4676" y="2737"/>
              <a:ext cx="311" cy="68"/>
            </a:xfrm>
            <a:custGeom>
              <a:avLst/>
              <a:gdLst>
                <a:gd name="T0" fmla="*/ 0 w 933"/>
                <a:gd name="T1" fmla="*/ 1 h 136"/>
                <a:gd name="T2" fmla="*/ 0 w 933"/>
                <a:gd name="T3" fmla="*/ 1 h 136"/>
                <a:gd name="T4" fmla="*/ 0 w 933"/>
                <a:gd name="T5" fmla="*/ 1 h 136"/>
                <a:gd name="T6" fmla="*/ 0 w 933"/>
                <a:gd name="T7" fmla="*/ 0 h 136"/>
                <a:gd name="T8" fmla="*/ 0 w 933"/>
                <a:gd name="T9" fmla="*/ 0 h 136"/>
                <a:gd name="T10" fmla="*/ 0 w 933"/>
                <a:gd name="T11" fmla="*/ 0 h 136"/>
                <a:gd name="T12" fmla="*/ 0 w 933"/>
                <a:gd name="T13" fmla="*/ 0 h 136"/>
                <a:gd name="T14" fmla="*/ 0 w 933"/>
                <a:gd name="T15" fmla="*/ 1 h 136"/>
                <a:gd name="T16" fmla="*/ 0 w 933"/>
                <a:gd name="T17" fmla="*/ 1 h 136"/>
                <a:gd name="T18" fmla="*/ 0 w 933"/>
                <a:gd name="T19" fmla="*/ 1 h 136"/>
                <a:gd name="T20" fmla="*/ 0 w 933"/>
                <a:gd name="T21" fmla="*/ 1 h 136"/>
                <a:gd name="T22" fmla="*/ 0 w 933"/>
                <a:gd name="T23" fmla="*/ 1 h 136"/>
                <a:gd name="T24" fmla="*/ 0 w 933"/>
                <a:gd name="T25" fmla="*/ 1 h 136"/>
                <a:gd name="T26" fmla="*/ 0 w 933"/>
                <a:gd name="T27" fmla="*/ 1 h 136"/>
                <a:gd name="T28" fmla="*/ 0 w 933"/>
                <a:gd name="T29" fmla="*/ 1 h 136"/>
                <a:gd name="T30" fmla="*/ 0 w 933"/>
                <a:gd name="T31" fmla="*/ 1 h 136"/>
                <a:gd name="T32" fmla="*/ 0 w 933"/>
                <a:gd name="T33" fmla="*/ 1 h 136"/>
                <a:gd name="T34" fmla="*/ 0 w 933"/>
                <a:gd name="T35" fmla="*/ 1 h 136"/>
                <a:gd name="T36" fmla="*/ 0 w 933"/>
                <a:gd name="T37" fmla="*/ 1 h 136"/>
                <a:gd name="T38" fmla="*/ 0 w 933"/>
                <a:gd name="T39" fmla="*/ 1 h 136"/>
                <a:gd name="T40" fmla="*/ 0 w 933"/>
                <a:gd name="T41" fmla="*/ 1 h 136"/>
                <a:gd name="T42" fmla="*/ 0 w 933"/>
                <a:gd name="T43" fmla="*/ 1 h 136"/>
                <a:gd name="T44" fmla="*/ 0 w 933"/>
                <a:gd name="T45" fmla="*/ 1 h 136"/>
                <a:gd name="T46" fmla="*/ 0 w 933"/>
                <a:gd name="T47" fmla="*/ 1 h 136"/>
                <a:gd name="T48" fmla="*/ 0 w 933"/>
                <a:gd name="T49" fmla="*/ 1 h 136"/>
                <a:gd name="T50" fmla="*/ 0 w 933"/>
                <a:gd name="T51" fmla="*/ 1 h 136"/>
                <a:gd name="T52" fmla="*/ 0 w 933"/>
                <a:gd name="T53" fmla="*/ 1 h 136"/>
                <a:gd name="T54" fmla="*/ 0 w 933"/>
                <a:gd name="T55" fmla="*/ 1 h 136"/>
                <a:gd name="T56" fmla="*/ 0 w 933"/>
                <a:gd name="T57" fmla="*/ 1 h 136"/>
                <a:gd name="T58" fmla="*/ 0 w 933"/>
                <a:gd name="T59" fmla="*/ 1 h 136"/>
                <a:gd name="T60" fmla="*/ 0 w 933"/>
                <a:gd name="T61" fmla="*/ 1 h 136"/>
                <a:gd name="T62" fmla="*/ 0 w 933"/>
                <a:gd name="T63" fmla="*/ 1 h 136"/>
                <a:gd name="T64" fmla="*/ 0 w 933"/>
                <a:gd name="T65" fmla="*/ 1 h 136"/>
                <a:gd name="T66" fmla="*/ 0 w 933"/>
                <a:gd name="T67" fmla="*/ 1 h 136"/>
                <a:gd name="T68" fmla="*/ 0 w 933"/>
                <a:gd name="T69" fmla="*/ 1 h 136"/>
                <a:gd name="T70" fmla="*/ 0 w 933"/>
                <a:gd name="T71" fmla="*/ 1 h 136"/>
                <a:gd name="T72" fmla="*/ 0 w 933"/>
                <a:gd name="T73" fmla="*/ 1 h 136"/>
                <a:gd name="T74" fmla="*/ 0 w 933"/>
                <a:gd name="T75" fmla="*/ 1 h 136"/>
                <a:gd name="T76" fmla="*/ 0 w 933"/>
                <a:gd name="T77" fmla="*/ 1 h 136"/>
                <a:gd name="T78" fmla="*/ 0 w 933"/>
                <a:gd name="T79" fmla="*/ 1 h 136"/>
                <a:gd name="T80" fmla="*/ 0 w 933"/>
                <a:gd name="T81" fmla="*/ 1 h 1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933"/>
                <a:gd name="T124" fmla="*/ 0 h 136"/>
                <a:gd name="T125" fmla="*/ 933 w 933"/>
                <a:gd name="T126" fmla="*/ 136 h 1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933" h="136">
                  <a:moveTo>
                    <a:pt x="785" y="19"/>
                  </a:moveTo>
                  <a:lnTo>
                    <a:pt x="686" y="10"/>
                  </a:lnTo>
                  <a:lnTo>
                    <a:pt x="588" y="6"/>
                  </a:lnTo>
                  <a:lnTo>
                    <a:pt x="490" y="0"/>
                  </a:lnTo>
                  <a:lnTo>
                    <a:pt x="392" y="0"/>
                  </a:lnTo>
                  <a:lnTo>
                    <a:pt x="293" y="0"/>
                  </a:lnTo>
                  <a:lnTo>
                    <a:pt x="196" y="0"/>
                  </a:lnTo>
                  <a:lnTo>
                    <a:pt x="97" y="2"/>
                  </a:lnTo>
                  <a:lnTo>
                    <a:pt x="0" y="3"/>
                  </a:lnTo>
                  <a:lnTo>
                    <a:pt x="1" y="15"/>
                  </a:lnTo>
                  <a:lnTo>
                    <a:pt x="3" y="27"/>
                  </a:lnTo>
                  <a:lnTo>
                    <a:pt x="4" y="38"/>
                  </a:lnTo>
                  <a:lnTo>
                    <a:pt x="7" y="50"/>
                  </a:lnTo>
                  <a:lnTo>
                    <a:pt x="8" y="62"/>
                  </a:lnTo>
                  <a:lnTo>
                    <a:pt x="10" y="74"/>
                  </a:lnTo>
                  <a:lnTo>
                    <a:pt x="11" y="85"/>
                  </a:lnTo>
                  <a:lnTo>
                    <a:pt x="14" y="97"/>
                  </a:lnTo>
                  <a:lnTo>
                    <a:pt x="73" y="105"/>
                  </a:lnTo>
                  <a:lnTo>
                    <a:pt x="133" y="113"/>
                  </a:lnTo>
                  <a:lnTo>
                    <a:pt x="193" y="119"/>
                  </a:lnTo>
                  <a:lnTo>
                    <a:pt x="257" y="126"/>
                  </a:lnTo>
                  <a:lnTo>
                    <a:pt x="320" y="128"/>
                  </a:lnTo>
                  <a:lnTo>
                    <a:pt x="385" y="132"/>
                  </a:lnTo>
                  <a:lnTo>
                    <a:pt x="450" y="135"/>
                  </a:lnTo>
                  <a:lnTo>
                    <a:pt x="519" y="136"/>
                  </a:lnTo>
                  <a:lnTo>
                    <a:pt x="577" y="135"/>
                  </a:lnTo>
                  <a:lnTo>
                    <a:pt x="632" y="132"/>
                  </a:lnTo>
                  <a:lnTo>
                    <a:pt x="684" y="127"/>
                  </a:lnTo>
                  <a:lnTo>
                    <a:pt x="737" y="123"/>
                  </a:lnTo>
                  <a:lnTo>
                    <a:pt x="786" y="117"/>
                  </a:lnTo>
                  <a:lnTo>
                    <a:pt x="834" y="110"/>
                  </a:lnTo>
                  <a:lnTo>
                    <a:pt x="882" y="102"/>
                  </a:lnTo>
                  <a:lnTo>
                    <a:pt x="933" y="97"/>
                  </a:lnTo>
                  <a:lnTo>
                    <a:pt x="920" y="85"/>
                  </a:lnTo>
                  <a:lnTo>
                    <a:pt x="907" y="75"/>
                  </a:lnTo>
                  <a:lnTo>
                    <a:pt x="893" y="64"/>
                  </a:lnTo>
                  <a:lnTo>
                    <a:pt x="878" y="54"/>
                  </a:lnTo>
                  <a:lnTo>
                    <a:pt x="858" y="44"/>
                  </a:lnTo>
                  <a:lnTo>
                    <a:pt x="837" y="34"/>
                  </a:lnTo>
                  <a:lnTo>
                    <a:pt x="813" y="27"/>
                  </a:lnTo>
                  <a:lnTo>
                    <a:pt x="785" y="19"/>
                  </a:lnTo>
                  <a:close/>
                </a:path>
              </a:pathLst>
            </a:custGeom>
            <a:solidFill>
              <a:srgbClr val="5E1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69" name="Freeform 67"/>
            <p:cNvSpPr>
              <a:spLocks/>
            </p:cNvSpPr>
            <p:nvPr/>
          </p:nvSpPr>
          <p:spPr bwMode="auto">
            <a:xfrm>
              <a:off x="4676" y="2735"/>
              <a:ext cx="311" cy="58"/>
            </a:xfrm>
            <a:custGeom>
              <a:avLst/>
              <a:gdLst>
                <a:gd name="T0" fmla="*/ 0 w 933"/>
                <a:gd name="T1" fmla="*/ 1 h 115"/>
                <a:gd name="T2" fmla="*/ 0 w 933"/>
                <a:gd name="T3" fmla="*/ 1 h 115"/>
                <a:gd name="T4" fmla="*/ 0 w 933"/>
                <a:gd name="T5" fmla="*/ 1 h 115"/>
                <a:gd name="T6" fmla="*/ 0 w 933"/>
                <a:gd name="T7" fmla="*/ 1 h 115"/>
                <a:gd name="T8" fmla="*/ 0 w 933"/>
                <a:gd name="T9" fmla="*/ 1 h 115"/>
                <a:gd name="T10" fmla="*/ 0 w 933"/>
                <a:gd name="T11" fmla="*/ 0 h 115"/>
                <a:gd name="T12" fmla="*/ 0 w 933"/>
                <a:gd name="T13" fmla="*/ 1 h 115"/>
                <a:gd name="T14" fmla="*/ 0 w 933"/>
                <a:gd name="T15" fmla="*/ 1 h 115"/>
                <a:gd name="T16" fmla="*/ 0 w 933"/>
                <a:gd name="T17" fmla="*/ 1 h 115"/>
                <a:gd name="T18" fmla="*/ 0 w 933"/>
                <a:gd name="T19" fmla="*/ 1 h 115"/>
                <a:gd name="T20" fmla="*/ 0 w 933"/>
                <a:gd name="T21" fmla="*/ 1 h 115"/>
                <a:gd name="T22" fmla="*/ 0 w 933"/>
                <a:gd name="T23" fmla="*/ 1 h 115"/>
                <a:gd name="T24" fmla="*/ 0 w 933"/>
                <a:gd name="T25" fmla="*/ 1 h 115"/>
                <a:gd name="T26" fmla="*/ 0 w 933"/>
                <a:gd name="T27" fmla="*/ 1 h 115"/>
                <a:gd name="T28" fmla="*/ 0 w 933"/>
                <a:gd name="T29" fmla="*/ 1 h 115"/>
                <a:gd name="T30" fmla="*/ 0 w 933"/>
                <a:gd name="T31" fmla="*/ 1 h 115"/>
                <a:gd name="T32" fmla="*/ 0 w 933"/>
                <a:gd name="T33" fmla="*/ 1 h 115"/>
                <a:gd name="T34" fmla="*/ 0 w 933"/>
                <a:gd name="T35" fmla="*/ 1 h 115"/>
                <a:gd name="T36" fmla="*/ 0 w 933"/>
                <a:gd name="T37" fmla="*/ 1 h 115"/>
                <a:gd name="T38" fmla="*/ 0 w 933"/>
                <a:gd name="T39" fmla="*/ 1 h 115"/>
                <a:gd name="T40" fmla="*/ 0 w 933"/>
                <a:gd name="T41" fmla="*/ 1 h 115"/>
                <a:gd name="T42" fmla="*/ 0 w 933"/>
                <a:gd name="T43" fmla="*/ 1 h 115"/>
                <a:gd name="T44" fmla="*/ 0 w 933"/>
                <a:gd name="T45" fmla="*/ 1 h 115"/>
                <a:gd name="T46" fmla="*/ 0 w 933"/>
                <a:gd name="T47" fmla="*/ 1 h 115"/>
                <a:gd name="T48" fmla="*/ 0 w 933"/>
                <a:gd name="T49" fmla="*/ 1 h 115"/>
                <a:gd name="T50" fmla="*/ 0 w 933"/>
                <a:gd name="T51" fmla="*/ 1 h 115"/>
                <a:gd name="T52" fmla="*/ 0 w 933"/>
                <a:gd name="T53" fmla="*/ 1 h 115"/>
                <a:gd name="T54" fmla="*/ 0 w 933"/>
                <a:gd name="T55" fmla="*/ 1 h 115"/>
                <a:gd name="T56" fmla="*/ 0 w 933"/>
                <a:gd name="T57" fmla="*/ 1 h 115"/>
                <a:gd name="T58" fmla="*/ 0 w 933"/>
                <a:gd name="T59" fmla="*/ 1 h 115"/>
                <a:gd name="T60" fmla="*/ 0 w 933"/>
                <a:gd name="T61" fmla="*/ 1 h 115"/>
                <a:gd name="T62" fmla="*/ 0 w 933"/>
                <a:gd name="T63" fmla="*/ 1 h 115"/>
                <a:gd name="T64" fmla="*/ 0 w 933"/>
                <a:gd name="T65" fmla="*/ 1 h 115"/>
                <a:gd name="T66" fmla="*/ 0 w 933"/>
                <a:gd name="T67" fmla="*/ 1 h 115"/>
                <a:gd name="T68" fmla="*/ 0 w 933"/>
                <a:gd name="T69" fmla="*/ 1 h 115"/>
                <a:gd name="T70" fmla="*/ 0 w 933"/>
                <a:gd name="T71" fmla="*/ 1 h 115"/>
                <a:gd name="T72" fmla="*/ 0 w 933"/>
                <a:gd name="T73" fmla="*/ 1 h 115"/>
                <a:gd name="T74" fmla="*/ 0 w 933"/>
                <a:gd name="T75" fmla="*/ 1 h 115"/>
                <a:gd name="T76" fmla="*/ 0 w 933"/>
                <a:gd name="T77" fmla="*/ 1 h 115"/>
                <a:gd name="T78" fmla="*/ 0 w 933"/>
                <a:gd name="T79" fmla="*/ 1 h 115"/>
                <a:gd name="T80" fmla="*/ 0 w 933"/>
                <a:gd name="T81" fmla="*/ 1 h 11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933"/>
                <a:gd name="T124" fmla="*/ 0 h 115"/>
                <a:gd name="T125" fmla="*/ 933 w 933"/>
                <a:gd name="T126" fmla="*/ 115 h 115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933" h="115">
                  <a:moveTo>
                    <a:pt x="785" y="18"/>
                  </a:moveTo>
                  <a:lnTo>
                    <a:pt x="686" y="10"/>
                  </a:lnTo>
                  <a:lnTo>
                    <a:pt x="588" y="5"/>
                  </a:lnTo>
                  <a:lnTo>
                    <a:pt x="490" y="1"/>
                  </a:lnTo>
                  <a:lnTo>
                    <a:pt x="392" y="1"/>
                  </a:lnTo>
                  <a:lnTo>
                    <a:pt x="293" y="0"/>
                  </a:lnTo>
                  <a:lnTo>
                    <a:pt x="196" y="1"/>
                  </a:lnTo>
                  <a:lnTo>
                    <a:pt x="97" y="1"/>
                  </a:lnTo>
                  <a:lnTo>
                    <a:pt x="0" y="4"/>
                  </a:lnTo>
                  <a:lnTo>
                    <a:pt x="1" y="13"/>
                  </a:lnTo>
                  <a:lnTo>
                    <a:pt x="3" y="23"/>
                  </a:lnTo>
                  <a:lnTo>
                    <a:pt x="4" y="32"/>
                  </a:lnTo>
                  <a:lnTo>
                    <a:pt x="7" y="43"/>
                  </a:lnTo>
                  <a:lnTo>
                    <a:pt x="8" y="52"/>
                  </a:lnTo>
                  <a:lnTo>
                    <a:pt x="10" y="63"/>
                  </a:lnTo>
                  <a:lnTo>
                    <a:pt x="11" y="72"/>
                  </a:lnTo>
                  <a:lnTo>
                    <a:pt x="14" y="82"/>
                  </a:lnTo>
                  <a:lnTo>
                    <a:pt x="73" y="89"/>
                  </a:lnTo>
                  <a:lnTo>
                    <a:pt x="133" y="95"/>
                  </a:lnTo>
                  <a:lnTo>
                    <a:pt x="193" y="100"/>
                  </a:lnTo>
                  <a:lnTo>
                    <a:pt x="257" y="106"/>
                  </a:lnTo>
                  <a:lnTo>
                    <a:pt x="320" y="108"/>
                  </a:lnTo>
                  <a:lnTo>
                    <a:pt x="385" y="112"/>
                  </a:lnTo>
                  <a:lnTo>
                    <a:pt x="450" y="113"/>
                  </a:lnTo>
                  <a:lnTo>
                    <a:pt x="519" y="115"/>
                  </a:lnTo>
                  <a:lnTo>
                    <a:pt x="577" y="113"/>
                  </a:lnTo>
                  <a:lnTo>
                    <a:pt x="632" y="112"/>
                  </a:lnTo>
                  <a:lnTo>
                    <a:pt x="684" y="108"/>
                  </a:lnTo>
                  <a:lnTo>
                    <a:pt x="737" y="104"/>
                  </a:lnTo>
                  <a:lnTo>
                    <a:pt x="786" y="98"/>
                  </a:lnTo>
                  <a:lnTo>
                    <a:pt x="834" y="93"/>
                  </a:lnTo>
                  <a:lnTo>
                    <a:pt x="882" y="86"/>
                  </a:lnTo>
                  <a:lnTo>
                    <a:pt x="933" y="82"/>
                  </a:lnTo>
                  <a:lnTo>
                    <a:pt x="920" y="72"/>
                  </a:lnTo>
                  <a:lnTo>
                    <a:pt x="907" y="63"/>
                  </a:lnTo>
                  <a:lnTo>
                    <a:pt x="893" y="55"/>
                  </a:lnTo>
                  <a:lnTo>
                    <a:pt x="878" y="47"/>
                  </a:lnTo>
                  <a:lnTo>
                    <a:pt x="858" y="39"/>
                  </a:lnTo>
                  <a:lnTo>
                    <a:pt x="837" y="31"/>
                  </a:lnTo>
                  <a:lnTo>
                    <a:pt x="813" y="23"/>
                  </a:lnTo>
                  <a:lnTo>
                    <a:pt x="785" y="18"/>
                  </a:lnTo>
                  <a:close/>
                </a:path>
              </a:pathLst>
            </a:custGeom>
            <a:solidFill>
              <a:srgbClr val="6B1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70" name="Freeform 68"/>
            <p:cNvSpPr>
              <a:spLocks/>
            </p:cNvSpPr>
            <p:nvPr/>
          </p:nvSpPr>
          <p:spPr bwMode="auto">
            <a:xfrm>
              <a:off x="4938" y="2643"/>
              <a:ext cx="325" cy="169"/>
            </a:xfrm>
            <a:custGeom>
              <a:avLst/>
              <a:gdLst>
                <a:gd name="T0" fmla="*/ 0 w 975"/>
                <a:gd name="T1" fmla="*/ 1 h 338"/>
                <a:gd name="T2" fmla="*/ 0 w 975"/>
                <a:gd name="T3" fmla="*/ 1 h 338"/>
                <a:gd name="T4" fmla="*/ 0 w 975"/>
                <a:gd name="T5" fmla="*/ 1 h 338"/>
                <a:gd name="T6" fmla="*/ 0 w 975"/>
                <a:gd name="T7" fmla="*/ 0 h 338"/>
                <a:gd name="T8" fmla="*/ 0 w 975"/>
                <a:gd name="T9" fmla="*/ 1 h 338"/>
                <a:gd name="T10" fmla="*/ 0 w 975"/>
                <a:gd name="T11" fmla="*/ 1 h 338"/>
                <a:gd name="T12" fmla="*/ 0 w 975"/>
                <a:gd name="T13" fmla="*/ 1 h 338"/>
                <a:gd name="T14" fmla="*/ 0 w 975"/>
                <a:gd name="T15" fmla="*/ 1 h 338"/>
                <a:gd name="T16" fmla="*/ 0 w 975"/>
                <a:gd name="T17" fmla="*/ 1 h 338"/>
                <a:gd name="T18" fmla="*/ 0 w 975"/>
                <a:gd name="T19" fmla="*/ 1 h 338"/>
                <a:gd name="T20" fmla="*/ 0 w 975"/>
                <a:gd name="T21" fmla="*/ 1 h 338"/>
                <a:gd name="T22" fmla="*/ 0 w 975"/>
                <a:gd name="T23" fmla="*/ 1 h 338"/>
                <a:gd name="T24" fmla="*/ 0 w 975"/>
                <a:gd name="T25" fmla="*/ 1 h 338"/>
                <a:gd name="T26" fmla="*/ 0 w 975"/>
                <a:gd name="T27" fmla="*/ 1 h 338"/>
                <a:gd name="T28" fmla="*/ 0 w 975"/>
                <a:gd name="T29" fmla="*/ 1 h 338"/>
                <a:gd name="T30" fmla="*/ 0 w 975"/>
                <a:gd name="T31" fmla="*/ 1 h 338"/>
                <a:gd name="T32" fmla="*/ 0 w 975"/>
                <a:gd name="T33" fmla="*/ 1 h 338"/>
                <a:gd name="T34" fmla="*/ 0 w 975"/>
                <a:gd name="T35" fmla="*/ 1 h 338"/>
                <a:gd name="T36" fmla="*/ 0 w 975"/>
                <a:gd name="T37" fmla="*/ 1 h 338"/>
                <a:gd name="T38" fmla="*/ 0 w 975"/>
                <a:gd name="T39" fmla="*/ 1 h 338"/>
                <a:gd name="T40" fmla="*/ 0 w 975"/>
                <a:gd name="T41" fmla="*/ 1 h 338"/>
                <a:gd name="T42" fmla="*/ 0 w 975"/>
                <a:gd name="T43" fmla="*/ 1 h 338"/>
                <a:gd name="T44" fmla="*/ 0 w 975"/>
                <a:gd name="T45" fmla="*/ 1 h 338"/>
                <a:gd name="T46" fmla="*/ 0 w 975"/>
                <a:gd name="T47" fmla="*/ 1 h 338"/>
                <a:gd name="T48" fmla="*/ 0 w 975"/>
                <a:gd name="T49" fmla="*/ 1 h 338"/>
                <a:gd name="T50" fmla="*/ 0 w 975"/>
                <a:gd name="T51" fmla="*/ 1 h 338"/>
                <a:gd name="T52" fmla="*/ 0 w 975"/>
                <a:gd name="T53" fmla="*/ 1 h 338"/>
                <a:gd name="T54" fmla="*/ 0 w 975"/>
                <a:gd name="T55" fmla="*/ 1 h 338"/>
                <a:gd name="T56" fmla="*/ 0 w 975"/>
                <a:gd name="T57" fmla="*/ 1 h 338"/>
                <a:gd name="T58" fmla="*/ 0 w 975"/>
                <a:gd name="T59" fmla="*/ 1 h 338"/>
                <a:gd name="T60" fmla="*/ 0 w 975"/>
                <a:gd name="T61" fmla="*/ 1 h 338"/>
                <a:gd name="T62" fmla="*/ 0 w 975"/>
                <a:gd name="T63" fmla="*/ 1 h 338"/>
                <a:gd name="T64" fmla="*/ 0 w 975"/>
                <a:gd name="T65" fmla="*/ 1 h 33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975"/>
                <a:gd name="T100" fmla="*/ 0 h 338"/>
                <a:gd name="T101" fmla="*/ 975 w 975"/>
                <a:gd name="T102" fmla="*/ 338 h 33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975" h="338">
                  <a:moveTo>
                    <a:pt x="975" y="70"/>
                  </a:moveTo>
                  <a:lnTo>
                    <a:pt x="808" y="25"/>
                  </a:lnTo>
                  <a:lnTo>
                    <a:pt x="660" y="2"/>
                  </a:lnTo>
                  <a:lnTo>
                    <a:pt x="525" y="0"/>
                  </a:lnTo>
                  <a:lnTo>
                    <a:pt x="403" y="17"/>
                  </a:lnTo>
                  <a:lnTo>
                    <a:pt x="290" y="48"/>
                  </a:lnTo>
                  <a:lnTo>
                    <a:pt x="186" y="94"/>
                  </a:lnTo>
                  <a:lnTo>
                    <a:pt x="90" y="150"/>
                  </a:lnTo>
                  <a:lnTo>
                    <a:pt x="0" y="214"/>
                  </a:lnTo>
                  <a:lnTo>
                    <a:pt x="14" y="233"/>
                  </a:lnTo>
                  <a:lnTo>
                    <a:pt x="32" y="252"/>
                  </a:lnTo>
                  <a:lnTo>
                    <a:pt x="52" y="267"/>
                  </a:lnTo>
                  <a:lnTo>
                    <a:pt x="76" y="283"/>
                  </a:lnTo>
                  <a:lnTo>
                    <a:pt x="101" y="295"/>
                  </a:lnTo>
                  <a:lnTo>
                    <a:pt x="131" y="305"/>
                  </a:lnTo>
                  <a:lnTo>
                    <a:pt x="163" y="313"/>
                  </a:lnTo>
                  <a:lnTo>
                    <a:pt x="200" y="321"/>
                  </a:lnTo>
                  <a:lnTo>
                    <a:pt x="273" y="322"/>
                  </a:lnTo>
                  <a:lnTo>
                    <a:pt x="348" y="325"/>
                  </a:lnTo>
                  <a:lnTo>
                    <a:pt x="423" y="326"/>
                  </a:lnTo>
                  <a:lnTo>
                    <a:pt x="499" y="329"/>
                  </a:lnTo>
                  <a:lnTo>
                    <a:pt x="573" y="330"/>
                  </a:lnTo>
                  <a:lnTo>
                    <a:pt x="648" y="333"/>
                  </a:lnTo>
                  <a:lnTo>
                    <a:pt x="722" y="334"/>
                  </a:lnTo>
                  <a:lnTo>
                    <a:pt x="799" y="338"/>
                  </a:lnTo>
                  <a:lnTo>
                    <a:pt x="841" y="331"/>
                  </a:lnTo>
                  <a:lnTo>
                    <a:pt x="875" y="313"/>
                  </a:lnTo>
                  <a:lnTo>
                    <a:pt x="900" y="286"/>
                  </a:lnTo>
                  <a:lnTo>
                    <a:pt x="921" y="250"/>
                  </a:lnTo>
                  <a:lnTo>
                    <a:pt x="935" y="209"/>
                  </a:lnTo>
                  <a:lnTo>
                    <a:pt x="950" y="163"/>
                  </a:lnTo>
                  <a:lnTo>
                    <a:pt x="961" y="116"/>
                  </a:lnTo>
                  <a:lnTo>
                    <a:pt x="975" y="70"/>
                  </a:lnTo>
                  <a:close/>
                </a:path>
              </a:pathLst>
            </a:custGeom>
            <a:solidFill>
              <a:srgbClr val="6317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71" name="Freeform 69"/>
            <p:cNvSpPr>
              <a:spLocks/>
            </p:cNvSpPr>
            <p:nvPr/>
          </p:nvSpPr>
          <p:spPr bwMode="auto">
            <a:xfrm>
              <a:off x="4949" y="2648"/>
              <a:ext cx="303" cy="157"/>
            </a:xfrm>
            <a:custGeom>
              <a:avLst/>
              <a:gdLst>
                <a:gd name="T0" fmla="*/ 0 w 909"/>
                <a:gd name="T1" fmla="*/ 0 h 315"/>
                <a:gd name="T2" fmla="*/ 0 w 909"/>
                <a:gd name="T3" fmla="*/ 0 h 315"/>
                <a:gd name="T4" fmla="*/ 0 w 909"/>
                <a:gd name="T5" fmla="*/ 0 h 315"/>
                <a:gd name="T6" fmla="*/ 0 w 909"/>
                <a:gd name="T7" fmla="*/ 0 h 315"/>
                <a:gd name="T8" fmla="*/ 0 w 909"/>
                <a:gd name="T9" fmla="*/ 0 h 315"/>
                <a:gd name="T10" fmla="*/ 0 w 909"/>
                <a:gd name="T11" fmla="*/ 0 h 315"/>
                <a:gd name="T12" fmla="*/ 0 w 909"/>
                <a:gd name="T13" fmla="*/ 0 h 315"/>
                <a:gd name="T14" fmla="*/ 0 w 909"/>
                <a:gd name="T15" fmla="*/ 0 h 315"/>
                <a:gd name="T16" fmla="*/ 0 w 909"/>
                <a:gd name="T17" fmla="*/ 0 h 315"/>
                <a:gd name="T18" fmla="*/ 0 w 909"/>
                <a:gd name="T19" fmla="*/ 0 h 315"/>
                <a:gd name="T20" fmla="*/ 0 w 909"/>
                <a:gd name="T21" fmla="*/ 0 h 315"/>
                <a:gd name="T22" fmla="*/ 0 w 909"/>
                <a:gd name="T23" fmla="*/ 0 h 315"/>
                <a:gd name="T24" fmla="*/ 0 w 909"/>
                <a:gd name="T25" fmla="*/ 1 h 315"/>
                <a:gd name="T26" fmla="*/ 0 w 909"/>
                <a:gd name="T27" fmla="*/ 1 h 315"/>
                <a:gd name="T28" fmla="*/ 0 w 909"/>
                <a:gd name="T29" fmla="*/ 1 h 315"/>
                <a:gd name="T30" fmla="*/ 0 w 909"/>
                <a:gd name="T31" fmla="*/ 1 h 315"/>
                <a:gd name="T32" fmla="*/ 0 w 909"/>
                <a:gd name="T33" fmla="*/ 1 h 315"/>
                <a:gd name="T34" fmla="*/ 0 w 909"/>
                <a:gd name="T35" fmla="*/ 1 h 315"/>
                <a:gd name="T36" fmla="*/ 0 w 909"/>
                <a:gd name="T37" fmla="*/ 1 h 315"/>
                <a:gd name="T38" fmla="*/ 0 w 909"/>
                <a:gd name="T39" fmla="*/ 1 h 315"/>
                <a:gd name="T40" fmla="*/ 0 w 909"/>
                <a:gd name="T41" fmla="*/ 1 h 315"/>
                <a:gd name="T42" fmla="*/ 0 w 909"/>
                <a:gd name="T43" fmla="*/ 1 h 315"/>
                <a:gd name="T44" fmla="*/ 0 w 909"/>
                <a:gd name="T45" fmla="*/ 1 h 315"/>
                <a:gd name="T46" fmla="*/ 0 w 909"/>
                <a:gd name="T47" fmla="*/ 1 h 315"/>
                <a:gd name="T48" fmla="*/ 0 w 909"/>
                <a:gd name="T49" fmla="*/ 1 h 315"/>
                <a:gd name="T50" fmla="*/ 0 w 909"/>
                <a:gd name="T51" fmla="*/ 1 h 315"/>
                <a:gd name="T52" fmla="*/ 0 w 909"/>
                <a:gd name="T53" fmla="*/ 1 h 315"/>
                <a:gd name="T54" fmla="*/ 0 w 909"/>
                <a:gd name="T55" fmla="*/ 1 h 315"/>
                <a:gd name="T56" fmla="*/ 0 w 909"/>
                <a:gd name="T57" fmla="*/ 0 h 315"/>
                <a:gd name="T58" fmla="*/ 0 w 909"/>
                <a:gd name="T59" fmla="*/ 0 h 315"/>
                <a:gd name="T60" fmla="*/ 0 w 909"/>
                <a:gd name="T61" fmla="*/ 0 h 315"/>
                <a:gd name="T62" fmla="*/ 0 w 909"/>
                <a:gd name="T63" fmla="*/ 0 h 315"/>
                <a:gd name="T64" fmla="*/ 0 w 909"/>
                <a:gd name="T65" fmla="*/ 0 h 31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909"/>
                <a:gd name="T100" fmla="*/ 0 h 315"/>
                <a:gd name="T101" fmla="*/ 909 w 909"/>
                <a:gd name="T102" fmla="*/ 315 h 31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909" h="315">
                  <a:moveTo>
                    <a:pt x="909" y="66"/>
                  </a:moveTo>
                  <a:lnTo>
                    <a:pt x="753" y="22"/>
                  </a:lnTo>
                  <a:lnTo>
                    <a:pt x="615" y="1"/>
                  </a:lnTo>
                  <a:lnTo>
                    <a:pt x="488" y="0"/>
                  </a:lnTo>
                  <a:lnTo>
                    <a:pt x="375" y="16"/>
                  </a:lnTo>
                  <a:lnTo>
                    <a:pt x="269" y="46"/>
                  </a:lnTo>
                  <a:lnTo>
                    <a:pt x="173" y="87"/>
                  </a:lnTo>
                  <a:lnTo>
                    <a:pt x="83" y="138"/>
                  </a:lnTo>
                  <a:lnTo>
                    <a:pt x="0" y="198"/>
                  </a:lnTo>
                  <a:lnTo>
                    <a:pt x="11" y="217"/>
                  </a:lnTo>
                  <a:lnTo>
                    <a:pt x="28" y="235"/>
                  </a:lnTo>
                  <a:lnTo>
                    <a:pt x="48" y="249"/>
                  </a:lnTo>
                  <a:lnTo>
                    <a:pt x="70" y="264"/>
                  </a:lnTo>
                  <a:lnTo>
                    <a:pt x="94" y="274"/>
                  </a:lnTo>
                  <a:lnTo>
                    <a:pt x="122" y="285"/>
                  </a:lnTo>
                  <a:lnTo>
                    <a:pt x="152" y="291"/>
                  </a:lnTo>
                  <a:lnTo>
                    <a:pt x="186" y="298"/>
                  </a:lnTo>
                  <a:lnTo>
                    <a:pt x="255" y="299"/>
                  </a:lnTo>
                  <a:lnTo>
                    <a:pt x="324" y="301"/>
                  </a:lnTo>
                  <a:lnTo>
                    <a:pt x="393" y="303"/>
                  </a:lnTo>
                  <a:lnTo>
                    <a:pt x="464" y="305"/>
                  </a:lnTo>
                  <a:lnTo>
                    <a:pt x="533" y="307"/>
                  </a:lnTo>
                  <a:lnTo>
                    <a:pt x="604" y="309"/>
                  </a:lnTo>
                  <a:lnTo>
                    <a:pt x="673" y="312"/>
                  </a:lnTo>
                  <a:lnTo>
                    <a:pt x="743" y="315"/>
                  </a:lnTo>
                  <a:lnTo>
                    <a:pt x="783" y="308"/>
                  </a:lnTo>
                  <a:lnTo>
                    <a:pt x="814" y="292"/>
                  </a:lnTo>
                  <a:lnTo>
                    <a:pt x="838" y="266"/>
                  </a:lnTo>
                  <a:lnTo>
                    <a:pt x="858" y="234"/>
                  </a:lnTo>
                  <a:lnTo>
                    <a:pt x="872" y="194"/>
                  </a:lnTo>
                  <a:lnTo>
                    <a:pt x="885" y="153"/>
                  </a:lnTo>
                  <a:lnTo>
                    <a:pt x="896" y="108"/>
                  </a:lnTo>
                  <a:lnTo>
                    <a:pt x="909" y="66"/>
                  </a:lnTo>
                  <a:close/>
                </a:path>
              </a:pathLst>
            </a:custGeom>
            <a:solidFill>
              <a:srgbClr val="702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72" name="Freeform 70"/>
            <p:cNvSpPr>
              <a:spLocks/>
            </p:cNvSpPr>
            <p:nvPr/>
          </p:nvSpPr>
          <p:spPr bwMode="auto">
            <a:xfrm>
              <a:off x="4960" y="2653"/>
              <a:ext cx="281" cy="145"/>
            </a:xfrm>
            <a:custGeom>
              <a:avLst/>
              <a:gdLst>
                <a:gd name="T0" fmla="*/ 0 w 843"/>
                <a:gd name="T1" fmla="*/ 0 h 291"/>
                <a:gd name="T2" fmla="*/ 0 w 843"/>
                <a:gd name="T3" fmla="*/ 0 h 291"/>
                <a:gd name="T4" fmla="*/ 0 w 843"/>
                <a:gd name="T5" fmla="*/ 0 h 291"/>
                <a:gd name="T6" fmla="*/ 0 w 843"/>
                <a:gd name="T7" fmla="*/ 0 h 291"/>
                <a:gd name="T8" fmla="*/ 0 w 843"/>
                <a:gd name="T9" fmla="*/ 0 h 291"/>
                <a:gd name="T10" fmla="*/ 0 w 843"/>
                <a:gd name="T11" fmla="*/ 0 h 291"/>
                <a:gd name="T12" fmla="*/ 0 w 843"/>
                <a:gd name="T13" fmla="*/ 0 h 291"/>
                <a:gd name="T14" fmla="*/ 0 w 843"/>
                <a:gd name="T15" fmla="*/ 0 h 291"/>
                <a:gd name="T16" fmla="*/ 0 w 843"/>
                <a:gd name="T17" fmla="*/ 0 h 291"/>
                <a:gd name="T18" fmla="*/ 0 w 843"/>
                <a:gd name="T19" fmla="*/ 0 h 291"/>
                <a:gd name="T20" fmla="*/ 0 w 843"/>
                <a:gd name="T21" fmla="*/ 0 h 291"/>
                <a:gd name="T22" fmla="*/ 0 w 843"/>
                <a:gd name="T23" fmla="*/ 0 h 291"/>
                <a:gd name="T24" fmla="*/ 0 w 843"/>
                <a:gd name="T25" fmla="*/ 0 h 291"/>
                <a:gd name="T26" fmla="*/ 0 w 843"/>
                <a:gd name="T27" fmla="*/ 0 h 291"/>
                <a:gd name="T28" fmla="*/ 0 w 843"/>
                <a:gd name="T29" fmla="*/ 1 h 291"/>
                <a:gd name="T30" fmla="*/ 0 w 843"/>
                <a:gd name="T31" fmla="*/ 1 h 291"/>
                <a:gd name="T32" fmla="*/ 0 w 843"/>
                <a:gd name="T33" fmla="*/ 1 h 291"/>
                <a:gd name="T34" fmla="*/ 0 w 843"/>
                <a:gd name="T35" fmla="*/ 1 h 291"/>
                <a:gd name="T36" fmla="*/ 0 w 843"/>
                <a:gd name="T37" fmla="*/ 1 h 291"/>
                <a:gd name="T38" fmla="*/ 0 w 843"/>
                <a:gd name="T39" fmla="*/ 1 h 291"/>
                <a:gd name="T40" fmla="*/ 0 w 843"/>
                <a:gd name="T41" fmla="*/ 1 h 291"/>
                <a:gd name="T42" fmla="*/ 0 w 843"/>
                <a:gd name="T43" fmla="*/ 1 h 291"/>
                <a:gd name="T44" fmla="*/ 0 w 843"/>
                <a:gd name="T45" fmla="*/ 1 h 291"/>
                <a:gd name="T46" fmla="*/ 0 w 843"/>
                <a:gd name="T47" fmla="*/ 1 h 291"/>
                <a:gd name="T48" fmla="*/ 0 w 843"/>
                <a:gd name="T49" fmla="*/ 1 h 291"/>
                <a:gd name="T50" fmla="*/ 0 w 843"/>
                <a:gd name="T51" fmla="*/ 1 h 291"/>
                <a:gd name="T52" fmla="*/ 0 w 843"/>
                <a:gd name="T53" fmla="*/ 1 h 291"/>
                <a:gd name="T54" fmla="*/ 0 w 843"/>
                <a:gd name="T55" fmla="*/ 0 h 291"/>
                <a:gd name="T56" fmla="*/ 0 w 843"/>
                <a:gd name="T57" fmla="*/ 0 h 291"/>
                <a:gd name="T58" fmla="*/ 0 w 843"/>
                <a:gd name="T59" fmla="*/ 0 h 291"/>
                <a:gd name="T60" fmla="*/ 0 w 843"/>
                <a:gd name="T61" fmla="*/ 0 h 291"/>
                <a:gd name="T62" fmla="*/ 0 w 843"/>
                <a:gd name="T63" fmla="*/ 0 h 291"/>
                <a:gd name="T64" fmla="*/ 0 w 843"/>
                <a:gd name="T65" fmla="*/ 0 h 29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43"/>
                <a:gd name="T100" fmla="*/ 0 h 291"/>
                <a:gd name="T101" fmla="*/ 843 w 843"/>
                <a:gd name="T102" fmla="*/ 291 h 29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43" h="291">
                  <a:moveTo>
                    <a:pt x="843" y="61"/>
                  </a:moveTo>
                  <a:lnTo>
                    <a:pt x="700" y="21"/>
                  </a:lnTo>
                  <a:lnTo>
                    <a:pt x="572" y="1"/>
                  </a:lnTo>
                  <a:lnTo>
                    <a:pt x="454" y="0"/>
                  </a:lnTo>
                  <a:lnTo>
                    <a:pt x="349" y="14"/>
                  </a:lnTo>
                  <a:lnTo>
                    <a:pt x="250" y="42"/>
                  </a:lnTo>
                  <a:lnTo>
                    <a:pt x="161" y="81"/>
                  </a:lnTo>
                  <a:lnTo>
                    <a:pt x="78" y="128"/>
                  </a:lnTo>
                  <a:lnTo>
                    <a:pt x="0" y="184"/>
                  </a:lnTo>
                  <a:lnTo>
                    <a:pt x="11" y="201"/>
                  </a:lnTo>
                  <a:lnTo>
                    <a:pt x="27" y="218"/>
                  </a:lnTo>
                  <a:lnTo>
                    <a:pt x="44" y="231"/>
                  </a:lnTo>
                  <a:lnTo>
                    <a:pt x="66" y="244"/>
                  </a:lnTo>
                  <a:lnTo>
                    <a:pt x="87" y="255"/>
                  </a:lnTo>
                  <a:lnTo>
                    <a:pt x="113" y="264"/>
                  </a:lnTo>
                  <a:lnTo>
                    <a:pt x="141" y="270"/>
                  </a:lnTo>
                  <a:lnTo>
                    <a:pt x="172" y="276"/>
                  </a:lnTo>
                  <a:lnTo>
                    <a:pt x="236" y="277"/>
                  </a:lnTo>
                  <a:lnTo>
                    <a:pt x="301" y="279"/>
                  </a:lnTo>
                  <a:lnTo>
                    <a:pt x="366" y="281"/>
                  </a:lnTo>
                  <a:lnTo>
                    <a:pt x="431" y="283"/>
                  </a:lnTo>
                  <a:lnTo>
                    <a:pt x="494" y="285"/>
                  </a:lnTo>
                  <a:lnTo>
                    <a:pt x="560" y="287"/>
                  </a:lnTo>
                  <a:lnTo>
                    <a:pt x="624" y="289"/>
                  </a:lnTo>
                  <a:lnTo>
                    <a:pt x="690" y="291"/>
                  </a:lnTo>
                  <a:lnTo>
                    <a:pt x="726" y="285"/>
                  </a:lnTo>
                  <a:lnTo>
                    <a:pt x="755" y="270"/>
                  </a:lnTo>
                  <a:lnTo>
                    <a:pt x="778" y="245"/>
                  </a:lnTo>
                  <a:lnTo>
                    <a:pt x="796" y="215"/>
                  </a:lnTo>
                  <a:lnTo>
                    <a:pt x="809" y="179"/>
                  </a:lnTo>
                  <a:lnTo>
                    <a:pt x="820" y="140"/>
                  </a:lnTo>
                  <a:lnTo>
                    <a:pt x="830" y="99"/>
                  </a:lnTo>
                  <a:lnTo>
                    <a:pt x="843" y="61"/>
                  </a:lnTo>
                  <a:close/>
                </a:path>
              </a:pathLst>
            </a:custGeom>
            <a:solidFill>
              <a:srgbClr val="8033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73" name="Freeform 71"/>
            <p:cNvSpPr>
              <a:spLocks/>
            </p:cNvSpPr>
            <p:nvPr/>
          </p:nvSpPr>
          <p:spPr bwMode="auto">
            <a:xfrm>
              <a:off x="4971" y="2656"/>
              <a:ext cx="258" cy="136"/>
            </a:xfrm>
            <a:custGeom>
              <a:avLst/>
              <a:gdLst>
                <a:gd name="T0" fmla="*/ 0 w 775"/>
                <a:gd name="T1" fmla="*/ 1 h 270"/>
                <a:gd name="T2" fmla="*/ 0 w 775"/>
                <a:gd name="T3" fmla="*/ 1 h 270"/>
                <a:gd name="T4" fmla="*/ 0 w 775"/>
                <a:gd name="T5" fmla="*/ 1 h 270"/>
                <a:gd name="T6" fmla="*/ 0 w 775"/>
                <a:gd name="T7" fmla="*/ 0 h 270"/>
                <a:gd name="T8" fmla="*/ 0 w 775"/>
                <a:gd name="T9" fmla="*/ 1 h 270"/>
                <a:gd name="T10" fmla="*/ 0 w 775"/>
                <a:gd name="T11" fmla="*/ 1 h 270"/>
                <a:gd name="T12" fmla="*/ 0 w 775"/>
                <a:gd name="T13" fmla="*/ 1 h 270"/>
                <a:gd name="T14" fmla="*/ 0 w 775"/>
                <a:gd name="T15" fmla="*/ 1 h 270"/>
                <a:gd name="T16" fmla="*/ 0 w 775"/>
                <a:gd name="T17" fmla="*/ 1 h 270"/>
                <a:gd name="T18" fmla="*/ 0 w 775"/>
                <a:gd name="T19" fmla="*/ 1 h 270"/>
                <a:gd name="T20" fmla="*/ 0 w 775"/>
                <a:gd name="T21" fmla="*/ 1 h 270"/>
                <a:gd name="T22" fmla="*/ 0 w 775"/>
                <a:gd name="T23" fmla="*/ 1 h 270"/>
                <a:gd name="T24" fmla="*/ 0 w 775"/>
                <a:gd name="T25" fmla="*/ 1 h 270"/>
                <a:gd name="T26" fmla="*/ 0 w 775"/>
                <a:gd name="T27" fmla="*/ 1 h 270"/>
                <a:gd name="T28" fmla="*/ 0 w 775"/>
                <a:gd name="T29" fmla="*/ 1 h 270"/>
                <a:gd name="T30" fmla="*/ 0 w 775"/>
                <a:gd name="T31" fmla="*/ 1 h 270"/>
                <a:gd name="T32" fmla="*/ 0 w 775"/>
                <a:gd name="T33" fmla="*/ 1 h 270"/>
                <a:gd name="T34" fmla="*/ 0 w 775"/>
                <a:gd name="T35" fmla="*/ 2 h 270"/>
                <a:gd name="T36" fmla="*/ 0 w 775"/>
                <a:gd name="T37" fmla="*/ 2 h 270"/>
                <a:gd name="T38" fmla="*/ 0 w 775"/>
                <a:gd name="T39" fmla="*/ 2 h 270"/>
                <a:gd name="T40" fmla="*/ 0 w 775"/>
                <a:gd name="T41" fmla="*/ 2 h 270"/>
                <a:gd name="T42" fmla="*/ 0 w 775"/>
                <a:gd name="T43" fmla="*/ 2 h 270"/>
                <a:gd name="T44" fmla="*/ 0 w 775"/>
                <a:gd name="T45" fmla="*/ 2 h 270"/>
                <a:gd name="T46" fmla="*/ 0 w 775"/>
                <a:gd name="T47" fmla="*/ 2 h 270"/>
                <a:gd name="T48" fmla="*/ 0 w 775"/>
                <a:gd name="T49" fmla="*/ 2 h 270"/>
                <a:gd name="T50" fmla="*/ 0 w 775"/>
                <a:gd name="T51" fmla="*/ 2 h 270"/>
                <a:gd name="T52" fmla="*/ 0 w 775"/>
                <a:gd name="T53" fmla="*/ 1 h 270"/>
                <a:gd name="T54" fmla="*/ 0 w 775"/>
                <a:gd name="T55" fmla="*/ 1 h 270"/>
                <a:gd name="T56" fmla="*/ 0 w 775"/>
                <a:gd name="T57" fmla="*/ 1 h 270"/>
                <a:gd name="T58" fmla="*/ 0 w 775"/>
                <a:gd name="T59" fmla="*/ 1 h 270"/>
                <a:gd name="T60" fmla="*/ 0 w 775"/>
                <a:gd name="T61" fmla="*/ 1 h 270"/>
                <a:gd name="T62" fmla="*/ 0 w 775"/>
                <a:gd name="T63" fmla="*/ 1 h 270"/>
                <a:gd name="T64" fmla="*/ 0 w 775"/>
                <a:gd name="T65" fmla="*/ 1 h 27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75"/>
                <a:gd name="T100" fmla="*/ 0 h 270"/>
                <a:gd name="T101" fmla="*/ 775 w 775"/>
                <a:gd name="T102" fmla="*/ 270 h 27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75" h="270">
                  <a:moveTo>
                    <a:pt x="775" y="57"/>
                  </a:moveTo>
                  <a:lnTo>
                    <a:pt x="644" y="19"/>
                  </a:lnTo>
                  <a:lnTo>
                    <a:pt x="525" y="1"/>
                  </a:lnTo>
                  <a:lnTo>
                    <a:pt x="418" y="0"/>
                  </a:lnTo>
                  <a:lnTo>
                    <a:pt x="320" y="13"/>
                  </a:lnTo>
                  <a:lnTo>
                    <a:pt x="230" y="38"/>
                  </a:lnTo>
                  <a:lnTo>
                    <a:pt x="148" y="74"/>
                  </a:lnTo>
                  <a:lnTo>
                    <a:pt x="72" y="119"/>
                  </a:lnTo>
                  <a:lnTo>
                    <a:pt x="0" y="170"/>
                  </a:lnTo>
                  <a:lnTo>
                    <a:pt x="11" y="185"/>
                  </a:lnTo>
                  <a:lnTo>
                    <a:pt x="25" y="201"/>
                  </a:lnTo>
                  <a:lnTo>
                    <a:pt x="41" y="213"/>
                  </a:lnTo>
                  <a:lnTo>
                    <a:pt x="61" y="226"/>
                  </a:lnTo>
                  <a:lnTo>
                    <a:pt x="80" y="235"/>
                  </a:lnTo>
                  <a:lnTo>
                    <a:pt x="104" y="243"/>
                  </a:lnTo>
                  <a:lnTo>
                    <a:pt x="130" y="249"/>
                  </a:lnTo>
                  <a:lnTo>
                    <a:pt x="158" y="254"/>
                  </a:lnTo>
                  <a:lnTo>
                    <a:pt x="217" y="256"/>
                  </a:lnTo>
                  <a:lnTo>
                    <a:pt x="277" y="258"/>
                  </a:lnTo>
                  <a:lnTo>
                    <a:pt x="336" y="260"/>
                  </a:lnTo>
                  <a:lnTo>
                    <a:pt x="395" y="262"/>
                  </a:lnTo>
                  <a:lnTo>
                    <a:pt x="454" y="264"/>
                  </a:lnTo>
                  <a:lnTo>
                    <a:pt x="514" y="266"/>
                  </a:lnTo>
                  <a:lnTo>
                    <a:pt x="573" y="268"/>
                  </a:lnTo>
                  <a:lnTo>
                    <a:pt x="634" y="270"/>
                  </a:lnTo>
                  <a:lnTo>
                    <a:pt x="668" y="264"/>
                  </a:lnTo>
                  <a:lnTo>
                    <a:pt x="694" y="249"/>
                  </a:lnTo>
                  <a:lnTo>
                    <a:pt x="714" y="226"/>
                  </a:lnTo>
                  <a:lnTo>
                    <a:pt x="731" y="198"/>
                  </a:lnTo>
                  <a:lnTo>
                    <a:pt x="744" y="164"/>
                  </a:lnTo>
                  <a:lnTo>
                    <a:pt x="755" y="129"/>
                  </a:lnTo>
                  <a:lnTo>
                    <a:pt x="763" y="93"/>
                  </a:lnTo>
                  <a:lnTo>
                    <a:pt x="775" y="57"/>
                  </a:lnTo>
                  <a:close/>
                </a:path>
              </a:pathLst>
            </a:custGeom>
            <a:solidFill>
              <a:srgbClr val="8F4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74" name="Freeform 72"/>
            <p:cNvSpPr>
              <a:spLocks/>
            </p:cNvSpPr>
            <p:nvPr/>
          </p:nvSpPr>
          <p:spPr bwMode="auto">
            <a:xfrm>
              <a:off x="5004" y="2698"/>
              <a:ext cx="97" cy="164"/>
            </a:xfrm>
            <a:custGeom>
              <a:avLst/>
              <a:gdLst>
                <a:gd name="T0" fmla="*/ 0 w 289"/>
                <a:gd name="T1" fmla="*/ 1 h 329"/>
                <a:gd name="T2" fmla="*/ 0 w 289"/>
                <a:gd name="T3" fmla="*/ 0 h 329"/>
                <a:gd name="T4" fmla="*/ 0 w 289"/>
                <a:gd name="T5" fmla="*/ 0 h 329"/>
                <a:gd name="T6" fmla="*/ 0 w 289"/>
                <a:gd name="T7" fmla="*/ 0 h 329"/>
                <a:gd name="T8" fmla="*/ 0 w 289"/>
                <a:gd name="T9" fmla="*/ 0 h 329"/>
                <a:gd name="T10" fmla="*/ 0 w 289"/>
                <a:gd name="T11" fmla="*/ 0 h 329"/>
                <a:gd name="T12" fmla="*/ 0 w 289"/>
                <a:gd name="T13" fmla="*/ 0 h 329"/>
                <a:gd name="T14" fmla="*/ 0 w 289"/>
                <a:gd name="T15" fmla="*/ 0 h 329"/>
                <a:gd name="T16" fmla="*/ 0 w 289"/>
                <a:gd name="T17" fmla="*/ 0 h 329"/>
                <a:gd name="T18" fmla="*/ 0 w 289"/>
                <a:gd name="T19" fmla="*/ 0 h 329"/>
                <a:gd name="T20" fmla="*/ 0 w 289"/>
                <a:gd name="T21" fmla="*/ 0 h 329"/>
                <a:gd name="T22" fmla="*/ 0 w 289"/>
                <a:gd name="T23" fmla="*/ 0 h 329"/>
                <a:gd name="T24" fmla="*/ 0 w 289"/>
                <a:gd name="T25" fmla="*/ 0 h 329"/>
                <a:gd name="T26" fmla="*/ 0 w 289"/>
                <a:gd name="T27" fmla="*/ 0 h 329"/>
                <a:gd name="T28" fmla="*/ 0 w 289"/>
                <a:gd name="T29" fmla="*/ 0 h 329"/>
                <a:gd name="T30" fmla="*/ 0 w 289"/>
                <a:gd name="T31" fmla="*/ 0 h 329"/>
                <a:gd name="T32" fmla="*/ 0 w 289"/>
                <a:gd name="T33" fmla="*/ 0 h 329"/>
                <a:gd name="T34" fmla="*/ 0 w 289"/>
                <a:gd name="T35" fmla="*/ 1 h 329"/>
                <a:gd name="T36" fmla="*/ 0 w 289"/>
                <a:gd name="T37" fmla="*/ 1 h 329"/>
                <a:gd name="T38" fmla="*/ 0 w 289"/>
                <a:gd name="T39" fmla="*/ 1 h 329"/>
                <a:gd name="T40" fmla="*/ 0 w 289"/>
                <a:gd name="T41" fmla="*/ 1 h 329"/>
                <a:gd name="T42" fmla="*/ 0 w 289"/>
                <a:gd name="T43" fmla="*/ 1 h 329"/>
                <a:gd name="T44" fmla="*/ 0 w 289"/>
                <a:gd name="T45" fmla="*/ 1 h 329"/>
                <a:gd name="T46" fmla="*/ 0 w 289"/>
                <a:gd name="T47" fmla="*/ 1 h 329"/>
                <a:gd name="T48" fmla="*/ 0 w 289"/>
                <a:gd name="T49" fmla="*/ 1 h 32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89"/>
                <a:gd name="T76" fmla="*/ 0 h 329"/>
                <a:gd name="T77" fmla="*/ 289 w 289"/>
                <a:gd name="T78" fmla="*/ 329 h 329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89" h="329">
                  <a:moveTo>
                    <a:pt x="240" y="280"/>
                  </a:moveTo>
                  <a:lnTo>
                    <a:pt x="246" y="244"/>
                  </a:lnTo>
                  <a:lnTo>
                    <a:pt x="251" y="209"/>
                  </a:lnTo>
                  <a:lnTo>
                    <a:pt x="257" y="174"/>
                  </a:lnTo>
                  <a:lnTo>
                    <a:pt x="264" y="140"/>
                  </a:lnTo>
                  <a:lnTo>
                    <a:pt x="270" y="105"/>
                  </a:lnTo>
                  <a:lnTo>
                    <a:pt x="277" y="69"/>
                  </a:lnTo>
                  <a:lnTo>
                    <a:pt x="282" y="34"/>
                  </a:lnTo>
                  <a:lnTo>
                    <a:pt x="289" y="0"/>
                  </a:lnTo>
                  <a:lnTo>
                    <a:pt x="225" y="1"/>
                  </a:lnTo>
                  <a:lnTo>
                    <a:pt x="168" y="12"/>
                  </a:lnTo>
                  <a:lnTo>
                    <a:pt x="119" y="30"/>
                  </a:lnTo>
                  <a:lnTo>
                    <a:pt x="79" y="56"/>
                  </a:lnTo>
                  <a:lnTo>
                    <a:pt x="45" y="90"/>
                  </a:lnTo>
                  <a:lnTo>
                    <a:pt x="21" y="133"/>
                  </a:lnTo>
                  <a:lnTo>
                    <a:pt x="6" y="184"/>
                  </a:lnTo>
                  <a:lnTo>
                    <a:pt x="0" y="246"/>
                  </a:lnTo>
                  <a:lnTo>
                    <a:pt x="16" y="286"/>
                  </a:lnTo>
                  <a:lnTo>
                    <a:pt x="38" y="312"/>
                  </a:lnTo>
                  <a:lnTo>
                    <a:pt x="64" y="325"/>
                  </a:lnTo>
                  <a:lnTo>
                    <a:pt x="96" y="329"/>
                  </a:lnTo>
                  <a:lnTo>
                    <a:pt x="129" y="323"/>
                  </a:lnTo>
                  <a:lnTo>
                    <a:pt x="164" y="311"/>
                  </a:lnTo>
                  <a:lnTo>
                    <a:pt x="202" y="295"/>
                  </a:lnTo>
                  <a:lnTo>
                    <a:pt x="240" y="280"/>
                  </a:lnTo>
                  <a:close/>
                </a:path>
              </a:pathLst>
            </a:custGeom>
            <a:solidFill>
              <a:srgbClr val="802B21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75" name="Freeform 73"/>
            <p:cNvSpPr>
              <a:spLocks/>
            </p:cNvSpPr>
            <p:nvPr/>
          </p:nvSpPr>
          <p:spPr bwMode="auto">
            <a:xfrm>
              <a:off x="5017" y="2723"/>
              <a:ext cx="71" cy="120"/>
            </a:xfrm>
            <a:custGeom>
              <a:avLst/>
              <a:gdLst>
                <a:gd name="T0" fmla="*/ 0 w 212"/>
                <a:gd name="T1" fmla="*/ 1 h 240"/>
                <a:gd name="T2" fmla="*/ 0 w 212"/>
                <a:gd name="T3" fmla="*/ 1 h 240"/>
                <a:gd name="T4" fmla="*/ 0 w 212"/>
                <a:gd name="T5" fmla="*/ 1 h 240"/>
                <a:gd name="T6" fmla="*/ 0 w 212"/>
                <a:gd name="T7" fmla="*/ 1 h 240"/>
                <a:gd name="T8" fmla="*/ 0 w 212"/>
                <a:gd name="T9" fmla="*/ 1 h 240"/>
                <a:gd name="T10" fmla="*/ 0 w 212"/>
                <a:gd name="T11" fmla="*/ 1 h 240"/>
                <a:gd name="T12" fmla="*/ 0 w 212"/>
                <a:gd name="T13" fmla="*/ 1 h 240"/>
                <a:gd name="T14" fmla="*/ 0 w 212"/>
                <a:gd name="T15" fmla="*/ 1 h 240"/>
                <a:gd name="T16" fmla="*/ 0 w 212"/>
                <a:gd name="T17" fmla="*/ 0 h 240"/>
                <a:gd name="T18" fmla="*/ 0 w 212"/>
                <a:gd name="T19" fmla="*/ 0 h 240"/>
                <a:gd name="T20" fmla="*/ 0 w 212"/>
                <a:gd name="T21" fmla="*/ 1 h 240"/>
                <a:gd name="T22" fmla="*/ 0 w 212"/>
                <a:gd name="T23" fmla="*/ 1 h 240"/>
                <a:gd name="T24" fmla="*/ 0 w 212"/>
                <a:gd name="T25" fmla="*/ 1 h 240"/>
                <a:gd name="T26" fmla="*/ 0 w 212"/>
                <a:gd name="T27" fmla="*/ 1 h 240"/>
                <a:gd name="T28" fmla="*/ 0 w 212"/>
                <a:gd name="T29" fmla="*/ 1 h 240"/>
                <a:gd name="T30" fmla="*/ 0 w 212"/>
                <a:gd name="T31" fmla="*/ 1 h 240"/>
                <a:gd name="T32" fmla="*/ 0 w 212"/>
                <a:gd name="T33" fmla="*/ 1 h 240"/>
                <a:gd name="T34" fmla="*/ 0 w 212"/>
                <a:gd name="T35" fmla="*/ 1 h 240"/>
                <a:gd name="T36" fmla="*/ 0 w 212"/>
                <a:gd name="T37" fmla="*/ 1 h 240"/>
                <a:gd name="T38" fmla="*/ 0 w 212"/>
                <a:gd name="T39" fmla="*/ 1 h 240"/>
                <a:gd name="T40" fmla="*/ 0 w 212"/>
                <a:gd name="T41" fmla="*/ 1 h 240"/>
                <a:gd name="T42" fmla="*/ 0 w 212"/>
                <a:gd name="T43" fmla="*/ 1 h 240"/>
                <a:gd name="T44" fmla="*/ 0 w 212"/>
                <a:gd name="T45" fmla="*/ 1 h 240"/>
                <a:gd name="T46" fmla="*/ 0 w 212"/>
                <a:gd name="T47" fmla="*/ 1 h 240"/>
                <a:gd name="T48" fmla="*/ 0 w 212"/>
                <a:gd name="T49" fmla="*/ 1 h 24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12"/>
                <a:gd name="T76" fmla="*/ 0 h 240"/>
                <a:gd name="T77" fmla="*/ 212 w 212"/>
                <a:gd name="T78" fmla="*/ 240 h 24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12" h="240">
                  <a:moveTo>
                    <a:pt x="177" y="204"/>
                  </a:moveTo>
                  <a:lnTo>
                    <a:pt x="181" y="178"/>
                  </a:lnTo>
                  <a:lnTo>
                    <a:pt x="185" y="153"/>
                  </a:lnTo>
                  <a:lnTo>
                    <a:pt x="189" y="127"/>
                  </a:lnTo>
                  <a:lnTo>
                    <a:pt x="195" y="102"/>
                  </a:lnTo>
                  <a:lnTo>
                    <a:pt x="199" y="76"/>
                  </a:lnTo>
                  <a:lnTo>
                    <a:pt x="203" y="51"/>
                  </a:lnTo>
                  <a:lnTo>
                    <a:pt x="208" y="25"/>
                  </a:lnTo>
                  <a:lnTo>
                    <a:pt x="212" y="0"/>
                  </a:lnTo>
                  <a:lnTo>
                    <a:pt x="164" y="0"/>
                  </a:lnTo>
                  <a:lnTo>
                    <a:pt x="123" y="8"/>
                  </a:lnTo>
                  <a:lnTo>
                    <a:pt x="88" y="21"/>
                  </a:lnTo>
                  <a:lnTo>
                    <a:pt x="58" y="41"/>
                  </a:lnTo>
                  <a:lnTo>
                    <a:pt x="33" y="64"/>
                  </a:lnTo>
                  <a:lnTo>
                    <a:pt x="16" y="95"/>
                  </a:lnTo>
                  <a:lnTo>
                    <a:pt x="4" y="133"/>
                  </a:lnTo>
                  <a:lnTo>
                    <a:pt x="0" y="179"/>
                  </a:lnTo>
                  <a:lnTo>
                    <a:pt x="11" y="208"/>
                  </a:lnTo>
                  <a:lnTo>
                    <a:pt x="27" y="227"/>
                  </a:lnTo>
                  <a:lnTo>
                    <a:pt x="47" y="238"/>
                  </a:lnTo>
                  <a:lnTo>
                    <a:pt x="71" y="240"/>
                  </a:lnTo>
                  <a:lnTo>
                    <a:pt x="95" y="235"/>
                  </a:lnTo>
                  <a:lnTo>
                    <a:pt x="122" y="226"/>
                  </a:lnTo>
                  <a:lnTo>
                    <a:pt x="148" y="214"/>
                  </a:lnTo>
                  <a:lnTo>
                    <a:pt x="177" y="204"/>
                  </a:lnTo>
                  <a:close/>
                </a:path>
              </a:pathLst>
            </a:custGeom>
            <a:solidFill>
              <a:srgbClr val="A6524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76" name="Freeform 74"/>
            <p:cNvSpPr>
              <a:spLocks/>
            </p:cNvSpPr>
            <p:nvPr/>
          </p:nvSpPr>
          <p:spPr bwMode="auto">
            <a:xfrm>
              <a:off x="5146" y="2715"/>
              <a:ext cx="62" cy="103"/>
            </a:xfrm>
            <a:custGeom>
              <a:avLst/>
              <a:gdLst>
                <a:gd name="T0" fmla="*/ 0 w 186"/>
                <a:gd name="T1" fmla="*/ 1 h 205"/>
                <a:gd name="T2" fmla="*/ 0 w 186"/>
                <a:gd name="T3" fmla="*/ 1 h 205"/>
                <a:gd name="T4" fmla="*/ 0 w 186"/>
                <a:gd name="T5" fmla="*/ 1 h 205"/>
                <a:gd name="T6" fmla="*/ 0 w 186"/>
                <a:gd name="T7" fmla="*/ 1 h 205"/>
                <a:gd name="T8" fmla="*/ 0 w 186"/>
                <a:gd name="T9" fmla="*/ 1 h 205"/>
                <a:gd name="T10" fmla="*/ 0 w 186"/>
                <a:gd name="T11" fmla="*/ 1 h 205"/>
                <a:gd name="T12" fmla="*/ 0 w 186"/>
                <a:gd name="T13" fmla="*/ 1 h 205"/>
                <a:gd name="T14" fmla="*/ 0 w 186"/>
                <a:gd name="T15" fmla="*/ 1 h 205"/>
                <a:gd name="T16" fmla="*/ 0 w 186"/>
                <a:gd name="T17" fmla="*/ 0 h 205"/>
                <a:gd name="T18" fmla="*/ 0 w 186"/>
                <a:gd name="T19" fmla="*/ 1 h 205"/>
                <a:gd name="T20" fmla="*/ 0 w 186"/>
                <a:gd name="T21" fmla="*/ 1 h 205"/>
                <a:gd name="T22" fmla="*/ 0 w 186"/>
                <a:gd name="T23" fmla="*/ 1 h 205"/>
                <a:gd name="T24" fmla="*/ 0 w 186"/>
                <a:gd name="T25" fmla="*/ 1 h 205"/>
                <a:gd name="T26" fmla="*/ 0 w 186"/>
                <a:gd name="T27" fmla="*/ 1 h 205"/>
                <a:gd name="T28" fmla="*/ 0 w 186"/>
                <a:gd name="T29" fmla="*/ 1 h 205"/>
                <a:gd name="T30" fmla="*/ 0 w 186"/>
                <a:gd name="T31" fmla="*/ 1 h 205"/>
                <a:gd name="T32" fmla="*/ 0 w 186"/>
                <a:gd name="T33" fmla="*/ 1 h 205"/>
                <a:gd name="T34" fmla="*/ 0 w 186"/>
                <a:gd name="T35" fmla="*/ 1 h 205"/>
                <a:gd name="T36" fmla="*/ 0 w 186"/>
                <a:gd name="T37" fmla="*/ 1 h 205"/>
                <a:gd name="T38" fmla="*/ 0 w 186"/>
                <a:gd name="T39" fmla="*/ 1 h 205"/>
                <a:gd name="T40" fmla="*/ 0 w 186"/>
                <a:gd name="T41" fmla="*/ 1 h 205"/>
                <a:gd name="T42" fmla="*/ 0 w 186"/>
                <a:gd name="T43" fmla="*/ 1 h 205"/>
                <a:gd name="T44" fmla="*/ 0 w 186"/>
                <a:gd name="T45" fmla="*/ 1 h 205"/>
                <a:gd name="T46" fmla="*/ 0 w 186"/>
                <a:gd name="T47" fmla="*/ 1 h 205"/>
                <a:gd name="T48" fmla="*/ 0 w 186"/>
                <a:gd name="T49" fmla="*/ 1 h 205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86"/>
                <a:gd name="T76" fmla="*/ 0 h 205"/>
                <a:gd name="T77" fmla="*/ 186 w 186"/>
                <a:gd name="T78" fmla="*/ 205 h 205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86" h="205">
                  <a:moveTo>
                    <a:pt x="98" y="200"/>
                  </a:moveTo>
                  <a:lnTo>
                    <a:pt x="57" y="191"/>
                  </a:lnTo>
                  <a:lnTo>
                    <a:pt x="31" y="175"/>
                  </a:lnTo>
                  <a:lnTo>
                    <a:pt x="15" y="151"/>
                  </a:lnTo>
                  <a:lnTo>
                    <a:pt x="9" y="123"/>
                  </a:lnTo>
                  <a:lnTo>
                    <a:pt x="7" y="92"/>
                  </a:lnTo>
                  <a:lnTo>
                    <a:pt x="7" y="59"/>
                  </a:lnTo>
                  <a:lnTo>
                    <a:pt x="5" y="28"/>
                  </a:lnTo>
                  <a:lnTo>
                    <a:pt x="0" y="0"/>
                  </a:lnTo>
                  <a:lnTo>
                    <a:pt x="45" y="12"/>
                  </a:lnTo>
                  <a:lnTo>
                    <a:pt x="87" y="28"/>
                  </a:lnTo>
                  <a:lnTo>
                    <a:pt x="124" y="45"/>
                  </a:lnTo>
                  <a:lnTo>
                    <a:pt x="155" y="66"/>
                  </a:lnTo>
                  <a:lnTo>
                    <a:pt x="175" y="89"/>
                  </a:lnTo>
                  <a:lnTo>
                    <a:pt x="186" y="118"/>
                  </a:lnTo>
                  <a:lnTo>
                    <a:pt x="184" y="152"/>
                  </a:lnTo>
                  <a:lnTo>
                    <a:pt x="170" y="192"/>
                  </a:lnTo>
                  <a:lnTo>
                    <a:pt x="158" y="196"/>
                  </a:lnTo>
                  <a:lnTo>
                    <a:pt x="148" y="201"/>
                  </a:lnTo>
                  <a:lnTo>
                    <a:pt x="138" y="203"/>
                  </a:lnTo>
                  <a:lnTo>
                    <a:pt x="129" y="205"/>
                  </a:lnTo>
                  <a:lnTo>
                    <a:pt x="120" y="204"/>
                  </a:lnTo>
                  <a:lnTo>
                    <a:pt x="111" y="203"/>
                  </a:lnTo>
                  <a:lnTo>
                    <a:pt x="104" y="201"/>
                  </a:lnTo>
                  <a:lnTo>
                    <a:pt x="98" y="200"/>
                  </a:lnTo>
                  <a:close/>
                </a:path>
              </a:pathLst>
            </a:custGeom>
            <a:solidFill>
              <a:srgbClr val="802B21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77" name="Freeform 75"/>
            <p:cNvSpPr>
              <a:spLocks/>
            </p:cNvSpPr>
            <p:nvPr/>
          </p:nvSpPr>
          <p:spPr bwMode="auto">
            <a:xfrm>
              <a:off x="5158" y="2735"/>
              <a:ext cx="38" cy="63"/>
            </a:xfrm>
            <a:custGeom>
              <a:avLst/>
              <a:gdLst>
                <a:gd name="T0" fmla="*/ 0 w 114"/>
                <a:gd name="T1" fmla="*/ 1 h 125"/>
                <a:gd name="T2" fmla="*/ 0 w 114"/>
                <a:gd name="T3" fmla="*/ 1 h 125"/>
                <a:gd name="T4" fmla="*/ 0 w 114"/>
                <a:gd name="T5" fmla="*/ 1 h 125"/>
                <a:gd name="T6" fmla="*/ 0 w 114"/>
                <a:gd name="T7" fmla="*/ 1 h 125"/>
                <a:gd name="T8" fmla="*/ 0 w 114"/>
                <a:gd name="T9" fmla="*/ 1 h 125"/>
                <a:gd name="T10" fmla="*/ 0 w 114"/>
                <a:gd name="T11" fmla="*/ 1 h 125"/>
                <a:gd name="T12" fmla="*/ 0 w 114"/>
                <a:gd name="T13" fmla="*/ 1 h 125"/>
                <a:gd name="T14" fmla="*/ 0 w 114"/>
                <a:gd name="T15" fmla="*/ 1 h 125"/>
                <a:gd name="T16" fmla="*/ 0 w 114"/>
                <a:gd name="T17" fmla="*/ 0 h 125"/>
                <a:gd name="T18" fmla="*/ 0 w 114"/>
                <a:gd name="T19" fmla="*/ 1 h 125"/>
                <a:gd name="T20" fmla="*/ 0 w 114"/>
                <a:gd name="T21" fmla="*/ 1 h 125"/>
                <a:gd name="T22" fmla="*/ 0 w 114"/>
                <a:gd name="T23" fmla="*/ 1 h 125"/>
                <a:gd name="T24" fmla="*/ 0 w 114"/>
                <a:gd name="T25" fmla="*/ 1 h 125"/>
                <a:gd name="T26" fmla="*/ 0 w 114"/>
                <a:gd name="T27" fmla="*/ 1 h 125"/>
                <a:gd name="T28" fmla="*/ 0 w 114"/>
                <a:gd name="T29" fmla="*/ 1 h 125"/>
                <a:gd name="T30" fmla="*/ 0 w 114"/>
                <a:gd name="T31" fmla="*/ 1 h 125"/>
                <a:gd name="T32" fmla="*/ 0 w 114"/>
                <a:gd name="T33" fmla="*/ 1 h 125"/>
                <a:gd name="T34" fmla="*/ 0 w 114"/>
                <a:gd name="T35" fmla="*/ 1 h 125"/>
                <a:gd name="T36" fmla="*/ 0 w 114"/>
                <a:gd name="T37" fmla="*/ 1 h 125"/>
                <a:gd name="T38" fmla="*/ 0 w 114"/>
                <a:gd name="T39" fmla="*/ 1 h 125"/>
                <a:gd name="T40" fmla="*/ 0 w 114"/>
                <a:gd name="T41" fmla="*/ 1 h 12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14"/>
                <a:gd name="T64" fmla="*/ 0 h 125"/>
                <a:gd name="T65" fmla="*/ 114 w 114"/>
                <a:gd name="T66" fmla="*/ 125 h 12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14" h="125">
                  <a:moveTo>
                    <a:pt x="60" y="123"/>
                  </a:moveTo>
                  <a:lnTo>
                    <a:pt x="34" y="117"/>
                  </a:lnTo>
                  <a:lnTo>
                    <a:pt x="18" y="107"/>
                  </a:lnTo>
                  <a:lnTo>
                    <a:pt x="8" y="93"/>
                  </a:lnTo>
                  <a:lnTo>
                    <a:pt x="5" y="76"/>
                  </a:lnTo>
                  <a:lnTo>
                    <a:pt x="4" y="55"/>
                  </a:lnTo>
                  <a:lnTo>
                    <a:pt x="4" y="35"/>
                  </a:lnTo>
                  <a:lnTo>
                    <a:pt x="2" y="16"/>
                  </a:lnTo>
                  <a:lnTo>
                    <a:pt x="0" y="0"/>
                  </a:lnTo>
                  <a:lnTo>
                    <a:pt x="26" y="8"/>
                  </a:lnTo>
                  <a:lnTo>
                    <a:pt x="53" y="17"/>
                  </a:lnTo>
                  <a:lnTo>
                    <a:pt x="74" y="27"/>
                  </a:lnTo>
                  <a:lnTo>
                    <a:pt x="94" y="40"/>
                  </a:lnTo>
                  <a:lnTo>
                    <a:pt x="106" y="53"/>
                  </a:lnTo>
                  <a:lnTo>
                    <a:pt x="114" y="72"/>
                  </a:lnTo>
                  <a:lnTo>
                    <a:pt x="113" y="91"/>
                  </a:lnTo>
                  <a:lnTo>
                    <a:pt x="104" y="116"/>
                  </a:lnTo>
                  <a:lnTo>
                    <a:pt x="90" y="123"/>
                  </a:lnTo>
                  <a:lnTo>
                    <a:pt x="79" y="125"/>
                  </a:lnTo>
                  <a:lnTo>
                    <a:pt x="69" y="124"/>
                  </a:lnTo>
                  <a:lnTo>
                    <a:pt x="60" y="123"/>
                  </a:lnTo>
                  <a:close/>
                </a:path>
              </a:pathLst>
            </a:custGeom>
            <a:solidFill>
              <a:srgbClr val="A6524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78" name="Freeform 76"/>
            <p:cNvSpPr>
              <a:spLocks/>
            </p:cNvSpPr>
            <p:nvPr/>
          </p:nvSpPr>
          <p:spPr bwMode="auto">
            <a:xfrm>
              <a:off x="5071" y="2699"/>
              <a:ext cx="97" cy="152"/>
            </a:xfrm>
            <a:custGeom>
              <a:avLst/>
              <a:gdLst>
                <a:gd name="T0" fmla="*/ 0 w 292"/>
                <a:gd name="T1" fmla="*/ 1 h 304"/>
                <a:gd name="T2" fmla="*/ 0 w 292"/>
                <a:gd name="T3" fmla="*/ 1 h 304"/>
                <a:gd name="T4" fmla="*/ 0 w 292"/>
                <a:gd name="T5" fmla="*/ 1 h 304"/>
                <a:gd name="T6" fmla="*/ 0 w 292"/>
                <a:gd name="T7" fmla="*/ 1 h 304"/>
                <a:gd name="T8" fmla="*/ 0 w 292"/>
                <a:gd name="T9" fmla="*/ 1 h 304"/>
                <a:gd name="T10" fmla="*/ 0 w 292"/>
                <a:gd name="T11" fmla="*/ 1 h 304"/>
                <a:gd name="T12" fmla="*/ 0 w 292"/>
                <a:gd name="T13" fmla="*/ 1 h 304"/>
                <a:gd name="T14" fmla="*/ 0 w 292"/>
                <a:gd name="T15" fmla="*/ 1 h 304"/>
                <a:gd name="T16" fmla="*/ 0 w 292"/>
                <a:gd name="T17" fmla="*/ 0 h 304"/>
                <a:gd name="T18" fmla="*/ 0 w 292"/>
                <a:gd name="T19" fmla="*/ 1 h 304"/>
                <a:gd name="T20" fmla="*/ 0 w 292"/>
                <a:gd name="T21" fmla="*/ 1 h 304"/>
                <a:gd name="T22" fmla="*/ 0 w 292"/>
                <a:gd name="T23" fmla="*/ 1 h 304"/>
                <a:gd name="T24" fmla="*/ 0 w 292"/>
                <a:gd name="T25" fmla="*/ 1 h 304"/>
                <a:gd name="T26" fmla="*/ 0 w 292"/>
                <a:gd name="T27" fmla="*/ 1 h 304"/>
                <a:gd name="T28" fmla="*/ 0 w 292"/>
                <a:gd name="T29" fmla="*/ 1 h 304"/>
                <a:gd name="T30" fmla="*/ 0 w 292"/>
                <a:gd name="T31" fmla="*/ 1 h 304"/>
                <a:gd name="T32" fmla="*/ 0 w 292"/>
                <a:gd name="T33" fmla="*/ 1 h 304"/>
                <a:gd name="T34" fmla="*/ 0 w 292"/>
                <a:gd name="T35" fmla="*/ 1 h 304"/>
                <a:gd name="T36" fmla="*/ 0 w 292"/>
                <a:gd name="T37" fmla="*/ 1 h 304"/>
                <a:gd name="T38" fmla="*/ 0 w 292"/>
                <a:gd name="T39" fmla="*/ 1 h 304"/>
                <a:gd name="T40" fmla="*/ 0 w 292"/>
                <a:gd name="T41" fmla="*/ 1 h 304"/>
                <a:gd name="T42" fmla="*/ 0 w 292"/>
                <a:gd name="T43" fmla="*/ 1 h 304"/>
                <a:gd name="T44" fmla="*/ 0 w 292"/>
                <a:gd name="T45" fmla="*/ 1 h 304"/>
                <a:gd name="T46" fmla="*/ 0 w 292"/>
                <a:gd name="T47" fmla="*/ 1 h 304"/>
                <a:gd name="T48" fmla="*/ 0 w 292"/>
                <a:gd name="T49" fmla="*/ 1 h 30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92"/>
                <a:gd name="T76" fmla="*/ 0 h 304"/>
                <a:gd name="T77" fmla="*/ 292 w 292"/>
                <a:gd name="T78" fmla="*/ 304 h 30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92" h="304">
                  <a:moveTo>
                    <a:pt x="179" y="293"/>
                  </a:moveTo>
                  <a:lnTo>
                    <a:pt x="246" y="248"/>
                  </a:lnTo>
                  <a:lnTo>
                    <a:pt x="282" y="199"/>
                  </a:lnTo>
                  <a:lnTo>
                    <a:pt x="292" y="149"/>
                  </a:lnTo>
                  <a:lnTo>
                    <a:pt x="282" y="102"/>
                  </a:lnTo>
                  <a:lnTo>
                    <a:pt x="251" y="57"/>
                  </a:lnTo>
                  <a:lnTo>
                    <a:pt x="208" y="23"/>
                  </a:lnTo>
                  <a:lnTo>
                    <a:pt x="151" y="2"/>
                  </a:lnTo>
                  <a:lnTo>
                    <a:pt x="90" y="0"/>
                  </a:lnTo>
                  <a:lnTo>
                    <a:pt x="75" y="38"/>
                  </a:lnTo>
                  <a:lnTo>
                    <a:pt x="54" y="81"/>
                  </a:lnTo>
                  <a:lnTo>
                    <a:pt x="28" y="122"/>
                  </a:lnTo>
                  <a:lnTo>
                    <a:pt x="9" y="166"/>
                  </a:lnTo>
                  <a:lnTo>
                    <a:pt x="0" y="206"/>
                  </a:lnTo>
                  <a:lnTo>
                    <a:pt x="9" y="244"/>
                  </a:lnTo>
                  <a:lnTo>
                    <a:pt x="41" y="275"/>
                  </a:lnTo>
                  <a:lnTo>
                    <a:pt x="105" y="303"/>
                  </a:lnTo>
                  <a:lnTo>
                    <a:pt x="116" y="303"/>
                  </a:lnTo>
                  <a:lnTo>
                    <a:pt x="127" y="304"/>
                  </a:lnTo>
                  <a:lnTo>
                    <a:pt x="136" y="303"/>
                  </a:lnTo>
                  <a:lnTo>
                    <a:pt x="145" y="303"/>
                  </a:lnTo>
                  <a:lnTo>
                    <a:pt x="153" y="300"/>
                  </a:lnTo>
                  <a:lnTo>
                    <a:pt x="161" y="297"/>
                  </a:lnTo>
                  <a:lnTo>
                    <a:pt x="169" y="295"/>
                  </a:lnTo>
                  <a:lnTo>
                    <a:pt x="179" y="293"/>
                  </a:lnTo>
                  <a:close/>
                </a:path>
              </a:pathLst>
            </a:custGeom>
            <a:solidFill>
              <a:srgbClr val="802B21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79" name="Freeform 77"/>
            <p:cNvSpPr>
              <a:spLocks/>
            </p:cNvSpPr>
            <p:nvPr/>
          </p:nvSpPr>
          <p:spPr bwMode="auto">
            <a:xfrm>
              <a:off x="5092" y="2732"/>
              <a:ext cx="54" cy="83"/>
            </a:xfrm>
            <a:custGeom>
              <a:avLst/>
              <a:gdLst>
                <a:gd name="T0" fmla="*/ 0 w 161"/>
                <a:gd name="T1" fmla="*/ 1 h 166"/>
                <a:gd name="T2" fmla="*/ 0 w 161"/>
                <a:gd name="T3" fmla="*/ 1 h 166"/>
                <a:gd name="T4" fmla="*/ 0 w 161"/>
                <a:gd name="T5" fmla="*/ 1 h 166"/>
                <a:gd name="T6" fmla="*/ 0 w 161"/>
                <a:gd name="T7" fmla="*/ 1 h 166"/>
                <a:gd name="T8" fmla="*/ 0 w 161"/>
                <a:gd name="T9" fmla="*/ 1 h 166"/>
                <a:gd name="T10" fmla="*/ 0 w 161"/>
                <a:gd name="T11" fmla="*/ 1 h 166"/>
                <a:gd name="T12" fmla="*/ 0 w 161"/>
                <a:gd name="T13" fmla="*/ 1 h 166"/>
                <a:gd name="T14" fmla="*/ 0 w 161"/>
                <a:gd name="T15" fmla="*/ 1 h 166"/>
                <a:gd name="T16" fmla="*/ 0 w 161"/>
                <a:gd name="T17" fmla="*/ 0 h 166"/>
                <a:gd name="T18" fmla="*/ 0 w 161"/>
                <a:gd name="T19" fmla="*/ 1 h 166"/>
                <a:gd name="T20" fmla="*/ 0 w 161"/>
                <a:gd name="T21" fmla="*/ 1 h 166"/>
                <a:gd name="T22" fmla="*/ 0 w 161"/>
                <a:gd name="T23" fmla="*/ 1 h 166"/>
                <a:gd name="T24" fmla="*/ 0 w 161"/>
                <a:gd name="T25" fmla="*/ 1 h 166"/>
                <a:gd name="T26" fmla="*/ 0 w 161"/>
                <a:gd name="T27" fmla="*/ 1 h 166"/>
                <a:gd name="T28" fmla="*/ 0 w 161"/>
                <a:gd name="T29" fmla="*/ 1 h 166"/>
                <a:gd name="T30" fmla="*/ 0 w 161"/>
                <a:gd name="T31" fmla="*/ 1 h 166"/>
                <a:gd name="T32" fmla="*/ 0 w 161"/>
                <a:gd name="T33" fmla="*/ 1 h 166"/>
                <a:gd name="T34" fmla="*/ 0 w 161"/>
                <a:gd name="T35" fmla="*/ 1 h 166"/>
                <a:gd name="T36" fmla="*/ 0 w 161"/>
                <a:gd name="T37" fmla="*/ 1 h 166"/>
                <a:gd name="T38" fmla="*/ 0 w 161"/>
                <a:gd name="T39" fmla="*/ 1 h 166"/>
                <a:gd name="T40" fmla="*/ 0 w 161"/>
                <a:gd name="T41" fmla="*/ 1 h 16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61"/>
                <a:gd name="T64" fmla="*/ 0 h 166"/>
                <a:gd name="T65" fmla="*/ 161 w 161"/>
                <a:gd name="T66" fmla="*/ 166 h 16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61" h="166">
                  <a:moveTo>
                    <a:pt x="100" y="161"/>
                  </a:moveTo>
                  <a:lnTo>
                    <a:pt x="136" y="136"/>
                  </a:lnTo>
                  <a:lnTo>
                    <a:pt x="155" y="110"/>
                  </a:lnTo>
                  <a:lnTo>
                    <a:pt x="161" y="81"/>
                  </a:lnTo>
                  <a:lnTo>
                    <a:pt x="155" y="55"/>
                  </a:lnTo>
                  <a:lnTo>
                    <a:pt x="137" y="30"/>
                  </a:lnTo>
                  <a:lnTo>
                    <a:pt x="113" y="13"/>
                  </a:lnTo>
                  <a:lnTo>
                    <a:pt x="82" y="2"/>
                  </a:lnTo>
                  <a:lnTo>
                    <a:pt x="49" y="0"/>
                  </a:lnTo>
                  <a:lnTo>
                    <a:pt x="41" y="21"/>
                  </a:lnTo>
                  <a:lnTo>
                    <a:pt x="30" y="45"/>
                  </a:lnTo>
                  <a:lnTo>
                    <a:pt x="16" y="68"/>
                  </a:lnTo>
                  <a:lnTo>
                    <a:pt x="6" y="92"/>
                  </a:lnTo>
                  <a:lnTo>
                    <a:pt x="0" y="113"/>
                  </a:lnTo>
                  <a:lnTo>
                    <a:pt x="6" y="133"/>
                  </a:lnTo>
                  <a:lnTo>
                    <a:pt x="24" y="150"/>
                  </a:lnTo>
                  <a:lnTo>
                    <a:pt x="59" y="166"/>
                  </a:lnTo>
                  <a:lnTo>
                    <a:pt x="69" y="166"/>
                  </a:lnTo>
                  <a:lnTo>
                    <a:pt x="80" y="166"/>
                  </a:lnTo>
                  <a:lnTo>
                    <a:pt x="89" y="164"/>
                  </a:lnTo>
                  <a:lnTo>
                    <a:pt x="100" y="161"/>
                  </a:lnTo>
                  <a:close/>
                </a:path>
              </a:pathLst>
            </a:custGeom>
            <a:solidFill>
              <a:srgbClr val="A6524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80" name="Freeform 78"/>
            <p:cNvSpPr>
              <a:spLocks/>
            </p:cNvSpPr>
            <p:nvPr/>
          </p:nvSpPr>
          <p:spPr bwMode="auto">
            <a:xfrm>
              <a:off x="5031" y="2828"/>
              <a:ext cx="33" cy="60"/>
            </a:xfrm>
            <a:custGeom>
              <a:avLst/>
              <a:gdLst>
                <a:gd name="T0" fmla="*/ 0 w 99"/>
                <a:gd name="T1" fmla="*/ 1 h 120"/>
                <a:gd name="T2" fmla="*/ 0 w 99"/>
                <a:gd name="T3" fmla="*/ 1 h 120"/>
                <a:gd name="T4" fmla="*/ 0 w 99"/>
                <a:gd name="T5" fmla="*/ 1 h 120"/>
                <a:gd name="T6" fmla="*/ 0 w 99"/>
                <a:gd name="T7" fmla="*/ 1 h 120"/>
                <a:gd name="T8" fmla="*/ 0 w 99"/>
                <a:gd name="T9" fmla="*/ 1 h 120"/>
                <a:gd name="T10" fmla="*/ 0 w 99"/>
                <a:gd name="T11" fmla="*/ 0 h 120"/>
                <a:gd name="T12" fmla="*/ 0 w 99"/>
                <a:gd name="T13" fmla="*/ 0 h 120"/>
                <a:gd name="T14" fmla="*/ 0 w 99"/>
                <a:gd name="T15" fmla="*/ 0 h 120"/>
                <a:gd name="T16" fmla="*/ 0 w 99"/>
                <a:gd name="T17" fmla="*/ 1 h 120"/>
                <a:gd name="T18" fmla="*/ 0 w 99"/>
                <a:gd name="T19" fmla="*/ 1 h 120"/>
                <a:gd name="T20" fmla="*/ 0 w 99"/>
                <a:gd name="T21" fmla="*/ 1 h 120"/>
                <a:gd name="T22" fmla="*/ 0 w 99"/>
                <a:gd name="T23" fmla="*/ 1 h 120"/>
                <a:gd name="T24" fmla="*/ 0 w 99"/>
                <a:gd name="T25" fmla="*/ 1 h 120"/>
                <a:gd name="T26" fmla="*/ 0 w 99"/>
                <a:gd name="T27" fmla="*/ 1 h 120"/>
                <a:gd name="T28" fmla="*/ 0 w 99"/>
                <a:gd name="T29" fmla="*/ 1 h 120"/>
                <a:gd name="T30" fmla="*/ 0 w 99"/>
                <a:gd name="T31" fmla="*/ 1 h 120"/>
                <a:gd name="T32" fmla="*/ 0 w 99"/>
                <a:gd name="T33" fmla="*/ 1 h 120"/>
                <a:gd name="T34" fmla="*/ 0 w 99"/>
                <a:gd name="T35" fmla="*/ 1 h 120"/>
                <a:gd name="T36" fmla="*/ 0 w 99"/>
                <a:gd name="T37" fmla="*/ 1 h 120"/>
                <a:gd name="T38" fmla="*/ 0 w 99"/>
                <a:gd name="T39" fmla="*/ 1 h 120"/>
                <a:gd name="T40" fmla="*/ 0 w 99"/>
                <a:gd name="T41" fmla="*/ 1 h 120"/>
                <a:gd name="T42" fmla="*/ 0 w 99"/>
                <a:gd name="T43" fmla="*/ 1 h 120"/>
                <a:gd name="T44" fmla="*/ 0 w 99"/>
                <a:gd name="T45" fmla="*/ 1 h 120"/>
                <a:gd name="T46" fmla="*/ 0 w 99"/>
                <a:gd name="T47" fmla="*/ 1 h 120"/>
                <a:gd name="T48" fmla="*/ 0 w 99"/>
                <a:gd name="T49" fmla="*/ 1 h 12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99"/>
                <a:gd name="T76" fmla="*/ 0 h 120"/>
                <a:gd name="T77" fmla="*/ 99 w 99"/>
                <a:gd name="T78" fmla="*/ 120 h 12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99" h="120">
                  <a:moveTo>
                    <a:pt x="99" y="29"/>
                  </a:moveTo>
                  <a:lnTo>
                    <a:pt x="86" y="17"/>
                  </a:lnTo>
                  <a:lnTo>
                    <a:pt x="74" y="11"/>
                  </a:lnTo>
                  <a:lnTo>
                    <a:pt x="61" y="5"/>
                  </a:lnTo>
                  <a:lnTo>
                    <a:pt x="50" y="3"/>
                  </a:lnTo>
                  <a:lnTo>
                    <a:pt x="37" y="0"/>
                  </a:lnTo>
                  <a:lnTo>
                    <a:pt x="24" y="0"/>
                  </a:lnTo>
                  <a:lnTo>
                    <a:pt x="11" y="0"/>
                  </a:lnTo>
                  <a:lnTo>
                    <a:pt x="0" y="2"/>
                  </a:lnTo>
                  <a:lnTo>
                    <a:pt x="2" y="20"/>
                  </a:lnTo>
                  <a:lnTo>
                    <a:pt x="7" y="39"/>
                  </a:lnTo>
                  <a:lnTo>
                    <a:pt x="13" y="58"/>
                  </a:lnTo>
                  <a:lnTo>
                    <a:pt x="23" y="75"/>
                  </a:lnTo>
                  <a:lnTo>
                    <a:pt x="34" y="88"/>
                  </a:lnTo>
                  <a:lnTo>
                    <a:pt x="50" y="101"/>
                  </a:lnTo>
                  <a:lnTo>
                    <a:pt x="68" y="111"/>
                  </a:lnTo>
                  <a:lnTo>
                    <a:pt x="92" y="120"/>
                  </a:lnTo>
                  <a:lnTo>
                    <a:pt x="86" y="109"/>
                  </a:lnTo>
                  <a:lnTo>
                    <a:pt x="85" y="97"/>
                  </a:lnTo>
                  <a:lnTo>
                    <a:pt x="83" y="85"/>
                  </a:lnTo>
                  <a:lnTo>
                    <a:pt x="85" y="75"/>
                  </a:lnTo>
                  <a:lnTo>
                    <a:pt x="85" y="63"/>
                  </a:lnTo>
                  <a:lnTo>
                    <a:pt x="89" y="51"/>
                  </a:lnTo>
                  <a:lnTo>
                    <a:pt x="93" y="39"/>
                  </a:lnTo>
                  <a:lnTo>
                    <a:pt x="99" y="29"/>
                  </a:lnTo>
                  <a:close/>
                </a:path>
              </a:pathLst>
            </a:custGeom>
            <a:solidFill>
              <a:srgbClr val="FFFFC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81" name="Freeform 79"/>
            <p:cNvSpPr>
              <a:spLocks/>
            </p:cNvSpPr>
            <p:nvPr/>
          </p:nvSpPr>
          <p:spPr bwMode="auto">
            <a:xfrm>
              <a:off x="5179" y="2802"/>
              <a:ext cx="18" cy="42"/>
            </a:xfrm>
            <a:custGeom>
              <a:avLst/>
              <a:gdLst>
                <a:gd name="T0" fmla="*/ 0 w 52"/>
                <a:gd name="T1" fmla="*/ 0 h 85"/>
                <a:gd name="T2" fmla="*/ 0 w 52"/>
                <a:gd name="T3" fmla="*/ 0 h 85"/>
                <a:gd name="T4" fmla="*/ 0 w 52"/>
                <a:gd name="T5" fmla="*/ 0 h 85"/>
                <a:gd name="T6" fmla="*/ 0 w 52"/>
                <a:gd name="T7" fmla="*/ 0 h 85"/>
                <a:gd name="T8" fmla="*/ 0 w 52"/>
                <a:gd name="T9" fmla="*/ 0 h 85"/>
                <a:gd name="T10" fmla="*/ 0 w 52"/>
                <a:gd name="T11" fmla="*/ 0 h 85"/>
                <a:gd name="T12" fmla="*/ 0 w 52"/>
                <a:gd name="T13" fmla="*/ 0 h 85"/>
                <a:gd name="T14" fmla="*/ 0 w 52"/>
                <a:gd name="T15" fmla="*/ 0 h 85"/>
                <a:gd name="T16" fmla="*/ 0 w 52"/>
                <a:gd name="T17" fmla="*/ 0 h 85"/>
                <a:gd name="T18" fmla="*/ 0 w 52"/>
                <a:gd name="T19" fmla="*/ 0 h 85"/>
                <a:gd name="T20" fmla="*/ 0 w 52"/>
                <a:gd name="T21" fmla="*/ 0 h 85"/>
                <a:gd name="T22" fmla="*/ 0 w 52"/>
                <a:gd name="T23" fmla="*/ 0 h 85"/>
                <a:gd name="T24" fmla="*/ 0 w 52"/>
                <a:gd name="T25" fmla="*/ 0 h 85"/>
                <a:gd name="T26" fmla="*/ 0 w 52"/>
                <a:gd name="T27" fmla="*/ 0 h 85"/>
                <a:gd name="T28" fmla="*/ 0 w 52"/>
                <a:gd name="T29" fmla="*/ 0 h 85"/>
                <a:gd name="T30" fmla="*/ 0 w 52"/>
                <a:gd name="T31" fmla="*/ 0 h 85"/>
                <a:gd name="T32" fmla="*/ 0 w 52"/>
                <a:gd name="T33" fmla="*/ 0 h 85"/>
                <a:gd name="T34" fmla="*/ 0 w 52"/>
                <a:gd name="T35" fmla="*/ 0 h 85"/>
                <a:gd name="T36" fmla="*/ 0 w 52"/>
                <a:gd name="T37" fmla="*/ 0 h 85"/>
                <a:gd name="T38" fmla="*/ 0 w 52"/>
                <a:gd name="T39" fmla="*/ 0 h 85"/>
                <a:gd name="T40" fmla="*/ 0 w 52"/>
                <a:gd name="T41" fmla="*/ 0 h 85"/>
                <a:gd name="T42" fmla="*/ 0 w 52"/>
                <a:gd name="T43" fmla="*/ 0 h 85"/>
                <a:gd name="T44" fmla="*/ 0 w 52"/>
                <a:gd name="T45" fmla="*/ 0 h 8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52"/>
                <a:gd name="T70" fmla="*/ 0 h 85"/>
                <a:gd name="T71" fmla="*/ 52 w 52"/>
                <a:gd name="T72" fmla="*/ 85 h 85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52" h="85">
                  <a:moveTo>
                    <a:pt x="0" y="20"/>
                  </a:moveTo>
                  <a:lnTo>
                    <a:pt x="6" y="12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8" y="0"/>
                  </a:lnTo>
                  <a:lnTo>
                    <a:pt x="52" y="1"/>
                  </a:lnTo>
                  <a:lnTo>
                    <a:pt x="50" y="14"/>
                  </a:lnTo>
                  <a:lnTo>
                    <a:pt x="47" y="27"/>
                  </a:lnTo>
                  <a:lnTo>
                    <a:pt x="43" y="39"/>
                  </a:lnTo>
                  <a:lnTo>
                    <a:pt x="40" y="52"/>
                  </a:lnTo>
                  <a:lnTo>
                    <a:pt x="33" y="61"/>
                  </a:lnTo>
                  <a:lnTo>
                    <a:pt x="26" y="71"/>
                  </a:lnTo>
                  <a:lnTo>
                    <a:pt x="16" y="78"/>
                  </a:lnTo>
                  <a:lnTo>
                    <a:pt x="6" y="85"/>
                  </a:lnTo>
                  <a:lnTo>
                    <a:pt x="6" y="76"/>
                  </a:lnTo>
                  <a:lnTo>
                    <a:pt x="7" y="68"/>
                  </a:lnTo>
                  <a:lnTo>
                    <a:pt x="7" y="60"/>
                  </a:lnTo>
                  <a:lnTo>
                    <a:pt x="7" y="52"/>
                  </a:lnTo>
                  <a:lnTo>
                    <a:pt x="4" y="43"/>
                  </a:lnTo>
                  <a:lnTo>
                    <a:pt x="3" y="35"/>
                  </a:lnTo>
                  <a:lnTo>
                    <a:pt x="2" y="27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FFFFC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82" name="Freeform 80"/>
            <p:cNvSpPr>
              <a:spLocks/>
            </p:cNvSpPr>
            <p:nvPr/>
          </p:nvSpPr>
          <p:spPr bwMode="auto">
            <a:xfrm>
              <a:off x="5106" y="2827"/>
              <a:ext cx="23" cy="49"/>
            </a:xfrm>
            <a:custGeom>
              <a:avLst/>
              <a:gdLst>
                <a:gd name="T0" fmla="*/ 0 w 69"/>
                <a:gd name="T1" fmla="*/ 0 h 99"/>
                <a:gd name="T2" fmla="*/ 0 w 69"/>
                <a:gd name="T3" fmla="*/ 0 h 99"/>
                <a:gd name="T4" fmla="*/ 0 w 69"/>
                <a:gd name="T5" fmla="*/ 0 h 99"/>
                <a:gd name="T6" fmla="*/ 0 w 69"/>
                <a:gd name="T7" fmla="*/ 0 h 99"/>
                <a:gd name="T8" fmla="*/ 0 w 69"/>
                <a:gd name="T9" fmla="*/ 0 h 99"/>
                <a:gd name="T10" fmla="*/ 0 w 69"/>
                <a:gd name="T11" fmla="*/ 0 h 99"/>
                <a:gd name="T12" fmla="*/ 0 w 69"/>
                <a:gd name="T13" fmla="*/ 0 h 99"/>
                <a:gd name="T14" fmla="*/ 0 w 69"/>
                <a:gd name="T15" fmla="*/ 0 h 99"/>
                <a:gd name="T16" fmla="*/ 0 w 69"/>
                <a:gd name="T17" fmla="*/ 0 h 99"/>
                <a:gd name="T18" fmla="*/ 0 w 69"/>
                <a:gd name="T19" fmla="*/ 0 h 99"/>
                <a:gd name="T20" fmla="*/ 0 w 69"/>
                <a:gd name="T21" fmla="*/ 0 h 99"/>
                <a:gd name="T22" fmla="*/ 0 w 69"/>
                <a:gd name="T23" fmla="*/ 0 h 99"/>
                <a:gd name="T24" fmla="*/ 0 w 69"/>
                <a:gd name="T25" fmla="*/ 0 h 99"/>
                <a:gd name="T26" fmla="*/ 0 w 69"/>
                <a:gd name="T27" fmla="*/ 0 h 99"/>
                <a:gd name="T28" fmla="*/ 0 w 69"/>
                <a:gd name="T29" fmla="*/ 0 h 99"/>
                <a:gd name="T30" fmla="*/ 0 w 69"/>
                <a:gd name="T31" fmla="*/ 0 h 99"/>
                <a:gd name="T32" fmla="*/ 0 w 69"/>
                <a:gd name="T33" fmla="*/ 0 h 99"/>
                <a:gd name="T34" fmla="*/ 0 w 69"/>
                <a:gd name="T35" fmla="*/ 0 h 99"/>
                <a:gd name="T36" fmla="*/ 0 w 69"/>
                <a:gd name="T37" fmla="*/ 0 h 99"/>
                <a:gd name="T38" fmla="*/ 0 w 69"/>
                <a:gd name="T39" fmla="*/ 0 h 99"/>
                <a:gd name="T40" fmla="*/ 0 w 69"/>
                <a:gd name="T41" fmla="*/ 0 h 99"/>
                <a:gd name="T42" fmla="*/ 0 w 69"/>
                <a:gd name="T43" fmla="*/ 0 h 99"/>
                <a:gd name="T44" fmla="*/ 0 w 69"/>
                <a:gd name="T45" fmla="*/ 0 h 99"/>
                <a:gd name="T46" fmla="*/ 0 w 69"/>
                <a:gd name="T47" fmla="*/ 0 h 99"/>
                <a:gd name="T48" fmla="*/ 0 w 69"/>
                <a:gd name="T49" fmla="*/ 0 h 9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69"/>
                <a:gd name="T76" fmla="*/ 0 h 99"/>
                <a:gd name="T77" fmla="*/ 69 w 69"/>
                <a:gd name="T78" fmla="*/ 99 h 99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69" h="99">
                  <a:moveTo>
                    <a:pt x="69" y="27"/>
                  </a:moveTo>
                  <a:lnTo>
                    <a:pt x="62" y="19"/>
                  </a:lnTo>
                  <a:lnTo>
                    <a:pt x="55" y="13"/>
                  </a:lnTo>
                  <a:lnTo>
                    <a:pt x="48" y="7"/>
                  </a:lnTo>
                  <a:lnTo>
                    <a:pt x="41" y="4"/>
                  </a:lnTo>
                  <a:lnTo>
                    <a:pt x="31" y="0"/>
                  </a:lnTo>
                  <a:lnTo>
                    <a:pt x="23" y="0"/>
                  </a:lnTo>
                  <a:lnTo>
                    <a:pt x="11" y="0"/>
                  </a:lnTo>
                  <a:lnTo>
                    <a:pt x="0" y="4"/>
                  </a:lnTo>
                  <a:lnTo>
                    <a:pt x="1" y="14"/>
                  </a:lnTo>
                  <a:lnTo>
                    <a:pt x="4" y="24"/>
                  </a:lnTo>
                  <a:lnTo>
                    <a:pt x="7" y="35"/>
                  </a:lnTo>
                  <a:lnTo>
                    <a:pt x="11" y="47"/>
                  </a:lnTo>
                  <a:lnTo>
                    <a:pt x="13" y="58"/>
                  </a:lnTo>
                  <a:lnTo>
                    <a:pt x="14" y="70"/>
                  </a:lnTo>
                  <a:lnTo>
                    <a:pt x="14" y="83"/>
                  </a:lnTo>
                  <a:lnTo>
                    <a:pt x="14" y="99"/>
                  </a:lnTo>
                  <a:lnTo>
                    <a:pt x="21" y="95"/>
                  </a:lnTo>
                  <a:lnTo>
                    <a:pt x="28" y="90"/>
                  </a:lnTo>
                  <a:lnTo>
                    <a:pt x="35" y="82"/>
                  </a:lnTo>
                  <a:lnTo>
                    <a:pt x="44" y="73"/>
                  </a:lnTo>
                  <a:lnTo>
                    <a:pt x="49" y="61"/>
                  </a:lnTo>
                  <a:lnTo>
                    <a:pt x="56" y="51"/>
                  </a:lnTo>
                  <a:lnTo>
                    <a:pt x="62" y="39"/>
                  </a:lnTo>
                  <a:lnTo>
                    <a:pt x="69" y="27"/>
                  </a:lnTo>
                  <a:close/>
                </a:path>
              </a:pathLst>
            </a:custGeom>
            <a:solidFill>
              <a:srgbClr val="FFFFC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83" name="Freeform 81"/>
            <p:cNvSpPr>
              <a:spLocks/>
            </p:cNvSpPr>
            <p:nvPr/>
          </p:nvSpPr>
          <p:spPr bwMode="auto">
            <a:xfrm>
              <a:off x="4552" y="2794"/>
              <a:ext cx="134" cy="139"/>
            </a:xfrm>
            <a:custGeom>
              <a:avLst/>
              <a:gdLst>
                <a:gd name="T0" fmla="*/ 0 w 402"/>
                <a:gd name="T1" fmla="*/ 0 h 279"/>
                <a:gd name="T2" fmla="*/ 0 w 402"/>
                <a:gd name="T3" fmla="*/ 0 h 279"/>
                <a:gd name="T4" fmla="*/ 0 w 402"/>
                <a:gd name="T5" fmla="*/ 0 h 279"/>
                <a:gd name="T6" fmla="*/ 0 w 402"/>
                <a:gd name="T7" fmla="*/ 0 h 279"/>
                <a:gd name="T8" fmla="*/ 0 w 402"/>
                <a:gd name="T9" fmla="*/ 0 h 279"/>
                <a:gd name="T10" fmla="*/ 0 w 402"/>
                <a:gd name="T11" fmla="*/ 0 h 279"/>
                <a:gd name="T12" fmla="*/ 0 w 402"/>
                <a:gd name="T13" fmla="*/ 0 h 279"/>
                <a:gd name="T14" fmla="*/ 0 w 402"/>
                <a:gd name="T15" fmla="*/ 0 h 279"/>
                <a:gd name="T16" fmla="*/ 0 w 402"/>
                <a:gd name="T17" fmla="*/ 0 h 279"/>
                <a:gd name="T18" fmla="*/ 0 w 402"/>
                <a:gd name="T19" fmla="*/ 0 h 279"/>
                <a:gd name="T20" fmla="*/ 0 w 402"/>
                <a:gd name="T21" fmla="*/ 0 h 279"/>
                <a:gd name="T22" fmla="*/ 0 w 402"/>
                <a:gd name="T23" fmla="*/ 0 h 279"/>
                <a:gd name="T24" fmla="*/ 0 w 402"/>
                <a:gd name="T25" fmla="*/ 0 h 279"/>
                <a:gd name="T26" fmla="*/ 0 w 402"/>
                <a:gd name="T27" fmla="*/ 0 h 279"/>
                <a:gd name="T28" fmla="*/ 0 w 402"/>
                <a:gd name="T29" fmla="*/ 0 h 279"/>
                <a:gd name="T30" fmla="*/ 0 w 402"/>
                <a:gd name="T31" fmla="*/ 0 h 279"/>
                <a:gd name="T32" fmla="*/ 0 w 402"/>
                <a:gd name="T33" fmla="*/ 0 h 279"/>
                <a:gd name="T34" fmla="*/ 0 w 402"/>
                <a:gd name="T35" fmla="*/ 0 h 279"/>
                <a:gd name="T36" fmla="*/ 0 w 402"/>
                <a:gd name="T37" fmla="*/ 0 h 279"/>
                <a:gd name="T38" fmla="*/ 0 w 402"/>
                <a:gd name="T39" fmla="*/ 1 h 279"/>
                <a:gd name="T40" fmla="*/ 0 w 402"/>
                <a:gd name="T41" fmla="*/ 1 h 279"/>
                <a:gd name="T42" fmla="*/ 0 w 402"/>
                <a:gd name="T43" fmla="*/ 1 h 279"/>
                <a:gd name="T44" fmla="*/ 0 w 402"/>
                <a:gd name="T45" fmla="*/ 1 h 279"/>
                <a:gd name="T46" fmla="*/ 0 w 402"/>
                <a:gd name="T47" fmla="*/ 1 h 279"/>
                <a:gd name="T48" fmla="*/ 0 w 402"/>
                <a:gd name="T49" fmla="*/ 0 h 27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402"/>
                <a:gd name="T76" fmla="*/ 0 h 279"/>
                <a:gd name="T77" fmla="*/ 402 w 402"/>
                <a:gd name="T78" fmla="*/ 279 h 279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402" h="279">
                  <a:moveTo>
                    <a:pt x="242" y="253"/>
                  </a:moveTo>
                  <a:lnTo>
                    <a:pt x="293" y="225"/>
                  </a:lnTo>
                  <a:lnTo>
                    <a:pt x="333" y="197"/>
                  </a:lnTo>
                  <a:lnTo>
                    <a:pt x="362" y="167"/>
                  </a:lnTo>
                  <a:lnTo>
                    <a:pt x="385" y="137"/>
                  </a:lnTo>
                  <a:lnTo>
                    <a:pt x="396" y="103"/>
                  </a:lnTo>
                  <a:lnTo>
                    <a:pt x="402" y="71"/>
                  </a:lnTo>
                  <a:lnTo>
                    <a:pt x="399" y="35"/>
                  </a:lnTo>
                  <a:lnTo>
                    <a:pt x="392" y="0"/>
                  </a:lnTo>
                  <a:lnTo>
                    <a:pt x="357" y="39"/>
                  </a:lnTo>
                  <a:lnTo>
                    <a:pt x="309" y="63"/>
                  </a:lnTo>
                  <a:lnTo>
                    <a:pt x="252" y="74"/>
                  </a:lnTo>
                  <a:lnTo>
                    <a:pt x="192" y="84"/>
                  </a:lnTo>
                  <a:lnTo>
                    <a:pt x="131" y="93"/>
                  </a:lnTo>
                  <a:lnTo>
                    <a:pt x="76" y="112"/>
                  </a:lnTo>
                  <a:lnTo>
                    <a:pt x="31" y="146"/>
                  </a:lnTo>
                  <a:lnTo>
                    <a:pt x="0" y="202"/>
                  </a:lnTo>
                  <a:lnTo>
                    <a:pt x="12" y="229"/>
                  </a:lnTo>
                  <a:lnTo>
                    <a:pt x="31" y="251"/>
                  </a:lnTo>
                  <a:lnTo>
                    <a:pt x="53" y="266"/>
                  </a:lnTo>
                  <a:lnTo>
                    <a:pt x="81" y="277"/>
                  </a:lnTo>
                  <a:lnTo>
                    <a:pt x="114" y="279"/>
                  </a:lnTo>
                  <a:lnTo>
                    <a:pt x="152" y="277"/>
                  </a:lnTo>
                  <a:lnTo>
                    <a:pt x="194" y="268"/>
                  </a:lnTo>
                  <a:lnTo>
                    <a:pt x="242" y="253"/>
                  </a:lnTo>
                  <a:close/>
                </a:path>
              </a:pathLst>
            </a:custGeom>
            <a:solidFill>
              <a:srgbClr val="52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84" name="Freeform 82"/>
            <p:cNvSpPr>
              <a:spLocks/>
            </p:cNvSpPr>
            <p:nvPr/>
          </p:nvSpPr>
          <p:spPr bwMode="auto">
            <a:xfrm>
              <a:off x="4580" y="2816"/>
              <a:ext cx="106" cy="98"/>
            </a:xfrm>
            <a:custGeom>
              <a:avLst/>
              <a:gdLst>
                <a:gd name="T0" fmla="*/ 0 w 319"/>
                <a:gd name="T1" fmla="*/ 1 h 196"/>
                <a:gd name="T2" fmla="*/ 0 w 319"/>
                <a:gd name="T3" fmla="*/ 1 h 196"/>
                <a:gd name="T4" fmla="*/ 0 w 319"/>
                <a:gd name="T5" fmla="*/ 1 h 196"/>
                <a:gd name="T6" fmla="*/ 0 w 319"/>
                <a:gd name="T7" fmla="*/ 1 h 196"/>
                <a:gd name="T8" fmla="*/ 0 w 319"/>
                <a:gd name="T9" fmla="*/ 1 h 196"/>
                <a:gd name="T10" fmla="*/ 0 w 319"/>
                <a:gd name="T11" fmla="*/ 1 h 196"/>
                <a:gd name="T12" fmla="*/ 0 w 319"/>
                <a:gd name="T13" fmla="*/ 1 h 196"/>
                <a:gd name="T14" fmla="*/ 0 w 319"/>
                <a:gd name="T15" fmla="*/ 1 h 196"/>
                <a:gd name="T16" fmla="*/ 0 w 319"/>
                <a:gd name="T17" fmla="*/ 0 h 196"/>
                <a:gd name="T18" fmla="*/ 0 w 319"/>
                <a:gd name="T19" fmla="*/ 1 h 196"/>
                <a:gd name="T20" fmla="*/ 0 w 319"/>
                <a:gd name="T21" fmla="*/ 1 h 196"/>
                <a:gd name="T22" fmla="*/ 0 w 319"/>
                <a:gd name="T23" fmla="*/ 1 h 196"/>
                <a:gd name="T24" fmla="*/ 0 w 319"/>
                <a:gd name="T25" fmla="*/ 1 h 196"/>
                <a:gd name="T26" fmla="*/ 0 w 319"/>
                <a:gd name="T27" fmla="*/ 1 h 196"/>
                <a:gd name="T28" fmla="*/ 0 w 319"/>
                <a:gd name="T29" fmla="*/ 1 h 196"/>
                <a:gd name="T30" fmla="*/ 0 w 319"/>
                <a:gd name="T31" fmla="*/ 1 h 196"/>
                <a:gd name="T32" fmla="*/ 0 w 319"/>
                <a:gd name="T33" fmla="*/ 1 h 196"/>
                <a:gd name="T34" fmla="*/ 0 w 319"/>
                <a:gd name="T35" fmla="*/ 1 h 196"/>
                <a:gd name="T36" fmla="*/ 0 w 319"/>
                <a:gd name="T37" fmla="*/ 1 h 196"/>
                <a:gd name="T38" fmla="*/ 0 w 319"/>
                <a:gd name="T39" fmla="*/ 1 h 196"/>
                <a:gd name="T40" fmla="*/ 0 w 319"/>
                <a:gd name="T41" fmla="*/ 1 h 196"/>
                <a:gd name="T42" fmla="*/ 0 w 319"/>
                <a:gd name="T43" fmla="*/ 1 h 196"/>
                <a:gd name="T44" fmla="*/ 0 w 319"/>
                <a:gd name="T45" fmla="*/ 1 h 196"/>
                <a:gd name="T46" fmla="*/ 0 w 319"/>
                <a:gd name="T47" fmla="*/ 1 h 196"/>
                <a:gd name="T48" fmla="*/ 0 w 319"/>
                <a:gd name="T49" fmla="*/ 1 h 19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19"/>
                <a:gd name="T76" fmla="*/ 0 h 196"/>
                <a:gd name="T77" fmla="*/ 319 w 319"/>
                <a:gd name="T78" fmla="*/ 196 h 19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19" h="196">
                  <a:moveTo>
                    <a:pt x="159" y="178"/>
                  </a:moveTo>
                  <a:lnTo>
                    <a:pt x="200" y="158"/>
                  </a:lnTo>
                  <a:lnTo>
                    <a:pt x="234" y="139"/>
                  </a:lnTo>
                  <a:lnTo>
                    <a:pt x="262" y="118"/>
                  </a:lnTo>
                  <a:lnTo>
                    <a:pt x="285" y="97"/>
                  </a:lnTo>
                  <a:lnTo>
                    <a:pt x="299" y="74"/>
                  </a:lnTo>
                  <a:lnTo>
                    <a:pt x="310" y="50"/>
                  </a:lnTo>
                  <a:lnTo>
                    <a:pt x="316" y="25"/>
                  </a:lnTo>
                  <a:lnTo>
                    <a:pt x="319" y="0"/>
                  </a:lnTo>
                  <a:lnTo>
                    <a:pt x="285" y="28"/>
                  </a:lnTo>
                  <a:lnTo>
                    <a:pt x="247" y="44"/>
                  </a:lnTo>
                  <a:lnTo>
                    <a:pt x="205" y="51"/>
                  </a:lnTo>
                  <a:lnTo>
                    <a:pt x="161" y="58"/>
                  </a:lnTo>
                  <a:lnTo>
                    <a:pt x="116" y="64"/>
                  </a:lnTo>
                  <a:lnTo>
                    <a:pt x="73" y="79"/>
                  </a:lnTo>
                  <a:lnTo>
                    <a:pt x="32" y="104"/>
                  </a:lnTo>
                  <a:lnTo>
                    <a:pt x="0" y="144"/>
                  </a:lnTo>
                  <a:lnTo>
                    <a:pt x="3" y="162"/>
                  </a:lnTo>
                  <a:lnTo>
                    <a:pt x="11" y="177"/>
                  </a:lnTo>
                  <a:lnTo>
                    <a:pt x="24" y="187"/>
                  </a:lnTo>
                  <a:lnTo>
                    <a:pt x="41" y="195"/>
                  </a:lnTo>
                  <a:lnTo>
                    <a:pt x="62" y="196"/>
                  </a:lnTo>
                  <a:lnTo>
                    <a:pt x="90" y="194"/>
                  </a:lnTo>
                  <a:lnTo>
                    <a:pt x="121" y="187"/>
                  </a:lnTo>
                  <a:lnTo>
                    <a:pt x="159" y="178"/>
                  </a:lnTo>
                  <a:close/>
                </a:path>
              </a:pathLst>
            </a:custGeom>
            <a:solidFill>
              <a:srgbClr val="8C382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85" name="Freeform 83"/>
            <p:cNvSpPr>
              <a:spLocks/>
            </p:cNvSpPr>
            <p:nvPr/>
          </p:nvSpPr>
          <p:spPr bwMode="auto">
            <a:xfrm>
              <a:off x="4615" y="2787"/>
              <a:ext cx="177" cy="140"/>
            </a:xfrm>
            <a:custGeom>
              <a:avLst/>
              <a:gdLst>
                <a:gd name="T0" fmla="*/ 0 w 532"/>
                <a:gd name="T1" fmla="*/ 1 h 281"/>
                <a:gd name="T2" fmla="*/ 0 w 532"/>
                <a:gd name="T3" fmla="*/ 0 h 281"/>
                <a:gd name="T4" fmla="*/ 0 w 532"/>
                <a:gd name="T5" fmla="*/ 0 h 281"/>
                <a:gd name="T6" fmla="*/ 0 w 532"/>
                <a:gd name="T7" fmla="*/ 0 h 281"/>
                <a:gd name="T8" fmla="*/ 0 w 532"/>
                <a:gd name="T9" fmla="*/ 0 h 281"/>
                <a:gd name="T10" fmla="*/ 0 w 532"/>
                <a:gd name="T11" fmla="*/ 0 h 281"/>
                <a:gd name="T12" fmla="*/ 0 w 532"/>
                <a:gd name="T13" fmla="*/ 0 h 281"/>
                <a:gd name="T14" fmla="*/ 0 w 532"/>
                <a:gd name="T15" fmla="*/ 0 h 281"/>
                <a:gd name="T16" fmla="*/ 0 w 532"/>
                <a:gd name="T17" fmla="*/ 0 h 281"/>
                <a:gd name="T18" fmla="*/ 0 w 532"/>
                <a:gd name="T19" fmla="*/ 0 h 281"/>
                <a:gd name="T20" fmla="*/ 0 w 532"/>
                <a:gd name="T21" fmla="*/ 0 h 281"/>
                <a:gd name="T22" fmla="*/ 0 w 532"/>
                <a:gd name="T23" fmla="*/ 0 h 281"/>
                <a:gd name="T24" fmla="*/ 0 w 532"/>
                <a:gd name="T25" fmla="*/ 0 h 281"/>
                <a:gd name="T26" fmla="*/ 0 w 532"/>
                <a:gd name="T27" fmla="*/ 0 h 281"/>
                <a:gd name="T28" fmla="*/ 0 w 532"/>
                <a:gd name="T29" fmla="*/ 0 h 281"/>
                <a:gd name="T30" fmla="*/ 0 w 532"/>
                <a:gd name="T31" fmla="*/ 0 h 281"/>
                <a:gd name="T32" fmla="*/ 0 w 532"/>
                <a:gd name="T33" fmla="*/ 0 h 281"/>
                <a:gd name="T34" fmla="*/ 0 w 532"/>
                <a:gd name="T35" fmla="*/ 0 h 281"/>
                <a:gd name="T36" fmla="*/ 0 w 532"/>
                <a:gd name="T37" fmla="*/ 0 h 281"/>
                <a:gd name="T38" fmla="*/ 0 w 532"/>
                <a:gd name="T39" fmla="*/ 0 h 281"/>
                <a:gd name="T40" fmla="*/ 0 w 532"/>
                <a:gd name="T41" fmla="*/ 0 h 281"/>
                <a:gd name="T42" fmla="*/ 0 w 532"/>
                <a:gd name="T43" fmla="*/ 0 h 281"/>
                <a:gd name="T44" fmla="*/ 0 w 532"/>
                <a:gd name="T45" fmla="*/ 0 h 281"/>
                <a:gd name="T46" fmla="*/ 0 w 532"/>
                <a:gd name="T47" fmla="*/ 0 h 281"/>
                <a:gd name="T48" fmla="*/ 0 w 532"/>
                <a:gd name="T49" fmla="*/ 0 h 281"/>
                <a:gd name="T50" fmla="*/ 0 w 532"/>
                <a:gd name="T51" fmla="*/ 0 h 281"/>
                <a:gd name="T52" fmla="*/ 0 w 532"/>
                <a:gd name="T53" fmla="*/ 0 h 281"/>
                <a:gd name="T54" fmla="*/ 0 w 532"/>
                <a:gd name="T55" fmla="*/ 1 h 281"/>
                <a:gd name="T56" fmla="*/ 0 w 532"/>
                <a:gd name="T57" fmla="*/ 1 h 281"/>
                <a:gd name="T58" fmla="*/ 0 w 532"/>
                <a:gd name="T59" fmla="*/ 1 h 281"/>
                <a:gd name="T60" fmla="*/ 0 w 532"/>
                <a:gd name="T61" fmla="*/ 1 h 281"/>
                <a:gd name="T62" fmla="*/ 0 w 532"/>
                <a:gd name="T63" fmla="*/ 1 h 281"/>
                <a:gd name="T64" fmla="*/ 0 w 532"/>
                <a:gd name="T65" fmla="*/ 1 h 28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32"/>
                <a:gd name="T100" fmla="*/ 0 h 281"/>
                <a:gd name="T101" fmla="*/ 532 w 532"/>
                <a:gd name="T102" fmla="*/ 281 h 28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32" h="281">
                  <a:moveTo>
                    <a:pt x="243" y="257"/>
                  </a:moveTo>
                  <a:lnTo>
                    <a:pt x="363" y="212"/>
                  </a:lnTo>
                  <a:lnTo>
                    <a:pt x="449" y="171"/>
                  </a:lnTo>
                  <a:lnTo>
                    <a:pt x="506" y="134"/>
                  </a:lnTo>
                  <a:lnTo>
                    <a:pt x="532" y="102"/>
                  </a:lnTo>
                  <a:lnTo>
                    <a:pt x="531" y="72"/>
                  </a:lnTo>
                  <a:lnTo>
                    <a:pt x="507" y="47"/>
                  </a:lnTo>
                  <a:lnTo>
                    <a:pt x="460" y="23"/>
                  </a:lnTo>
                  <a:lnTo>
                    <a:pt x="394" y="4"/>
                  </a:lnTo>
                  <a:lnTo>
                    <a:pt x="356" y="3"/>
                  </a:lnTo>
                  <a:lnTo>
                    <a:pt x="319" y="1"/>
                  </a:lnTo>
                  <a:lnTo>
                    <a:pt x="283" y="0"/>
                  </a:lnTo>
                  <a:lnTo>
                    <a:pt x="253" y="4"/>
                  </a:lnTo>
                  <a:lnTo>
                    <a:pt x="228" y="10"/>
                  </a:lnTo>
                  <a:lnTo>
                    <a:pt x="212" y="25"/>
                  </a:lnTo>
                  <a:lnTo>
                    <a:pt x="205" y="48"/>
                  </a:lnTo>
                  <a:lnTo>
                    <a:pt x="211" y="84"/>
                  </a:lnTo>
                  <a:lnTo>
                    <a:pt x="177" y="87"/>
                  </a:lnTo>
                  <a:lnTo>
                    <a:pt x="144" y="93"/>
                  </a:lnTo>
                  <a:lnTo>
                    <a:pt x="113" y="99"/>
                  </a:lnTo>
                  <a:lnTo>
                    <a:pt x="85" y="111"/>
                  </a:lnTo>
                  <a:lnTo>
                    <a:pt x="57" y="125"/>
                  </a:lnTo>
                  <a:lnTo>
                    <a:pt x="34" y="146"/>
                  </a:lnTo>
                  <a:lnTo>
                    <a:pt x="14" y="172"/>
                  </a:lnTo>
                  <a:lnTo>
                    <a:pt x="0" y="206"/>
                  </a:lnTo>
                  <a:lnTo>
                    <a:pt x="13" y="232"/>
                  </a:lnTo>
                  <a:lnTo>
                    <a:pt x="31" y="253"/>
                  </a:lnTo>
                  <a:lnTo>
                    <a:pt x="54" y="268"/>
                  </a:lnTo>
                  <a:lnTo>
                    <a:pt x="84" y="278"/>
                  </a:lnTo>
                  <a:lnTo>
                    <a:pt x="116" y="281"/>
                  </a:lnTo>
                  <a:lnTo>
                    <a:pt x="153" y="279"/>
                  </a:lnTo>
                  <a:lnTo>
                    <a:pt x="195" y="270"/>
                  </a:lnTo>
                  <a:lnTo>
                    <a:pt x="243" y="257"/>
                  </a:lnTo>
                  <a:close/>
                </a:path>
              </a:pathLst>
            </a:custGeom>
            <a:solidFill>
              <a:srgbClr val="802B21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86" name="Freeform 84"/>
            <p:cNvSpPr>
              <a:spLocks/>
            </p:cNvSpPr>
            <p:nvPr/>
          </p:nvSpPr>
          <p:spPr bwMode="auto">
            <a:xfrm>
              <a:off x="4653" y="2813"/>
              <a:ext cx="110" cy="88"/>
            </a:xfrm>
            <a:custGeom>
              <a:avLst/>
              <a:gdLst>
                <a:gd name="T0" fmla="*/ 0 w 331"/>
                <a:gd name="T1" fmla="*/ 1 h 175"/>
                <a:gd name="T2" fmla="*/ 0 w 331"/>
                <a:gd name="T3" fmla="*/ 1 h 175"/>
                <a:gd name="T4" fmla="*/ 0 w 331"/>
                <a:gd name="T5" fmla="*/ 1 h 175"/>
                <a:gd name="T6" fmla="*/ 0 w 331"/>
                <a:gd name="T7" fmla="*/ 1 h 175"/>
                <a:gd name="T8" fmla="*/ 0 w 331"/>
                <a:gd name="T9" fmla="*/ 1 h 175"/>
                <a:gd name="T10" fmla="*/ 0 w 331"/>
                <a:gd name="T11" fmla="*/ 1 h 175"/>
                <a:gd name="T12" fmla="*/ 0 w 331"/>
                <a:gd name="T13" fmla="*/ 1 h 175"/>
                <a:gd name="T14" fmla="*/ 0 w 331"/>
                <a:gd name="T15" fmla="*/ 1 h 175"/>
                <a:gd name="T16" fmla="*/ 0 w 331"/>
                <a:gd name="T17" fmla="*/ 1 h 175"/>
                <a:gd name="T18" fmla="*/ 0 w 331"/>
                <a:gd name="T19" fmla="*/ 1 h 175"/>
                <a:gd name="T20" fmla="*/ 0 w 331"/>
                <a:gd name="T21" fmla="*/ 0 h 175"/>
                <a:gd name="T22" fmla="*/ 0 w 331"/>
                <a:gd name="T23" fmla="*/ 0 h 175"/>
                <a:gd name="T24" fmla="*/ 0 w 331"/>
                <a:gd name="T25" fmla="*/ 1 h 175"/>
                <a:gd name="T26" fmla="*/ 0 w 331"/>
                <a:gd name="T27" fmla="*/ 1 h 175"/>
                <a:gd name="T28" fmla="*/ 0 w 331"/>
                <a:gd name="T29" fmla="*/ 1 h 175"/>
                <a:gd name="T30" fmla="*/ 0 w 331"/>
                <a:gd name="T31" fmla="*/ 1 h 175"/>
                <a:gd name="T32" fmla="*/ 0 w 331"/>
                <a:gd name="T33" fmla="*/ 1 h 175"/>
                <a:gd name="T34" fmla="*/ 0 w 331"/>
                <a:gd name="T35" fmla="*/ 1 h 175"/>
                <a:gd name="T36" fmla="*/ 0 w 331"/>
                <a:gd name="T37" fmla="*/ 1 h 175"/>
                <a:gd name="T38" fmla="*/ 0 w 331"/>
                <a:gd name="T39" fmla="*/ 1 h 175"/>
                <a:gd name="T40" fmla="*/ 0 w 331"/>
                <a:gd name="T41" fmla="*/ 1 h 175"/>
                <a:gd name="T42" fmla="*/ 0 w 331"/>
                <a:gd name="T43" fmla="*/ 1 h 175"/>
                <a:gd name="T44" fmla="*/ 0 w 331"/>
                <a:gd name="T45" fmla="*/ 1 h 175"/>
                <a:gd name="T46" fmla="*/ 0 w 331"/>
                <a:gd name="T47" fmla="*/ 1 h 175"/>
                <a:gd name="T48" fmla="*/ 0 w 331"/>
                <a:gd name="T49" fmla="*/ 1 h 175"/>
                <a:gd name="T50" fmla="*/ 0 w 331"/>
                <a:gd name="T51" fmla="*/ 1 h 175"/>
                <a:gd name="T52" fmla="*/ 0 w 331"/>
                <a:gd name="T53" fmla="*/ 1 h 175"/>
                <a:gd name="T54" fmla="*/ 0 w 331"/>
                <a:gd name="T55" fmla="*/ 1 h 175"/>
                <a:gd name="T56" fmla="*/ 0 w 331"/>
                <a:gd name="T57" fmla="*/ 1 h 175"/>
                <a:gd name="T58" fmla="*/ 0 w 331"/>
                <a:gd name="T59" fmla="*/ 1 h 175"/>
                <a:gd name="T60" fmla="*/ 0 w 331"/>
                <a:gd name="T61" fmla="*/ 1 h 175"/>
                <a:gd name="T62" fmla="*/ 0 w 331"/>
                <a:gd name="T63" fmla="*/ 1 h 175"/>
                <a:gd name="T64" fmla="*/ 0 w 331"/>
                <a:gd name="T65" fmla="*/ 1 h 17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31"/>
                <a:gd name="T100" fmla="*/ 0 h 175"/>
                <a:gd name="T101" fmla="*/ 331 w 331"/>
                <a:gd name="T102" fmla="*/ 175 h 17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31" h="175">
                  <a:moveTo>
                    <a:pt x="152" y="161"/>
                  </a:moveTo>
                  <a:lnTo>
                    <a:pt x="226" y="132"/>
                  </a:lnTo>
                  <a:lnTo>
                    <a:pt x="279" y="106"/>
                  </a:lnTo>
                  <a:lnTo>
                    <a:pt x="313" y="82"/>
                  </a:lnTo>
                  <a:lnTo>
                    <a:pt x="331" y="64"/>
                  </a:lnTo>
                  <a:lnTo>
                    <a:pt x="331" y="45"/>
                  </a:lnTo>
                  <a:lnTo>
                    <a:pt x="316" y="29"/>
                  </a:lnTo>
                  <a:lnTo>
                    <a:pt x="288" y="15"/>
                  </a:lnTo>
                  <a:lnTo>
                    <a:pt x="247" y="3"/>
                  </a:lnTo>
                  <a:lnTo>
                    <a:pt x="223" y="2"/>
                  </a:lnTo>
                  <a:lnTo>
                    <a:pt x="199" y="0"/>
                  </a:lnTo>
                  <a:lnTo>
                    <a:pt x="176" y="0"/>
                  </a:lnTo>
                  <a:lnTo>
                    <a:pt x="158" y="3"/>
                  </a:lnTo>
                  <a:lnTo>
                    <a:pt x="141" y="7"/>
                  </a:lnTo>
                  <a:lnTo>
                    <a:pt x="131" y="16"/>
                  </a:lnTo>
                  <a:lnTo>
                    <a:pt x="127" y="30"/>
                  </a:lnTo>
                  <a:lnTo>
                    <a:pt x="131" y="54"/>
                  </a:lnTo>
                  <a:lnTo>
                    <a:pt x="110" y="55"/>
                  </a:lnTo>
                  <a:lnTo>
                    <a:pt x="89" y="59"/>
                  </a:lnTo>
                  <a:lnTo>
                    <a:pt x="69" y="63"/>
                  </a:lnTo>
                  <a:lnTo>
                    <a:pt x="52" y="71"/>
                  </a:lnTo>
                  <a:lnTo>
                    <a:pt x="35" y="79"/>
                  </a:lnTo>
                  <a:lnTo>
                    <a:pt x="21" y="92"/>
                  </a:lnTo>
                  <a:lnTo>
                    <a:pt x="8" y="107"/>
                  </a:lnTo>
                  <a:lnTo>
                    <a:pt x="0" y="129"/>
                  </a:lnTo>
                  <a:lnTo>
                    <a:pt x="7" y="145"/>
                  </a:lnTo>
                  <a:lnTo>
                    <a:pt x="19" y="160"/>
                  </a:lnTo>
                  <a:lnTo>
                    <a:pt x="34" y="167"/>
                  </a:lnTo>
                  <a:lnTo>
                    <a:pt x="52" y="174"/>
                  </a:lnTo>
                  <a:lnTo>
                    <a:pt x="72" y="175"/>
                  </a:lnTo>
                  <a:lnTo>
                    <a:pt x="96" y="174"/>
                  </a:lnTo>
                  <a:lnTo>
                    <a:pt x="121" y="169"/>
                  </a:lnTo>
                  <a:lnTo>
                    <a:pt x="152" y="161"/>
                  </a:lnTo>
                  <a:close/>
                </a:path>
              </a:pathLst>
            </a:custGeom>
            <a:solidFill>
              <a:srgbClr val="A6524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87" name="Freeform 85"/>
            <p:cNvSpPr>
              <a:spLocks/>
            </p:cNvSpPr>
            <p:nvPr/>
          </p:nvSpPr>
          <p:spPr bwMode="auto">
            <a:xfrm>
              <a:off x="4533" y="2896"/>
              <a:ext cx="38" cy="66"/>
            </a:xfrm>
            <a:custGeom>
              <a:avLst/>
              <a:gdLst>
                <a:gd name="T0" fmla="*/ 0 w 112"/>
                <a:gd name="T1" fmla="*/ 1 h 132"/>
                <a:gd name="T2" fmla="*/ 0 w 112"/>
                <a:gd name="T3" fmla="*/ 1 h 132"/>
                <a:gd name="T4" fmla="*/ 0 w 112"/>
                <a:gd name="T5" fmla="*/ 1 h 132"/>
                <a:gd name="T6" fmla="*/ 0 w 112"/>
                <a:gd name="T7" fmla="*/ 1 h 132"/>
                <a:gd name="T8" fmla="*/ 0 w 112"/>
                <a:gd name="T9" fmla="*/ 1 h 132"/>
                <a:gd name="T10" fmla="*/ 0 w 112"/>
                <a:gd name="T11" fmla="*/ 1 h 132"/>
                <a:gd name="T12" fmla="*/ 0 w 112"/>
                <a:gd name="T13" fmla="*/ 1 h 132"/>
                <a:gd name="T14" fmla="*/ 0 w 112"/>
                <a:gd name="T15" fmla="*/ 0 h 132"/>
                <a:gd name="T16" fmla="*/ 0 w 112"/>
                <a:gd name="T17" fmla="*/ 1 h 132"/>
                <a:gd name="T18" fmla="*/ 0 w 112"/>
                <a:gd name="T19" fmla="*/ 1 h 132"/>
                <a:gd name="T20" fmla="*/ 0 w 112"/>
                <a:gd name="T21" fmla="*/ 1 h 132"/>
                <a:gd name="T22" fmla="*/ 0 w 112"/>
                <a:gd name="T23" fmla="*/ 1 h 132"/>
                <a:gd name="T24" fmla="*/ 0 w 112"/>
                <a:gd name="T25" fmla="*/ 1 h 132"/>
                <a:gd name="T26" fmla="*/ 0 w 112"/>
                <a:gd name="T27" fmla="*/ 1 h 132"/>
                <a:gd name="T28" fmla="*/ 0 w 112"/>
                <a:gd name="T29" fmla="*/ 1 h 132"/>
                <a:gd name="T30" fmla="*/ 0 w 112"/>
                <a:gd name="T31" fmla="*/ 1 h 132"/>
                <a:gd name="T32" fmla="*/ 0 w 112"/>
                <a:gd name="T33" fmla="*/ 1 h 132"/>
                <a:gd name="T34" fmla="*/ 0 w 112"/>
                <a:gd name="T35" fmla="*/ 1 h 132"/>
                <a:gd name="T36" fmla="*/ 0 w 112"/>
                <a:gd name="T37" fmla="*/ 1 h 132"/>
                <a:gd name="T38" fmla="*/ 0 w 112"/>
                <a:gd name="T39" fmla="*/ 1 h 132"/>
                <a:gd name="T40" fmla="*/ 0 w 112"/>
                <a:gd name="T41" fmla="*/ 1 h 132"/>
                <a:gd name="T42" fmla="*/ 0 w 112"/>
                <a:gd name="T43" fmla="*/ 1 h 132"/>
                <a:gd name="T44" fmla="*/ 0 w 112"/>
                <a:gd name="T45" fmla="*/ 1 h 132"/>
                <a:gd name="T46" fmla="*/ 0 w 112"/>
                <a:gd name="T47" fmla="*/ 1 h 132"/>
                <a:gd name="T48" fmla="*/ 0 w 112"/>
                <a:gd name="T49" fmla="*/ 1 h 13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12"/>
                <a:gd name="T76" fmla="*/ 0 h 132"/>
                <a:gd name="T77" fmla="*/ 112 w 112"/>
                <a:gd name="T78" fmla="*/ 132 h 13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12" h="132">
                  <a:moveTo>
                    <a:pt x="112" y="55"/>
                  </a:moveTo>
                  <a:lnTo>
                    <a:pt x="112" y="38"/>
                  </a:lnTo>
                  <a:lnTo>
                    <a:pt x="112" y="26"/>
                  </a:lnTo>
                  <a:lnTo>
                    <a:pt x="109" y="16"/>
                  </a:lnTo>
                  <a:lnTo>
                    <a:pt x="105" y="9"/>
                  </a:lnTo>
                  <a:lnTo>
                    <a:pt x="96" y="4"/>
                  </a:lnTo>
                  <a:lnTo>
                    <a:pt x="88" y="1"/>
                  </a:lnTo>
                  <a:lnTo>
                    <a:pt x="75" y="0"/>
                  </a:lnTo>
                  <a:lnTo>
                    <a:pt x="64" y="3"/>
                  </a:lnTo>
                  <a:lnTo>
                    <a:pt x="45" y="18"/>
                  </a:lnTo>
                  <a:lnTo>
                    <a:pt x="30" y="34"/>
                  </a:lnTo>
                  <a:lnTo>
                    <a:pt x="17" y="50"/>
                  </a:lnTo>
                  <a:lnTo>
                    <a:pt x="9" y="67"/>
                  </a:lnTo>
                  <a:lnTo>
                    <a:pt x="2" y="82"/>
                  </a:lnTo>
                  <a:lnTo>
                    <a:pt x="0" y="99"/>
                  </a:lnTo>
                  <a:lnTo>
                    <a:pt x="2" y="115"/>
                  </a:lnTo>
                  <a:lnTo>
                    <a:pt x="9" y="132"/>
                  </a:lnTo>
                  <a:lnTo>
                    <a:pt x="17" y="115"/>
                  </a:lnTo>
                  <a:lnTo>
                    <a:pt x="30" y="102"/>
                  </a:lnTo>
                  <a:lnTo>
                    <a:pt x="41" y="90"/>
                  </a:lnTo>
                  <a:lnTo>
                    <a:pt x="55" y="81"/>
                  </a:lnTo>
                  <a:lnTo>
                    <a:pt x="68" y="72"/>
                  </a:lnTo>
                  <a:lnTo>
                    <a:pt x="82" y="64"/>
                  </a:lnTo>
                  <a:lnTo>
                    <a:pt x="96" y="59"/>
                  </a:lnTo>
                  <a:lnTo>
                    <a:pt x="112" y="55"/>
                  </a:lnTo>
                  <a:close/>
                </a:path>
              </a:pathLst>
            </a:custGeom>
            <a:solidFill>
              <a:srgbClr val="FFFFB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88" name="Freeform 86"/>
            <p:cNvSpPr>
              <a:spLocks/>
            </p:cNvSpPr>
            <p:nvPr/>
          </p:nvSpPr>
          <p:spPr bwMode="auto">
            <a:xfrm>
              <a:off x="4613" y="2888"/>
              <a:ext cx="38" cy="66"/>
            </a:xfrm>
            <a:custGeom>
              <a:avLst/>
              <a:gdLst>
                <a:gd name="T0" fmla="*/ 0 w 113"/>
                <a:gd name="T1" fmla="*/ 0 h 133"/>
                <a:gd name="T2" fmla="*/ 0 w 113"/>
                <a:gd name="T3" fmla="*/ 0 h 133"/>
                <a:gd name="T4" fmla="*/ 0 w 113"/>
                <a:gd name="T5" fmla="*/ 0 h 133"/>
                <a:gd name="T6" fmla="*/ 0 w 113"/>
                <a:gd name="T7" fmla="*/ 0 h 133"/>
                <a:gd name="T8" fmla="*/ 0 w 113"/>
                <a:gd name="T9" fmla="*/ 0 h 133"/>
                <a:gd name="T10" fmla="*/ 0 w 113"/>
                <a:gd name="T11" fmla="*/ 0 h 133"/>
                <a:gd name="T12" fmla="*/ 0 w 113"/>
                <a:gd name="T13" fmla="*/ 0 h 133"/>
                <a:gd name="T14" fmla="*/ 0 w 113"/>
                <a:gd name="T15" fmla="*/ 0 h 133"/>
                <a:gd name="T16" fmla="*/ 0 w 113"/>
                <a:gd name="T17" fmla="*/ 0 h 133"/>
                <a:gd name="T18" fmla="*/ 0 w 113"/>
                <a:gd name="T19" fmla="*/ 0 h 133"/>
                <a:gd name="T20" fmla="*/ 0 w 113"/>
                <a:gd name="T21" fmla="*/ 0 h 133"/>
                <a:gd name="T22" fmla="*/ 0 w 113"/>
                <a:gd name="T23" fmla="*/ 0 h 133"/>
                <a:gd name="T24" fmla="*/ 0 w 113"/>
                <a:gd name="T25" fmla="*/ 0 h 133"/>
                <a:gd name="T26" fmla="*/ 0 w 113"/>
                <a:gd name="T27" fmla="*/ 0 h 133"/>
                <a:gd name="T28" fmla="*/ 0 w 113"/>
                <a:gd name="T29" fmla="*/ 0 h 133"/>
                <a:gd name="T30" fmla="*/ 0 w 113"/>
                <a:gd name="T31" fmla="*/ 0 h 133"/>
                <a:gd name="T32" fmla="*/ 0 w 113"/>
                <a:gd name="T33" fmla="*/ 0 h 133"/>
                <a:gd name="T34" fmla="*/ 0 w 113"/>
                <a:gd name="T35" fmla="*/ 0 h 133"/>
                <a:gd name="T36" fmla="*/ 0 w 113"/>
                <a:gd name="T37" fmla="*/ 0 h 133"/>
                <a:gd name="T38" fmla="*/ 0 w 113"/>
                <a:gd name="T39" fmla="*/ 0 h 133"/>
                <a:gd name="T40" fmla="*/ 0 w 113"/>
                <a:gd name="T41" fmla="*/ 0 h 133"/>
                <a:gd name="T42" fmla="*/ 0 w 113"/>
                <a:gd name="T43" fmla="*/ 0 h 133"/>
                <a:gd name="T44" fmla="*/ 0 w 113"/>
                <a:gd name="T45" fmla="*/ 0 h 133"/>
                <a:gd name="T46" fmla="*/ 0 w 113"/>
                <a:gd name="T47" fmla="*/ 0 h 133"/>
                <a:gd name="T48" fmla="*/ 0 w 113"/>
                <a:gd name="T49" fmla="*/ 0 h 13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13"/>
                <a:gd name="T76" fmla="*/ 0 h 133"/>
                <a:gd name="T77" fmla="*/ 113 w 113"/>
                <a:gd name="T78" fmla="*/ 133 h 133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13" h="133">
                  <a:moveTo>
                    <a:pt x="112" y="56"/>
                  </a:moveTo>
                  <a:lnTo>
                    <a:pt x="113" y="39"/>
                  </a:lnTo>
                  <a:lnTo>
                    <a:pt x="113" y="26"/>
                  </a:lnTo>
                  <a:lnTo>
                    <a:pt x="110" y="16"/>
                  </a:lnTo>
                  <a:lnTo>
                    <a:pt x="106" y="9"/>
                  </a:lnTo>
                  <a:lnTo>
                    <a:pt x="97" y="4"/>
                  </a:lnTo>
                  <a:lnTo>
                    <a:pt x="89" y="1"/>
                  </a:lnTo>
                  <a:lnTo>
                    <a:pt x="76" y="0"/>
                  </a:lnTo>
                  <a:lnTo>
                    <a:pt x="65" y="1"/>
                  </a:lnTo>
                  <a:lnTo>
                    <a:pt x="45" y="17"/>
                  </a:lnTo>
                  <a:lnTo>
                    <a:pt x="30" y="34"/>
                  </a:lnTo>
                  <a:lnTo>
                    <a:pt x="17" y="50"/>
                  </a:lnTo>
                  <a:lnTo>
                    <a:pt x="9" y="67"/>
                  </a:lnTo>
                  <a:lnTo>
                    <a:pt x="2" y="82"/>
                  </a:lnTo>
                  <a:lnTo>
                    <a:pt x="0" y="99"/>
                  </a:lnTo>
                  <a:lnTo>
                    <a:pt x="3" y="116"/>
                  </a:lnTo>
                  <a:lnTo>
                    <a:pt x="10" y="133"/>
                  </a:lnTo>
                  <a:lnTo>
                    <a:pt x="18" y="116"/>
                  </a:lnTo>
                  <a:lnTo>
                    <a:pt x="30" y="102"/>
                  </a:lnTo>
                  <a:lnTo>
                    <a:pt x="42" y="89"/>
                  </a:lnTo>
                  <a:lnTo>
                    <a:pt x="55" y="80"/>
                  </a:lnTo>
                  <a:lnTo>
                    <a:pt x="68" y="71"/>
                  </a:lnTo>
                  <a:lnTo>
                    <a:pt x="82" y="64"/>
                  </a:lnTo>
                  <a:lnTo>
                    <a:pt x="96" y="59"/>
                  </a:lnTo>
                  <a:lnTo>
                    <a:pt x="112" y="56"/>
                  </a:lnTo>
                  <a:close/>
                </a:path>
              </a:pathLst>
            </a:custGeom>
            <a:solidFill>
              <a:srgbClr val="FFFFB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89" name="Freeform 87"/>
            <p:cNvSpPr>
              <a:spLocks/>
            </p:cNvSpPr>
            <p:nvPr/>
          </p:nvSpPr>
          <p:spPr bwMode="auto">
            <a:xfrm>
              <a:off x="4737" y="2583"/>
              <a:ext cx="120" cy="277"/>
            </a:xfrm>
            <a:custGeom>
              <a:avLst/>
              <a:gdLst>
                <a:gd name="T0" fmla="*/ 0 w 361"/>
                <a:gd name="T1" fmla="*/ 2 h 553"/>
                <a:gd name="T2" fmla="*/ 0 w 361"/>
                <a:gd name="T3" fmla="*/ 2 h 553"/>
                <a:gd name="T4" fmla="*/ 0 w 361"/>
                <a:gd name="T5" fmla="*/ 2 h 553"/>
                <a:gd name="T6" fmla="*/ 0 w 361"/>
                <a:gd name="T7" fmla="*/ 2 h 553"/>
                <a:gd name="T8" fmla="*/ 0 w 361"/>
                <a:gd name="T9" fmla="*/ 1 h 553"/>
                <a:gd name="T10" fmla="*/ 0 w 361"/>
                <a:gd name="T11" fmla="*/ 1 h 553"/>
                <a:gd name="T12" fmla="*/ 0 w 361"/>
                <a:gd name="T13" fmla="*/ 1 h 553"/>
                <a:gd name="T14" fmla="*/ 0 w 361"/>
                <a:gd name="T15" fmla="*/ 1 h 553"/>
                <a:gd name="T16" fmla="*/ 0 w 361"/>
                <a:gd name="T17" fmla="*/ 0 h 553"/>
                <a:gd name="T18" fmla="*/ 0 w 361"/>
                <a:gd name="T19" fmla="*/ 1 h 553"/>
                <a:gd name="T20" fmla="*/ 0 w 361"/>
                <a:gd name="T21" fmla="*/ 1 h 553"/>
                <a:gd name="T22" fmla="*/ 0 w 361"/>
                <a:gd name="T23" fmla="*/ 1 h 553"/>
                <a:gd name="T24" fmla="*/ 0 w 361"/>
                <a:gd name="T25" fmla="*/ 1 h 553"/>
                <a:gd name="T26" fmla="*/ 0 w 361"/>
                <a:gd name="T27" fmla="*/ 1 h 553"/>
                <a:gd name="T28" fmla="*/ 0 w 361"/>
                <a:gd name="T29" fmla="*/ 2 h 553"/>
                <a:gd name="T30" fmla="*/ 0 w 361"/>
                <a:gd name="T31" fmla="*/ 2 h 553"/>
                <a:gd name="T32" fmla="*/ 0 w 361"/>
                <a:gd name="T33" fmla="*/ 2 h 553"/>
                <a:gd name="T34" fmla="*/ 0 w 361"/>
                <a:gd name="T35" fmla="*/ 2 h 553"/>
                <a:gd name="T36" fmla="*/ 0 w 361"/>
                <a:gd name="T37" fmla="*/ 3 h 553"/>
                <a:gd name="T38" fmla="*/ 0 w 361"/>
                <a:gd name="T39" fmla="*/ 3 h 553"/>
                <a:gd name="T40" fmla="*/ 0 w 361"/>
                <a:gd name="T41" fmla="*/ 3 h 553"/>
                <a:gd name="T42" fmla="*/ 0 w 361"/>
                <a:gd name="T43" fmla="*/ 3 h 553"/>
                <a:gd name="T44" fmla="*/ 0 w 361"/>
                <a:gd name="T45" fmla="*/ 3 h 553"/>
                <a:gd name="T46" fmla="*/ 0 w 361"/>
                <a:gd name="T47" fmla="*/ 2 h 553"/>
                <a:gd name="T48" fmla="*/ 0 w 361"/>
                <a:gd name="T49" fmla="*/ 2 h 55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61"/>
                <a:gd name="T76" fmla="*/ 0 h 553"/>
                <a:gd name="T77" fmla="*/ 361 w 361"/>
                <a:gd name="T78" fmla="*/ 553 h 553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61" h="553">
                  <a:moveTo>
                    <a:pt x="83" y="463"/>
                  </a:moveTo>
                  <a:lnTo>
                    <a:pt x="72" y="404"/>
                  </a:lnTo>
                  <a:lnTo>
                    <a:pt x="62" y="347"/>
                  </a:lnTo>
                  <a:lnTo>
                    <a:pt x="51" y="288"/>
                  </a:lnTo>
                  <a:lnTo>
                    <a:pt x="41" y="231"/>
                  </a:lnTo>
                  <a:lnTo>
                    <a:pt x="30" y="172"/>
                  </a:lnTo>
                  <a:lnTo>
                    <a:pt x="20" y="115"/>
                  </a:lnTo>
                  <a:lnTo>
                    <a:pt x="10" y="57"/>
                  </a:lnTo>
                  <a:lnTo>
                    <a:pt x="0" y="0"/>
                  </a:lnTo>
                  <a:lnTo>
                    <a:pt x="42" y="36"/>
                  </a:lnTo>
                  <a:lnTo>
                    <a:pt x="87" y="82"/>
                  </a:lnTo>
                  <a:lnTo>
                    <a:pt x="133" y="131"/>
                  </a:lnTo>
                  <a:lnTo>
                    <a:pt x="179" y="188"/>
                  </a:lnTo>
                  <a:lnTo>
                    <a:pt x="224" y="248"/>
                  </a:lnTo>
                  <a:lnTo>
                    <a:pt x="271" y="314"/>
                  </a:lnTo>
                  <a:lnTo>
                    <a:pt x="316" y="383"/>
                  </a:lnTo>
                  <a:lnTo>
                    <a:pt x="361" y="457"/>
                  </a:lnTo>
                  <a:lnTo>
                    <a:pt x="334" y="504"/>
                  </a:lnTo>
                  <a:lnTo>
                    <a:pt x="305" y="535"/>
                  </a:lnTo>
                  <a:lnTo>
                    <a:pt x="272" y="551"/>
                  </a:lnTo>
                  <a:lnTo>
                    <a:pt x="240" y="553"/>
                  </a:lnTo>
                  <a:lnTo>
                    <a:pt x="202" y="543"/>
                  </a:lnTo>
                  <a:lnTo>
                    <a:pt x="164" y="524"/>
                  </a:lnTo>
                  <a:lnTo>
                    <a:pt x="124" y="497"/>
                  </a:lnTo>
                  <a:lnTo>
                    <a:pt x="83" y="463"/>
                  </a:lnTo>
                  <a:close/>
                </a:path>
              </a:pathLst>
            </a:custGeom>
            <a:solidFill>
              <a:srgbClr val="782B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90" name="Freeform 88"/>
            <p:cNvSpPr>
              <a:spLocks/>
            </p:cNvSpPr>
            <p:nvPr/>
          </p:nvSpPr>
          <p:spPr bwMode="auto">
            <a:xfrm>
              <a:off x="4348" y="2267"/>
              <a:ext cx="453" cy="555"/>
            </a:xfrm>
            <a:custGeom>
              <a:avLst/>
              <a:gdLst>
                <a:gd name="T0" fmla="*/ 0 w 1359"/>
                <a:gd name="T1" fmla="*/ 3 h 1111"/>
                <a:gd name="T2" fmla="*/ 0 w 1359"/>
                <a:gd name="T3" fmla="*/ 3 h 1111"/>
                <a:gd name="T4" fmla="*/ 0 w 1359"/>
                <a:gd name="T5" fmla="*/ 3 h 1111"/>
                <a:gd name="T6" fmla="*/ 0 w 1359"/>
                <a:gd name="T7" fmla="*/ 3 h 1111"/>
                <a:gd name="T8" fmla="*/ 0 w 1359"/>
                <a:gd name="T9" fmla="*/ 2 h 1111"/>
                <a:gd name="T10" fmla="*/ 0 w 1359"/>
                <a:gd name="T11" fmla="*/ 2 h 1111"/>
                <a:gd name="T12" fmla="*/ 0 w 1359"/>
                <a:gd name="T13" fmla="*/ 2 h 1111"/>
                <a:gd name="T14" fmla="*/ 0 w 1359"/>
                <a:gd name="T15" fmla="*/ 2 h 1111"/>
                <a:gd name="T16" fmla="*/ 0 w 1359"/>
                <a:gd name="T17" fmla="*/ 2 h 1111"/>
                <a:gd name="T18" fmla="*/ 0 w 1359"/>
                <a:gd name="T19" fmla="*/ 2 h 1111"/>
                <a:gd name="T20" fmla="*/ 0 w 1359"/>
                <a:gd name="T21" fmla="*/ 1 h 1111"/>
                <a:gd name="T22" fmla="*/ 0 w 1359"/>
                <a:gd name="T23" fmla="*/ 1 h 1111"/>
                <a:gd name="T24" fmla="*/ 0 w 1359"/>
                <a:gd name="T25" fmla="*/ 1 h 1111"/>
                <a:gd name="T26" fmla="*/ 0 w 1359"/>
                <a:gd name="T27" fmla="*/ 1 h 1111"/>
                <a:gd name="T28" fmla="*/ 0 w 1359"/>
                <a:gd name="T29" fmla="*/ 1 h 1111"/>
                <a:gd name="T30" fmla="*/ 0 w 1359"/>
                <a:gd name="T31" fmla="*/ 1 h 1111"/>
                <a:gd name="T32" fmla="*/ 0 w 1359"/>
                <a:gd name="T33" fmla="*/ 1 h 1111"/>
                <a:gd name="T34" fmla="*/ 0 w 1359"/>
                <a:gd name="T35" fmla="*/ 0 h 1111"/>
                <a:gd name="T36" fmla="*/ 0 w 1359"/>
                <a:gd name="T37" fmla="*/ 0 h 1111"/>
                <a:gd name="T38" fmla="*/ 0 w 1359"/>
                <a:gd name="T39" fmla="*/ 0 h 1111"/>
                <a:gd name="T40" fmla="*/ 0 w 1359"/>
                <a:gd name="T41" fmla="*/ 0 h 1111"/>
                <a:gd name="T42" fmla="*/ 0 w 1359"/>
                <a:gd name="T43" fmla="*/ 0 h 1111"/>
                <a:gd name="T44" fmla="*/ 0 w 1359"/>
                <a:gd name="T45" fmla="*/ 0 h 1111"/>
                <a:gd name="T46" fmla="*/ 0 w 1359"/>
                <a:gd name="T47" fmla="*/ 1 h 1111"/>
                <a:gd name="T48" fmla="*/ 0 w 1359"/>
                <a:gd name="T49" fmla="*/ 1 h 1111"/>
                <a:gd name="T50" fmla="*/ 0 w 1359"/>
                <a:gd name="T51" fmla="*/ 1 h 1111"/>
                <a:gd name="T52" fmla="*/ 0 w 1359"/>
                <a:gd name="T53" fmla="*/ 2 h 1111"/>
                <a:gd name="T54" fmla="*/ 0 w 1359"/>
                <a:gd name="T55" fmla="*/ 2 h 1111"/>
                <a:gd name="T56" fmla="*/ 0 w 1359"/>
                <a:gd name="T57" fmla="*/ 2 h 1111"/>
                <a:gd name="T58" fmla="*/ 0 w 1359"/>
                <a:gd name="T59" fmla="*/ 2 h 1111"/>
                <a:gd name="T60" fmla="*/ 0 w 1359"/>
                <a:gd name="T61" fmla="*/ 3 h 1111"/>
                <a:gd name="T62" fmla="*/ 0 w 1359"/>
                <a:gd name="T63" fmla="*/ 3 h 1111"/>
                <a:gd name="T64" fmla="*/ 0 w 1359"/>
                <a:gd name="T65" fmla="*/ 3 h 1111"/>
                <a:gd name="T66" fmla="*/ 0 w 1359"/>
                <a:gd name="T67" fmla="*/ 4 h 1111"/>
                <a:gd name="T68" fmla="*/ 0 w 1359"/>
                <a:gd name="T69" fmla="*/ 4 h 1111"/>
                <a:gd name="T70" fmla="*/ 0 w 1359"/>
                <a:gd name="T71" fmla="*/ 4 h 1111"/>
                <a:gd name="T72" fmla="*/ 0 w 1359"/>
                <a:gd name="T73" fmla="*/ 4 h 1111"/>
                <a:gd name="T74" fmla="*/ 0 w 1359"/>
                <a:gd name="T75" fmla="*/ 4 h 1111"/>
                <a:gd name="T76" fmla="*/ 0 w 1359"/>
                <a:gd name="T77" fmla="*/ 4 h 1111"/>
                <a:gd name="T78" fmla="*/ 0 w 1359"/>
                <a:gd name="T79" fmla="*/ 3 h 1111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359"/>
                <a:gd name="T121" fmla="*/ 0 h 1111"/>
                <a:gd name="T122" fmla="*/ 1359 w 1359"/>
                <a:gd name="T123" fmla="*/ 1111 h 1111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359" h="1111">
                  <a:moveTo>
                    <a:pt x="1359" y="951"/>
                  </a:moveTo>
                  <a:lnTo>
                    <a:pt x="1343" y="929"/>
                  </a:lnTo>
                  <a:lnTo>
                    <a:pt x="1328" y="908"/>
                  </a:lnTo>
                  <a:lnTo>
                    <a:pt x="1309" y="888"/>
                  </a:lnTo>
                  <a:lnTo>
                    <a:pt x="1291" y="869"/>
                  </a:lnTo>
                  <a:lnTo>
                    <a:pt x="1270" y="849"/>
                  </a:lnTo>
                  <a:lnTo>
                    <a:pt x="1249" y="829"/>
                  </a:lnTo>
                  <a:lnTo>
                    <a:pt x="1226" y="811"/>
                  </a:lnTo>
                  <a:lnTo>
                    <a:pt x="1205" y="793"/>
                  </a:lnTo>
                  <a:lnTo>
                    <a:pt x="1194" y="767"/>
                  </a:lnTo>
                  <a:lnTo>
                    <a:pt x="1184" y="742"/>
                  </a:lnTo>
                  <a:lnTo>
                    <a:pt x="1173" y="717"/>
                  </a:lnTo>
                  <a:lnTo>
                    <a:pt x="1163" y="692"/>
                  </a:lnTo>
                  <a:lnTo>
                    <a:pt x="1151" y="668"/>
                  </a:lnTo>
                  <a:lnTo>
                    <a:pt x="1143" y="643"/>
                  </a:lnTo>
                  <a:lnTo>
                    <a:pt x="1132" y="618"/>
                  </a:lnTo>
                  <a:lnTo>
                    <a:pt x="1123" y="593"/>
                  </a:lnTo>
                  <a:lnTo>
                    <a:pt x="1092" y="564"/>
                  </a:lnTo>
                  <a:lnTo>
                    <a:pt x="1061" y="540"/>
                  </a:lnTo>
                  <a:lnTo>
                    <a:pt x="1030" y="516"/>
                  </a:lnTo>
                  <a:lnTo>
                    <a:pt x="999" y="495"/>
                  </a:lnTo>
                  <a:lnTo>
                    <a:pt x="966" y="476"/>
                  </a:lnTo>
                  <a:lnTo>
                    <a:pt x="935" y="459"/>
                  </a:lnTo>
                  <a:lnTo>
                    <a:pt x="903" y="442"/>
                  </a:lnTo>
                  <a:lnTo>
                    <a:pt x="872" y="429"/>
                  </a:lnTo>
                  <a:lnTo>
                    <a:pt x="876" y="421"/>
                  </a:lnTo>
                  <a:lnTo>
                    <a:pt x="880" y="413"/>
                  </a:lnTo>
                  <a:lnTo>
                    <a:pt x="886" y="405"/>
                  </a:lnTo>
                  <a:lnTo>
                    <a:pt x="892" y="399"/>
                  </a:lnTo>
                  <a:lnTo>
                    <a:pt x="896" y="391"/>
                  </a:lnTo>
                  <a:lnTo>
                    <a:pt x="900" y="383"/>
                  </a:lnTo>
                  <a:lnTo>
                    <a:pt x="906" y="375"/>
                  </a:lnTo>
                  <a:lnTo>
                    <a:pt x="911" y="369"/>
                  </a:lnTo>
                  <a:lnTo>
                    <a:pt x="911" y="320"/>
                  </a:lnTo>
                  <a:lnTo>
                    <a:pt x="900" y="273"/>
                  </a:lnTo>
                  <a:lnTo>
                    <a:pt x="880" y="228"/>
                  </a:lnTo>
                  <a:lnTo>
                    <a:pt x="855" y="182"/>
                  </a:lnTo>
                  <a:lnTo>
                    <a:pt x="824" y="136"/>
                  </a:lnTo>
                  <a:lnTo>
                    <a:pt x="793" y="90"/>
                  </a:lnTo>
                  <a:lnTo>
                    <a:pt x="765" y="45"/>
                  </a:lnTo>
                  <a:lnTo>
                    <a:pt x="741" y="0"/>
                  </a:lnTo>
                  <a:lnTo>
                    <a:pt x="652" y="34"/>
                  </a:lnTo>
                  <a:lnTo>
                    <a:pt x="561" y="66"/>
                  </a:lnTo>
                  <a:lnTo>
                    <a:pt x="470" y="94"/>
                  </a:lnTo>
                  <a:lnTo>
                    <a:pt x="379" y="128"/>
                  </a:lnTo>
                  <a:lnTo>
                    <a:pt x="289" y="166"/>
                  </a:lnTo>
                  <a:lnTo>
                    <a:pt x="203" y="216"/>
                  </a:lnTo>
                  <a:lnTo>
                    <a:pt x="120" y="277"/>
                  </a:lnTo>
                  <a:lnTo>
                    <a:pt x="45" y="357"/>
                  </a:lnTo>
                  <a:lnTo>
                    <a:pt x="15" y="416"/>
                  </a:lnTo>
                  <a:lnTo>
                    <a:pt x="1" y="464"/>
                  </a:lnTo>
                  <a:lnTo>
                    <a:pt x="0" y="499"/>
                  </a:lnTo>
                  <a:lnTo>
                    <a:pt x="8" y="528"/>
                  </a:lnTo>
                  <a:lnTo>
                    <a:pt x="24" y="546"/>
                  </a:lnTo>
                  <a:lnTo>
                    <a:pt x="46" y="560"/>
                  </a:lnTo>
                  <a:lnTo>
                    <a:pt x="73" y="570"/>
                  </a:lnTo>
                  <a:lnTo>
                    <a:pt x="104" y="579"/>
                  </a:lnTo>
                  <a:lnTo>
                    <a:pt x="163" y="593"/>
                  </a:lnTo>
                  <a:lnTo>
                    <a:pt x="214" y="631"/>
                  </a:lnTo>
                  <a:lnTo>
                    <a:pt x="265" y="683"/>
                  </a:lnTo>
                  <a:lnTo>
                    <a:pt x="327" y="745"/>
                  </a:lnTo>
                  <a:lnTo>
                    <a:pt x="406" y="806"/>
                  </a:lnTo>
                  <a:lnTo>
                    <a:pt x="515" y="859"/>
                  </a:lnTo>
                  <a:lnTo>
                    <a:pt x="660" y="899"/>
                  </a:lnTo>
                  <a:lnTo>
                    <a:pt x="854" y="918"/>
                  </a:lnTo>
                  <a:lnTo>
                    <a:pt x="899" y="963"/>
                  </a:lnTo>
                  <a:lnTo>
                    <a:pt x="944" y="1006"/>
                  </a:lnTo>
                  <a:lnTo>
                    <a:pt x="989" y="1044"/>
                  </a:lnTo>
                  <a:lnTo>
                    <a:pt x="1036" y="1076"/>
                  </a:lnTo>
                  <a:lnTo>
                    <a:pt x="1082" y="1098"/>
                  </a:lnTo>
                  <a:lnTo>
                    <a:pt x="1129" y="1111"/>
                  </a:lnTo>
                  <a:lnTo>
                    <a:pt x="1177" y="1111"/>
                  </a:lnTo>
                  <a:lnTo>
                    <a:pt x="1228" y="1097"/>
                  </a:lnTo>
                  <a:lnTo>
                    <a:pt x="1270" y="1093"/>
                  </a:lnTo>
                  <a:lnTo>
                    <a:pt x="1302" y="1085"/>
                  </a:lnTo>
                  <a:lnTo>
                    <a:pt x="1326" y="1071"/>
                  </a:lnTo>
                  <a:lnTo>
                    <a:pt x="1343" y="1054"/>
                  </a:lnTo>
                  <a:lnTo>
                    <a:pt x="1353" y="1031"/>
                  </a:lnTo>
                  <a:lnTo>
                    <a:pt x="1359" y="1006"/>
                  </a:lnTo>
                  <a:lnTo>
                    <a:pt x="1359" y="978"/>
                  </a:lnTo>
                  <a:lnTo>
                    <a:pt x="1359" y="951"/>
                  </a:lnTo>
                  <a:close/>
                </a:path>
              </a:pathLst>
            </a:custGeom>
            <a:solidFill>
              <a:srgbClr val="B86B0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91" name="Freeform 89"/>
            <p:cNvSpPr>
              <a:spLocks/>
            </p:cNvSpPr>
            <p:nvPr/>
          </p:nvSpPr>
          <p:spPr bwMode="auto">
            <a:xfrm>
              <a:off x="4376" y="2273"/>
              <a:ext cx="395" cy="515"/>
            </a:xfrm>
            <a:custGeom>
              <a:avLst/>
              <a:gdLst>
                <a:gd name="T0" fmla="*/ 0 w 1186"/>
                <a:gd name="T1" fmla="*/ 3 h 1031"/>
                <a:gd name="T2" fmla="*/ 0 w 1186"/>
                <a:gd name="T3" fmla="*/ 3 h 1031"/>
                <a:gd name="T4" fmla="*/ 0 w 1186"/>
                <a:gd name="T5" fmla="*/ 3 h 1031"/>
                <a:gd name="T6" fmla="*/ 0 w 1186"/>
                <a:gd name="T7" fmla="*/ 3 h 1031"/>
                <a:gd name="T8" fmla="*/ 0 w 1186"/>
                <a:gd name="T9" fmla="*/ 2 h 1031"/>
                <a:gd name="T10" fmla="*/ 0 w 1186"/>
                <a:gd name="T11" fmla="*/ 2 h 1031"/>
                <a:gd name="T12" fmla="*/ 0 w 1186"/>
                <a:gd name="T13" fmla="*/ 2 h 1031"/>
                <a:gd name="T14" fmla="*/ 0 w 1186"/>
                <a:gd name="T15" fmla="*/ 2 h 1031"/>
                <a:gd name="T16" fmla="*/ 0 w 1186"/>
                <a:gd name="T17" fmla="*/ 2 h 1031"/>
                <a:gd name="T18" fmla="*/ 0 w 1186"/>
                <a:gd name="T19" fmla="*/ 1 h 1031"/>
                <a:gd name="T20" fmla="*/ 0 w 1186"/>
                <a:gd name="T21" fmla="*/ 1 h 1031"/>
                <a:gd name="T22" fmla="*/ 0 w 1186"/>
                <a:gd name="T23" fmla="*/ 1 h 1031"/>
                <a:gd name="T24" fmla="*/ 0 w 1186"/>
                <a:gd name="T25" fmla="*/ 1 h 1031"/>
                <a:gd name="T26" fmla="*/ 0 w 1186"/>
                <a:gd name="T27" fmla="*/ 1 h 1031"/>
                <a:gd name="T28" fmla="*/ 0 w 1186"/>
                <a:gd name="T29" fmla="*/ 1 h 1031"/>
                <a:gd name="T30" fmla="*/ 0 w 1186"/>
                <a:gd name="T31" fmla="*/ 1 h 1031"/>
                <a:gd name="T32" fmla="*/ 0 w 1186"/>
                <a:gd name="T33" fmla="*/ 1 h 1031"/>
                <a:gd name="T34" fmla="*/ 0 w 1186"/>
                <a:gd name="T35" fmla="*/ 0 h 1031"/>
                <a:gd name="T36" fmla="*/ 0 w 1186"/>
                <a:gd name="T37" fmla="*/ 0 h 1031"/>
                <a:gd name="T38" fmla="*/ 0 w 1186"/>
                <a:gd name="T39" fmla="*/ 0 h 1031"/>
                <a:gd name="T40" fmla="*/ 0 w 1186"/>
                <a:gd name="T41" fmla="*/ 0 h 1031"/>
                <a:gd name="T42" fmla="*/ 0 w 1186"/>
                <a:gd name="T43" fmla="*/ 0 h 1031"/>
                <a:gd name="T44" fmla="*/ 0 w 1186"/>
                <a:gd name="T45" fmla="*/ 0 h 1031"/>
                <a:gd name="T46" fmla="*/ 0 w 1186"/>
                <a:gd name="T47" fmla="*/ 1 h 1031"/>
                <a:gd name="T48" fmla="*/ 0 w 1186"/>
                <a:gd name="T49" fmla="*/ 1 h 1031"/>
                <a:gd name="T50" fmla="*/ 0 w 1186"/>
                <a:gd name="T51" fmla="*/ 1 h 1031"/>
                <a:gd name="T52" fmla="*/ 0 w 1186"/>
                <a:gd name="T53" fmla="*/ 1 h 1031"/>
                <a:gd name="T54" fmla="*/ 0 w 1186"/>
                <a:gd name="T55" fmla="*/ 1 h 1031"/>
                <a:gd name="T56" fmla="*/ 0 w 1186"/>
                <a:gd name="T57" fmla="*/ 2 h 1031"/>
                <a:gd name="T58" fmla="*/ 0 w 1186"/>
                <a:gd name="T59" fmla="*/ 2 h 1031"/>
                <a:gd name="T60" fmla="*/ 0 w 1186"/>
                <a:gd name="T61" fmla="*/ 2 h 1031"/>
                <a:gd name="T62" fmla="*/ 0 w 1186"/>
                <a:gd name="T63" fmla="*/ 3 h 1031"/>
                <a:gd name="T64" fmla="*/ 0 w 1186"/>
                <a:gd name="T65" fmla="*/ 3 h 1031"/>
                <a:gd name="T66" fmla="*/ 0 w 1186"/>
                <a:gd name="T67" fmla="*/ 3 h 1031"/>
                <a:gd name="T68" fmla="*/ 0 w 1186"/>
                <a:gd name="T69" fmla="*/ 3 h 1031"/>
                <a:gd name="T70" fmla="*/ 0 w 1186"/>
                <a:gd name="T71" fmla="*/ 4 h 1031"/>
                <a:gd name="T72" fmla="*/ 0 w 1186"/>
                <a:gd name="T73" fmla="*/ 3 h 1031"/>
                <a:gd name="T74" fmla="*/ 0 w 1186"/>
                <a:gd name="T75" fmla="*/ 3 h 1031"/>
                <a:gd name="T76" fmla="*/ 0 w 1186"/>
                <a:gd name="T77" fmla="*/ 3 h 1031"/>
                <a:gd name="T78" fmla="*/ 0 w 1186"/>
                <a:gd name="T79" fmla="*/ 3 h 1031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186"/>
                <a:gd name="T121" fmla="*/ 0 h 1031"/>
                <a:gd name="T122" fmla="*/ 1186 w 1186"/>
                <a:gd name="T123" fmla="*/ 1031 h 1031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186" h="1031">
                  <a:moveTo>
                    <a:pt x="1185" y="891"/>
                  </a:moveTo>
                  <a:lnTo>
                    <a:pt x="1172" y="871"/>
                  </a:lnTo>
                  <a:lnTo>
                    <a:pt x="1158" y="853"/>
                  </a:lnTo>
                  <a:lnTo>
                    <a:pt x="1141" y="835"/>
                  </a:lnTo>
                  <a:lnTo>
                    <a:pt x="1125" y="819"/>
                  </a:lnTo>
                  <a:lnTo>
                    <a:pt x="1107" y="801"/>
                  </a:lnTo>
                  <a:lnTo>
                    <a:pt x="1089" y="785"/>
                  </a:lnTo>
                  <a:lnTo>
                    <a:pt x="1069" y="768"/>
                  </a:lnTo>
                  <a:lnTo>
                    <a:pt x="1049" y="752"/>
                  </a:lnTo>
                  <a:lnTo>
                    <a:pt x="1039" y="730"/>
                  </a:lnTo>
                  <a:lnTo>
                    <a:pt x="1031" y="708"/>
                  </a:lnTo>
                  <a:lnTo>
                    <a:pt x="1022" y="686"/>
                  </a:lnTo>
                  <a:lnTo>
                    <a:pt x="1014" y="665"/>
                  </a:lnTo>
                  <a:lnTo>
                    <a:pt x="1004" y="643"/>
                  </a:lnTo>
                  <a:lnTo>
                    <a:pt x="995" y="622"/>
                  </a:lnTo>
                  <a:lnTo>
                    <a:pt x="987" y="600"/>
                  </a:lnTo>
                  <a:lnTo>
                    <a:pt x="978" y="579"/>
                  </a:lnTo>
                  <a:lnTo>
                    <a:pt x="952" y="554"/>
                  </a:lnTo>
                  <a:lnTo>
                    <a:pt x="925" y="532"/>
                  </a:lnTo>
                  <a:lnTo>
                    <a:pt x="898" y="511"/>
                  </a:lnTo>
                  <a:lnTo>
                    <a:pt x="871" y="493"/>
                  </a:lnTo>
                  <a:lnTo>
                    <a:pt x="843" y="476"/>
                  </a:lnTo>
                  <a:lnTo>
                    <a:pt x="815" y="460"/>
                  </a:lnTo>
                  <a:lnTo>
                    <a:pt x="786" y="447"/>
                  </a:lnTo>
                  <a:lnTo>
                    <a:pt x="760" y="435"/>
                  </a:lnTo>
                  <a:lnTo>
                    <a:pt x="764" y="425"/>
                  </a:lnTo>
                  <a:lnTo>
                    <a:pt x="771" y="413"/>
                  </a:lnTo>
                  <a:lnTo>
                    <a:pt x="779" y="399"/>
                  </a:lnTo>
                  <a:lnTo>
                    <a:pt x="788" y="384"/>
                  </a:lnTo>
                  <a:lnTo>
                    <a:pt x="795" y="369"/>
                  </a:lnTo>
                  <a:lnTo>
                    <a:pt x="803" y="354"/>
                  </a:lnTo>
                  <a:lnTo>
                    <a:pt x="809" y="341"/>
                  </a:lnTo>
                  <a:lnTo>
                    <a:pt x="815" y="333"/>
                  </a:lnTo>
                  <a:lnTo>
                    <a:pt x="813" y="290"/>
                  </a:lnTo>
                  <a:lnTo>
                    <a:pt x="803" y="248"/>
                  </a:lnTo>
                  <a:lnTo>
                    <a:pt x="785" y="207"/>
                  </a:lnTo>
                  <a:lnTo>
                    <a:pt x="762" y="165"/>
                  </a:lnTo>
                  <a:lnTo>
                    <a:pt x="734" y="123"/>
                  </a:lnTo>
                  <a:lnTo>
                    <a:pt x="706" y="81"/>
                  </a:lnTo>
                  <a:lnTo>
                    <a:pt x="679" y="40"/>
                  </a:lnTo>
                  <a:lnTo>
                    <a:pt x="659" y="0"/>
                  </a:lnTo>
                  <a:lnTo>
                    <a:pt x="580" y="33"/>
                  </a:lnTo>
                  <a:lnTo>
                    <a:pt x="500" y="67"/>
                  </a:lnTo>
                  <a:lnTo>
                    <a:pt x="418" y="102"/>
                  </a:lnTo>
                  <a:lnTo>
                    <a:pt x="338" y="143"/>
                  </a:lnTo>
                  <a:lnTo>
                    <a:pt x="256" y="186"/>
                  </a:lnTo>
                  <a:lnTo>
                    <a:pt x="180" y="238"/>
                  </a:lnTo>
                  <a:lnTo>
                    <a:pt x="106" y="298"/>
                  </a:lnTo>
                  <a:lnTo>
                    <a:pt x="40" y="371"/>
                  </a:lnTo>
                  <a:lnTo>
                    <a:pt x="14" y="421"/>
                  </a:lnTo>
                  <a:lnTo>
                    <a:pt x="2" y="457"/>
                  </a:lnTo>
                  <a:lnTo>
                    <a:pt x="0" y="481"/>
                  </a:lnTo>
                  <a:lnTo>
                    <a:pt x="7" y="497"/>
                  </a:lnTo>
                  <a:lnTo>
                    <a:pt x="20" y="504"/>
                  </a:lnTo>
                  <a:lnTo>
                    <a:pt x="40" y="508"/>
                  </a:lnTo>
                  <a:lnTo>
                    <a:pt x="64" y="511"/>
                  </a:lnTo>
                  <a:lnTo>
                    <a:pt x="91" y="516"/>
                  </a:lnTo>
                  <a:lnTo>
                    <a:pt x="143" y="531"/>
                  </a:lnTo>
                  <a:lnTo>
                    <a:pt x="187" y="570"/>
                  </a:lnTo>
                  <a:lnTo>
                    <a:pt x="232" y="625"/>
                  </a:lnTo>
                  <a:lnTo>
                    <a:pt x="285" y="687"/>
                  </a:lnTo>
                  <a:lnTo>
                    <a:pt x="353" y="749"/>
                  </a:lnTo>
                  <a:lnTo>
                    <a:pt x="448" y="803"/>
                  </a:lnTo>
                  <a:lnTo>
                    <a:pt x="575" y="844"/>
                  </a:lnTo>
                  <a:lnTo>
                    <a:pt x="744" y="862"/>
                  </a:lnTo>
                  <a:lnTo>
                    <a:pt x="784" y="900"/>
                  </a:lnTo>
                  <a:lnTo>
                    <a:pt x="823" y="939"/>
                  </a:lnTo>
                  <a:lnTo>
                    <a:pt x="863" y="972"/>
                  </a:lnTo>
                  <a:lnTo>
                    <a:pt x="905" y="1001"/>
                  </a:lnTo>
                  <a:lnTo>
                    <a:pt x="945" y="1020"/>
                  </a:lnTo>
                  <a:lnTo>
                    <a:pt x="986" y="1031"/>
                  </a:lnTo>
                  <a:lnTo>
                    <a:pt x="1028" y="1031"/>
                  </a:lnTo>
                  <a:lnTo>
                    <a:pt x="1070" y="1019"/>
                  </a:lnTo>
                  <a:lnTo>
                    <a:pt x="1107" y="1015"/>
                  </a:lnTo>
                  <a:lnTo>
                    <a:pt x="1137" y="1008"/>
                  </a:lnTo>
                  <a:lnTo>
                    <a:pt x="1158" y="997"/>
                  </a:lnTo>
                  <a:lnTo>
                    <a:pt x="1173" y="981"/>
                  </a:lnTo>
                  <a:lnTo>
                    <a:pt x="1182" y="961"/>
                  </a:lnTo>
                  <a:lnTo>
                    <a:pt x="1186" y="939"/>
                  </a:lnTo>
                  <a:lnTo>
                    <a:pt x="1186" y="914"/>
                  </a:lnTo>
                  <a:lnTo>
                    <a:pt x="1185" y="891"/>
                  </a:lnTo>
                  <a:close/>
                </a:path>
              </a:pathLst>
            </a:custGeom>
            <a:solidFill>
              <a:srgbClr val="BF731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92" name="Freeform 90"/>
            <p:cNvSpPr>
              <a:spLocks/>
            </p:cNvSpPr>
            <p:nvPr/>
          </p:nvSpPr>
          <p:spPr bwMode="auto">
            <a:xfrm>
              <a:off x="4388" y="2290"/>
              <a:ext cx="369" cy="483"/>
            </a:xfrm>
            <a:custGeom>
              <a:avLst/>
              <a:gdLst>
                <a:gd name="T0" fmla="*/ 0 w 1108"/>
                <a:gd name="T1" fmla="*/ 4 h 966"/>
                <a:gd name="T2" fmla="*/ 0 w 1108"/>
                <a:gd name="T3" fmla="*/ 4 h 966"/>
                <a:gd name="T4" fmla="*/ 0 w 1108"/>
                <a:gd name="T5" fmla="*/ 3 h 966"/>
                <a:gd name="T6" fmla="*/ 0 w 1108"/>
                <a:gd name="T7" fmla="*/ 3 h 966"/>
                <a:gd name="T8" fmla="*/ 0 w 1108"/>
                <a:gd name="T9" fmla="*/ 3 h 966"/>
                <a:gd name="T10" fmla="*/ 0 w 1108"/>
                <a:gd name="T11" fmla="*/ 3 h 966"/>
                <a:gd name="T12" fmla="*/ 0 w 1108"/>
                <a:gd name="T13" fmla="*/ 3 h 966"/>
                <a:gd name="T14" fmla="*/ 0 w 1108"/>
                <a:gd name="T15" fmla="*/ 3 h 966"/>
                <a:gd name="T16" fmla="*/ 0 w 1108"/>
                <a:gd name="T17" fmla="*/ 3 h 966"/>
                <a:gd name="T18" fmla="*/ 0 w 1108"/>
                <a:gd name="T19" fmla="*/ 2 h 966"/>
                <a:gd name="T20" fmla="*/ 0 w 1108"/>
                <a:gd name="T21" fmla="*/ 2 h 966"/>
                <a:gd name="T22" fmla="*/ 0 w 1108"/>
                <a:gd name="T23" fmla="*/ 2 h 966"/>
                <a:gd name="T24" fmla="*/ 0 w 1108"/>
                <a:gd name="T25" fmla="*/ 2 h 966"/>
                <a:gd name="T26" fmla="*/ 0 w 1108"/>
                <a:gd name="T27" fmla="*/ 2 h 966"/>
                <a:gd name="T28" fmla="*/ 0 w 1108"/>
                <a:gd name="T29" fmla="*/ 2 h 966"/>
                <a:gd name="T30" fmla="*/ 0 w 1108"/>
                <a:gd name="T31" fmla="*/ 2 h 966"/>
                <a:gd name="T32" fmla="*/ 0 w 1108"/>
                <a:gd name="T33" fmla="*/ 2 h 966"/>
                <a:gd name="T34" fmla="*/ 0 w 1108"/>
                <a:gd name="T35" fmla="*/ 1 h 966"/>
                <a:gd name="T36" fmla="*/ 0 w 1108"/>
                <a:gd name="T37" fmla="*/ 1 h 966"/>
                <a:gd name="T38" fmla="*/ 0 w 1108"/>
                <a:gd name="T39" fmla="*/ 1 h 966"/>
                <a:gd name="T40" fmla="*/ 0 w 1108"/>
                <a:gd name="T41" fmla="*/ 1 h 966"/>
                <a:gd name="T42" fmla="*/ 0 w 1108"/>
                <a:gd name="T43" fmla="*/ 1 h 966"/>
                <a:gd name="T44" fmla="*/ 0 w 1108"/>
                <a:gd name="T45" fmla="*/ 1 h 966"/>
                <a:gd name="T46" fmla="*/ 0 w 1108"/>
                <a:gd name="T47" fmla="*/ 2 h 966"/>
                <a:gd name="T48" fmla="*/ 0 w 1108"/>
                <a:gd name="T49" fmla="*/ 2 h 966"/>
                <a:gd name="T50" fmla="*/ 0 w 1108"/>
                <a:gd name="T51" fmla="*/ 2 h 966"/>
                <a:gd name="T52" fmla="*/ 0 w 1108"/>
                <a:gd name="T53" fmla="*/ 2 h 966"/>
                <a:gd name="T54" fmla="*/ 0 w 1108"/>
                <a:gd name="T55" fmla="*/ 2 h 966"/>
                <a:gd name="T56" fmla="*/ 0 w 1108"/>
                <a:gd name="T57" fmla="*/ 2 h 966"/>
                <a:gd name="T58" fmla="*/ 0 w 1108"/>
                <a:gd name="T59" fmla="*/ 3 h 966"/>
                <a:gd name="T60" fmla="*/ 0 w 1108"/>
                <a:gd name="T61" fmla="*/ 3 h 966"/>
                <a:gd name="T62" fmla="*/ 0 w 1108"/>
                <a:gd name="T63" fmla="*/ 4 h 966"/>
                <a:gd name="T64" fmla="*/ 0 w 1108"/>
                <a:gd name="T65" fmla="*/ 4 h 966"/>
                <a:gd name="T66" fmla="*/ 0 w 1108"/>
                <a:gd name="T67" fmla="*/ 4 h 966"/>
                <a:gd name="T68" fmla="*/ 0 w 1108"/>
                <a:gd name="T69" fmla="*/ 4 h 966"/>
                <a:gd name="T70" fmla="*/ 0 w 1108"/>
                <a:gd name="T71" fmla="*/ 4 h 966"/>
                <a:gd name="T72" fmla="*/ 0 w 1108"/>
                <a:gd name="T73" fmla="*/ 4 h 966"/>
                <a:gd name="T74" fmla="*/ 0 w 1108"/>
                <a:gd name="T75" fmla="*/ 4 h 966"/>
                <a:gd name="T76" fmla="*/ 0 w 1108"/>
                <a:gd name="T77" fmla="*/ 4 h 966"/>
                <a:gd name="T78" fmla="*/ 0 w 1108"/>
                <a:gd name="T79" fmla="*/ 4 h 96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108"/>
                <a:gd name="T121" fmla="*/ 0 h 966"/>
                <a:gd name="T122" fmla="*/ 1108 w 1108"/>
                <a:gd name="T123" fmla="*/ 966 h 96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108" h="966">
                  <a:moveTo>
                    <a:pt x="1108" y="834"/>
                  </a:moveTo>
                  <a:lnTo>
                    <a:pt x="1095" y="816"/>
                  </a:lnTo>
                  <a:lnTo>
                    <a:pt x="1083" y="799"/>
                  </a:lnTo>
                  <a:lnTo>
                    <a:pt x="1069" y="783"/>
                  </a:lnTo>
                  <a:lnTo>
                    <a:pt x="1053" y="768"/>
                  </a:lnTo>
                  <a:lnTo>
                    <a:pt x="1035" y="752"/>
                  </a:lnTo>
                  <a:lnTo>
                    <a:pt x="1018" y="736"/>
                  </a:lnTo>
                  <a:lnTo>
                    <a:pt x="999" y="721"/>
                  </a:lnTo>
                  <a:lnTo>
                    <a:pt x="982" y="706"/>
                  </a:lnTo>
                  <a:lnTo>
                    <a:pt x="974" y="686"/>
                  </a:lnTo>
                  <a:lnTo>
                    <a:pt x="965" y="665"/>
                  </a:lnTo>
                  <a:lnTo>
                    <a:pt x="957" y="644"/>
                  </a:lnTo>
                  <a:lnTo>
                    <a:pt x="949" y="624"/>
                  </a:lnTo>
                  <a:lnTo>
                    <a:pt x="940" y="603"/>
                  </a:lnTo>
                  <a:lnTo>
                    <a:pt x="932" y="582"/>
                  </a:lnTo>
                  <a:lnTo>
                    <a:pt x="923" y="561"/>
                  </a:lnTo>
                  <a:lnTo>
                    <a:pt x="916" y="542"/>
                  </a:lnTo>
                  <a:lnTo>
                    <a:pt x="891" y="518"/>
                  </a:lnTo>
                  <a:lnTo>
                    <a:pt x="865" y="498"/>
                  </a:lnTo>
                  <a:lnTo>
                    <a:pt x="840" y="478"/>
                  </a:lnTo>
                  <a:lnTo>
                    <a:pt x="816" y="462"/>
                  </a:lnTo>
                  <a:lnTo>
                    <a:pt x="789" y="445"/>
                  </a:lnTo>
                  <a:lnTo>
                    <a:pt x="764" y="432"/>
                  </a:lnTo>
                  <a:lnTo>
                    <a:pt x="738" y="419"/>
                  </a:lnTo>
                  <a:lnTo>
                    <a:pt x="713" y="409"/>
                  </a:lnTo>
                  <a:lnTo>
                    <a:pt x="716" y="400"/>
                  </a:lnTo>
                  <a:lnTo>
                    <a:pt x="723" y="389"/>
                  </a:lnTo>
                  <a:lnTo>
                    <a:pt x="728" y="375"/>
                  </a:lnTo>
                  <a:lnTo>
                    <a:pt x="737" y="360"/>
                  </a:lnTo>
                  <a:lnTo>
                    <a:pt x="744" y="345"/>
                  </a:lnTo>
                  <a:lnTo>
                    <a:pt x="751" y="332"/>
                  </a:lnTo>
                  <a:lnTo>
                    <a:pt x="757" y="320"/>
                  </a:lnTo>
                  <a:lnTo>
                    <a:pt x="762" y="313"/>
                  </a:lnTo>
                  <a:lnTo>
                    <a:pt x="762" y="273"/>
                  </a:lnTo>
                  <a:lnTo>
                    <a:pt x="754" y="234"/>
                  </a:lnTo>
                  <a:lnTo>
                    <a:pt x="737" y="193"/>
                  </a:lnTo>
                  <a:lnTo>
                    <a:pt x="717" y="154"/>
                  </a:lnTo>
                  <a:lnTo>
                    <a:pt x="692" y="115"/>
                  </a:lnTo>
                  <a:lnTo>
                    <a:pt x="666" y="76"/>
                  </a:lnTo>
                  <a:lnTo>
                    <a:pt x="642" y="37"/>
                  </a:lnTo>
                  <a:lnTo>
                    <a:pt x="624" y="0"/>
                  </a:lnTo>
                  <a:lnTo>
                    <a:pt x="550" y="31"/>
                  </a:lnTo>
                  <a:lnTo>
                    <a:pt x="474" y="63"/>
                  </a:lnTo>
                  <a:lnTo>
                    <a:pt x="397" y="97"/>
                  </a:lnTo>
                  <a:lnTo>
                    <a:pt x="319" y="135"/>
                  </a:lnTo>
                  <a:lnTo>
                    <a:pt x="241" y="175"/>
                  </a:lnTo>
                  <a:lnTo>
                    <a:pt x="169" y="225"/>
                  </a:lnTo>
                  <a:lnTo>
                    <a:pt x="99" y="281"/>
                  </a:lnTo>
                  <a:lnTo>
                    <a:pt x="37" y="349"/>
                  </a:lnTo>
                  <a:lnTo>
                    <a:pt x="13" y="394"/>
                  </a:lnTo>
                  <a:lnTo>
                    <a:pt x="3" y="428"/>
                  </a:lnTo>
                  <a:lnTo>
                    <a:pt x="0" y="451"/>
                  </a:lnTo>
                  <a:lnTo>
                    <a:pt x="7" y="466"/>
                  </a:lnTo>
                  <a:lnTo>
                    <a:pt x="20" y="473"/>
                  </a:lnTo>
                  <a:lnTo>
                    <a:pt x="38" y="477"/>
                  </a:lnTo>
                  <a:lnTo>
                    <a:pt x="59" y="479"/>
                  </a:lnTo>
                  <a:lnTo>
                    <a:pt x="85" y="484"/>
                  </a:lnTo>
                  <a:lnTo>
                    <a:pt x="133" y="499"/>
                  </a:lnTo>
                  <a:lnTo>
                    <a:pt x="175" y="535"/>
                  </a:lnTo>
                  <a:lnTo>
                    <a:pt x="216" y="585"/>
                  </a:lnTo>
                  <a:lnTo>
                    <a:pt x="267" y="644"/>
                  </a:lnTo>
                  <a:lnTo>
                    <a:pt x="330" y="701"/>
                  </a:lnTo>
                  <a:lnTo>
                    <a:pt x="419" y="753"/>
                  </a:lnTo>
                  <a:lnTo>
                    <a:pt x="538" y="790"/>
                  </a:lnTo>
                  <a:lnTo>
                    <a:pt x="696" y="808"/>
                  </a:lnTo>
                  <a:lnTo>
                    <a:pt x="733" y="845"/>
                  </a:lnTo>
                  <a:lnTo>
                    <a:pt x="769" y="880"/>
                  </a:lnTo>
                  <a:lnTo>
                    <a:pt x="807" y="910"/>
                  </a:lnTo>
                  <a:lnTo>
                    <a:pt x="845" y="938"/>
                  </a:lnTo>
                  <a:lnTo>
                    <a:pt x="884" y="956"/>
                  </a:lnTo>
                  <a:lnTo>
                    <a:pt x="922" y="966"/>
                  </a:lnTo>
                  <a:lnTo>
                    <a:pt x="961" y="966"/>
                  </a:lnTo>
                  <a:lnTo>
                    <a:pt x="1002" y="955"/>
                  </a:lnTo>
                  <a:lnTo>
                    <a:pt x="1036" y="951"/>
                  </a:lnTo>
                  <a:lnTo>
                    <a:pt x="1063" y="944"/>
                  </a:lnTo>
                  <a:lnTo>
                    <a:pt x="1083" y="934"/>
                  </a:lnTo>
                  <a:lnTo>
                    <a:pt x="1097" y="919"/>
                  </a:lnTo>
                  <a:lnTo>
                    <a:pt x="1104" y="900"/>
                  </a:lnTo>
                  <a:lnTo>
                    <a:pt x="1108" y="880"/>
                  </a:lnTo>
                  <a:lnTo>
                    <a:pt x="1108" y="857"/>
                  </a:lnTo>
                  <a:lnTo>
                    <a:pt x="1108" y="834"/>
                  </a:lnTo>
                  <a:close/>
                </a:path>
              </a:pathLst>
            </a:custGeom>
            <a:solidFill>
              <a:srgbClr val="C77A1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93" name="Freeform 91"/>
            <p:cNvSpPr>
              <a:spLocks/>
            </p:cNvSpPr>
            <p:nvPr/>
          </p:nvSpPr>
          <p:spPr bwMode="auto">
            <a:xfrm>
              <a:off x="4400" y="2306"/>
              <a:ext cx="345" cy="450"/>
            </a:xfrm>
            <a:custGeom>
              <a:avLst/>
              <a:gdLst>
                <a:gd name="T0" fmla="*/ 0 w 1035"/>
                <a:gd name="T1" fmla="*/ 2 h 901"/>
                <a:gd name="T2" fmla="*/ 0 w 1035"/>
                <a:gd name="T3" fmla="*/ 2 h 901"/>
                <a:gd name="T4" fmla="*/ 0 w 1035"/>
                <a:gd name="T5" fmla="*/ 2 h 901"/>
                <a:gd name="T6" fmla="*/ 0 w 1035"/>
                <a:gd name="T7" fmla="*/ 2 h 901"/>
                <a:gd name="T8" fmla="*/ 0 w 1035"/>
                <a:gd name="T9" fmla="*/ 2 h 901"/>
                <a:gd name="T10" fmla="*/ 0 w 1035"/>
                <a:gd name="T11" fmla="*/ 2 h 901"/>
                <a:gd name="T12" fmla="*/ 0 w 1035"/>
                <a:gd name="T13" fmla="*/ 2 h 901"/>
                <a:gd name="T14" fmla="*/ 0 w 1035"/>
                <a:gd name="T15" fmla="*/ 2 h 901"/>
                <a:gd name="T16" fmla="*/ 0 w 1035"/>
                <a:gd name="T17" fmla="*/ 1 h 901"/>
                <a:gd name="T18" fmla="*/ 0 w 1035"/>
                <a:gd name="T19" fmla="*/ 1 h 901"/>
                <a:gd name="T20" fmla="*/ 0 w 1035"/>
                <a:gd name="T21" fmla="*/ 1 h 901"/>
                <a:gd name="T22" fmla="*/ 0 w 1035"/>
                <a:gd name="T23" fmla="*/ 1 h 901"/>
                <a:gd name="T24" fmla="*/ 0 w 1035"/>
                <a:gd name="T25" fmla="*/ 1 h 901"/>
                <a:gd name="T26" fmla="*/ 0 w 1035"/>
                <a:gd name="T27" fmla="*/ 1 h 901"/>
                <a:gd name="T28" fmla="*/ 0 w 1035"/>
                <a:gd name="T29" fmla="*/ 1 h 901"/>
                <a:gd name="T30" fmla="*/ 0 w 1035"/>
                <a:gd name="T31" fmla="*/ 1 h 901"/>
                <a:gd name="T32" fmla="*/ 0 w 1035"/>
                <a:gd name="T33" fmla="*/ 0 h 901"/>
                <a:gd name="T34" fmla="*/ 0 w 1035"/>
                <a:gd name="T35" fmla="*/ 0 h 901"/>
                <a:gd name="T36" fmla="*/ 0 w 1035"/>
                <a:gd name="T37" fmla="*/ 0 h 901"/>
                <a:gd name="T38" fmla="*/ 0 w 1035"/>
                <a:gd name="T39" fmla="*/ 0 h 901"/>
                <a:gd name="T40" fmla="*/ 0 w 1035"/>
                <a:gd name="T41" fmla="*/ 0 h 901"/>
                <a:gd name="T42" fmla="*/ 0 w 1035"/>
                <a:gd name="T43" fmla="*/ 0 h 901"/>
                <a:gd name="T44" fmla="*/ 0 w 1035"/>
                <a:gd name="T45" fmla="*/ 0 h 901"/>
                <a:gd name="T46" fmla="*/ 0 w 1035"/>
                <a:gd name="T47" fmla="*/ 1 h 901"/>
                <a:gd name="T48" fmla="*/ 0 w 1035"/>
                <a:gd name="T49" fmla="*/ 1 h 901"/>
                <a:gd name="T50" fmla="*/ 0 w 1035"/>
                <a:gd name="T51" fmla="*/ 1 h 901"/>
                <a:gd name="T52" fmla="*/ 0 w 1035"/>
                <a:gd name="T53" fmla="*/ 1 h 901"/>
                <a:gd name="T54" fmla="*/ 0 w 1035"/>
                <a:gd name="T55" fmla="*/ 1 h 901"/>
                <a:gd name="T56" fmla="*/ 0 w 1035"/>
                <a:gd name="T57" fmla="*/ 1 h 901"/>
                <a:gd name="T58" fmla="*/ 0 w 1035"/>
                <a:gd name="T59" fmla="*/ 2 h 901"/>
                <a:gd name="T60" fmla="*/ 0 w 1035"/>
                <a:gd name="T61" fmla="*/ 2 h 901"/>
                <a:gd name="T62" fmla="*/ 0 w 1035"/>
                <a:gd name="T63" fmla="*/ 2 h 901"/>
                <a:gd name="T64" fmla="*/ 0 w 1035"/>
                <a:gd name="T65" fmla="*/ 3 h 901"/>
                <a:gd name="T66" fmla="*/ 0 w 1035"/>
                <a:gd name="T67" fmla="*/ 3 h 901"/>
                <a:gd name="T68" fmla="*/ 0 w 1035"/>
                <a:gd name="T69" fmla="*/ 3 h 901"/>
                <a:gd name="T70" fmla="*/ 0 w 1035"/>
                <a:gd name="T71" fmla="*/ 3 h 901"/>
                <a:gd name="T72" fmla="*/ 0 w 1035"/>
                <a:gd name="T73" fmla="*/ 3 h 901"/>
                <a:gd name="T74" fmla="*/ 0 w 1035"/>
                <a:gd name="T75" fmla="*/ 3 h 901"/>
                <a:gd name="T76" fmla="*/ 0 w 1035"/>
                <a:gd name="T77" fmla="*/ 3 h 901"/>
                <a:gd name="T78" fmla="*/ 0 w 1035"/>
                <a:gd name="T79" fmla="*/ 3 h 901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035"/>
                <a:gd name="T121" fmla="*/ 0 h 901"/>
                <a:gd name="T122" fmla="*/ 1035 w 1035"/>
                <a:gd name="T123" fmla="*/ 901 h 901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035" h="901">
                  <a:moveTo>
                    <a:pt x="1035" y="780"/>
                  </a:moveTo>
                  <a:lnTo>
                    <a:pt x="1024" y="762"/>
                  </a:lnTo>
                  <a:lnTo>
                    <a:pt x="1011" y="747"/>
                  </a:lnTo>
                  <a:lnTo>
                    <a:pt x="997" y="731"/>
                  </a:lnTo>
                  <a:lnTo>
                    <a:pt x="983" y="717"/>
                  </a:lnTo>
                  <a:lnTo>
                    <a:pt x="966" y="701"/>
                  </a:lnTo>
                  <a:lnTo>
                    <a:pt x="950" y="686"/>
                  </a:lnTo>
                  <a:lnTo>
                    <a:pt x="933" y="672"/>
                  </a:lnTo>
                  <a:lnTo>
                    <a:pt x="918" y="659"/>
                  </a:lnTo>
                  <a:lnTo>
                    <a:pt x="909" y="639"/>
                  </a:lnTo>
                  <a:lnTo>
                    <a:pt x="902" y="620"/>
                  </a:lnTo>
                  <a:lnTo>
                    <a:pt x="894" y="600"/>
                  </a:lnTo>
                  <a:lnTo>
                    <a:pt x="887" y="582"/>
                  </a:lnTo>
                  <a:lnTo>
                    <a:pt x="878" y="562"/>
                  </a:lnTo>
                  <a:lnTo>
                    <a:pt x="871" y="544"/>
                  </a:lnTo>
                  <a:lnTo>
                    <a:pt x="863" y="525"/>
                  </a:lnTo>
                  <a:lnTo>
                    <a:pt x="856" y="506"/>
                  </a:lnTo>
                  <a:lnTo>
                    <a:pt x="832" y="484"/>
                  </a:lnTo>
                  <a:lnTo>
                    <a:pt x="809" y="466"/>
                  </a:lnTo>
                  <a:lnTo>
                    <a:pt x="785" y="448"/>
                  </a:lnTo>
                  <a:lnTo>
                    <a:pt x="762" y="432"/>
                  </a:lnTo>
                  <a:lnTo>
                    <a:pt x="738" y="416"/>
                  </a:lnTo>
                  <a:lnTo>
                    <a:pt x="714" y="403"/>
                  </a:lnTo>
                  <a:lnTo>
                    <a:pt x="689" y="390"/>
                  </a:lnTo>
                  <a:lnTo>
                    <a:pt x="665" y="381"/>
                  </a:lnTo>
                  <a:lnTo>
                    <a:pt x="669" y="373"/>
                  </a:lnTo>
                  <a:lnTo>
                    <a:pt x="675" y="363"/>
                  </a:lnTo>
                  <a:lnTo>
                    <a:pt x="681" y="350"/>
                  </a:lnTo>
                  <a:lnTo>
                    <a:pt x="689" y="337"/>
                  </a:lnTo>
                  <a:lnTo>
                    <a:pt x="695" y="322"/>
                  </a:lnTo>
                  <a:lnTo>
                    <a:pt x="702" y="310"/>
                  </a:lnTo>
                  <a:lnTo>
                    <a:pt x="707" y="299"/>
                  </a:lnTo>
                  <a:lnTo>
                    <a:pt x="713" y="292"/>
                  </a:lnTo>
                  <a:lnTo>
                    <a:pt x="713" y="254"/>
                  </a:lnTo>
                  <a:lnTo>
                    <a:pt x="706" y="218"/>
                  </a:lnTo>
                  <a:lnTo>
                    <a:pt x="690" y="180"/>
                  </a:lnTo>
                  <a:lnTo>
                    <a:pt x="674" y="143"/>
                  </a:lnTo>
                  <a:lnTo>
                    <a:pt x="651" y="105"/>
                  </a:lnTo>
                  <a:lnTo>
                    <a:pt x="630" y="70"/>
                  </a:lnTo>
                  <a:lnTo>
                    <a:pt x="609" y="34"/>
                  </a:lnTo>
                  <a:lnTo>
                    <a:pt x="590" y="0"/>
                  </a:lnTo>
                  <a:lnTo>
                    <a:pt x="521" y="28"/>
                  </a:lnTo>
                  <a:lnTo>
                    <a:pt x="451" y="58"/>
                  </a:lnTo>
                  <a:lnTo>
                    <a:pt x="376" y="90"/>
                  </a:lnTo>
                  <a:lnTo>
                    <a:pt x="302" y="125"/>
                  </a:lnTo>
                  <a:lnTo>
                    <a:pt x="229" y="164"/>
                  </a:lnTo>
                  <a:lnTo>
                    <a:pt x="160" y="210"/>
                  </a:lnTo>
                  <a:lnTo>
                    <a:pt x="92" y="263"/>
                  </a:lnTo>
                  <a:lnTo>
                    <a:pt x="34" y="327"/>
                  </a:lnTo>
                  <a:lnTo>
                    <a:pt x="12" y="371"/>
                  </a:lnTo>
                  <a:lnTo>
                    <a:pt x="2" y="402"/>
                  </a:lnTo>
                  <a:lnTo>
                    <a:pt x="0" y="421"/>
                  </a:lnTo>
                  <a:lnTo>
                    <a:pt x="7" y="434"/>
                  </a:lnTo>
                  <a:lnTo>
                    <a:pt x="19" y="441"/>
                  </a:lnTo>
                  <a:lnTo>
                    <a:pt x="37" y="445"/>
                  </a:lnTo>
                  <a:lnTo>
                    <a:pt x="57" y="448"/>
                  </a:lnTo>
                  <a:lnTo>
                    <a:pt x="81" y="453"/>
                  </a:lnTo>
                  <a:lnTo>
                    <a:pt x="124" y="465"/>
                  </a:lnTo>
                  <a:lnTo>
                    <a:pt x="164" y="500"/>
                  </a:lnTo>
                  <a:lnTo>
                    <a:pt x="202" y="547"/>
                  </a:lnTo>
                  <a:lnTo>
                    <a:pt x="250" y="602"/>
                  </a:lnTo>
                  <a:lnTo>
                    <a:pt x="309" y="655"/>
                  </a:lnTo>
                  <a:lnTo>
                    <a:pt x="393" y="703"/>
                  </a:lnTo>
                  <a:lnTo>
                    <a:pt x="503" y="737"/>
                  </a:lnTo>
                  <a:lnTo>
                    <a:pt x="651" y="754"/>
                  </a:lnTo>
                  <a:lnTo>
                    <a:pt x="685" y="787"/>
                  </a:lnTo>
                  <a:lnTo>
                    <a:pt x="719" y="820"/>
                  </a:lnTo>
                  <a:lnTo>
                    <a:pt x="754" y="848"/>
                  </a:lnTo>
                  <a:lnTo>
                    <a:pt x="789" y="875"/>
                  </a:lnTo>
                  <a:lnTo>
                    <a:pt x="825" y="891"/>
                  </a:lnTo>
                  <a:lnTo>
                    <a:pt x="861" y="901"/>
                  </a:lnTo>
                  <a:lnTo>
                    <a:pt x="897" y="901"/>
                  </a:lnTo>
                  <a:lnTo>
                    <a:pt x="935" y="890"/>
                  </a:lnTo>
                  <a:lnTo>
                    <a:pt x="967" y="888"/>
                  </a:lnTo>
                  <a:lnTo>
                    <a:pt x="993" y="881"/>
                  </a:lnTo>
                  <a:lnTo>
                    <a:pt x="1011" y="869"/>
                  </a:lnTo>
                  <a:lnTo>
                    <a:pt x="1025" y="858"/>
                  </a:lnTo>
                  <a:lnTo>
                    <a:pt x="1031" y="839"/>
                  </a:lnTo>
                  <a:lnTo>
                    <a:pt x="1035" y="821"/>
                  </a:lnTo>
                  <a:lnTo>
                    <a:pt x="1035" y="800"/>
                  </a:lnTo>
                  <a:lnTo>
                    <a:pt x="1035" y="780"/>
                  </a:lnTo>
                  <a:close/>
                </a:path>
              </a:pathLst>
            </a:custGeom>
            <a:solidFill>
              <a:srgbClr val="D1852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94" name="Freeform 92"/>
            <p:cNvSpPr>
              <a:spLocks/>
            </p:cNvSpPr>
            <p:nvPr/>
          </p:nvSpPr>
          <p:spPr bwMode="auto">
            <a:xfrm>
              <a:off x="4412" y="2322"/>
              <a:ext cx="320" cy="419"/>
            </a:xfrm>
            <a:custGeom>
              <a:avLst/>
              <a:gdLst>
                <a:gd name="T0" fmla="*/ 0 w 960"/>
                <a:gd name="T1" fmla="*/ 3 h 837"/>
                <a:gd name="T2" fmla="*/ 0 w 960"/>
                <a:gd name="T3" fmla="*/ 3 h 837"/>
                <a:gd name="T4" fmla="*/ 0 w 960"/>
                <a:gd name="T5" fmla="*/ 3 h 837"/>
                <a:gd name="T6" fmla="*/ 0 w 960"/>
                <a:gd name="T7" fmla="*/ 3 h 837"/>
                <a:gd name="T8" fmla="*/ 0 w 960"/>
                <a:gd name="T9" fmla="*/ 3 h 837"/>
                <a:gd name="T10" fmla="*/ 0 w 960"/>
                <a:gd name="T11" fmla="*/ 3 h 837"/>
                <a:gd name="T12" fmla="*/ 0 w 960"/>
                <a:gd name="T13" fmla="*/ 3 h 837"/>
                <a:gd name="T14" fmla="*/ 0 w 960"/>
                <a:gd name="T15" fmla="*/ 2 h 837"/>
                <a:gd name="T16" fmla="*/ 0 w 960"/>
                <a:gd name="T17" fmla="*/ 2 h 837"/>
                <a:gd name="T18" fmla="*/ 0 w 960"/>
                <a:gd name="T19" fmla="*/ 2 h 837"/>
                <a:gd name="T20" fmla="*/ 0 w 960"/>
                <a:gd name="T21" fmla="*/ 2 h 837"/>
                <a:gd name="T22" fmla="*/ 0 w 960"/>
                <a:gd name="T23" fmla="*/ 2 h 837"/>
                <a:gd name="T24" fmla="*/ 0 w 960"/>
                <a:gd name="T25" fmla="*/ 2 h 837"/>
                <a:gd name="T26" fmla="*/ 0 w 960"/>
                <a:gd name="T27" fmla="*/ 2 h 837"/>
                <a:gd name="T28" fmla="*/ 0 w 960"/>
                <a:gd name="T29" fmla="*/ 2 h 837"/>
                <a:gd name="T30" fmla="*/ 0 w 960"/>
                <a:gd name="T31" fmla="*/ 2 h 837"/>
                <a:gd name="T32" fmla="*/ 0 w 960"/>
                <a:gd name="T33" fmla="*/ 1 h 837"/>
                <a:gd name="T34" fmla="*/ 0 w 960"/>
                <a:gd name="T35" fmla="*/ 1 h 837"/>
                <a:gd name="T36" fmla="*/ 0 w 960"/>
                <a:gd name="T37" fmla="*/ 1 h 837"/>
                <a:gd name="T38" fmla="*/ 0 w 960"/>
                <a:gd name="T39" fmla="*/ 1 h 837"/>
                <a:gd name="T40" fmla="*/ 0 w 960"/>
                <a:gd name="T41" fmla="*/ 1 h 837"/>
                <a:gd name="T42" fmla="*/ 0 w 960"/>
                <a:gd name="T43" fmla="*/ 1 h 837"/>
                <a:gd name="T44" fmla="*/ 0 w 960"/>
                <a:gd name="T45" fmla="*/ 1 h 837"/>
                <a:gd name="T46" fmla="*/ 0 w 960"/>
                <a:gd name="T47" fmla="*/ 1 h 837"/>
                <a:gd name="T48" fmla="*/ 0 w 960"/>
                <a:gd name="T49" fmla="*/ 2 h 837"/>
                <a:gd name="T50" fmla="*/ 0 w 960"/>
                <a:gd name="T51" fmla="*/ 2 h 837"/>
                <a:gd name="T52" fmla="*/ 0 w 960"/>
                <a:gd name="T53" fmla="*/ 2 h 837"/>
                <a:gd name="T54" fmla="*/ 0 w 960"/>
                <a:gd name="T55" fmla="*/ 2 h 837"/>
                <a:gd name="T56" fmla="*/ 0 w 960"/>
                <a:gd name="T57" fmla="*/ 2 h 837"/>
                <a:gd name="T58" fmla="*/ 0 w 960"/>
                <a:gd name="T59" fmla="*/ 2 h 837"/>
                <a:gd name="T60" fmla="*/ 0 w 960"/>
                <a:gd name="T61" fmla="*/ 3 h 837"/>
                <a:gd name="T62" fmla="*/ 0 w 960"/>
                <a:gd name="T63" fmla="*/ 3 h 837"/>
                <a:gd name="T64" fmla="*/ 0 w 960"/>
                <a:gd name="T65" fmla="*/ 3 h 837"/>
                <a:gd name="T66" fmla="*/ 0 w 960"/>
                <a:gd name="T67" fmla="*/ 4 h 837"/>
                <a:gd name="T68" fmla="*/ 0 w 960"/>
                <a:gd name="T69" fmla="*/ 4 h 837"/>
                <a:gd name="T70" fmla="*/ 0 w 960"/>
                <a:gd name="T71" fmla="*/ 4 h 837"/>
                <a:gd name="T72" fmla="*/ 0 w 960"/>
                <a:gd name="T73" fmla="*/ 4 h 837"/>
                <a:gd name="T74" fmla="*/ 0 w 960"/>
                <a:gd name="T75" fmla="*/ 4 h 837"/>
                <a:gd name="T76" fmla="*/ 0 w 960"/>
                <a:gd name="T77" fmla="*/ 4 h 837"/>
                <a:gd name="T78" fmla="*/ 0 w 960"/>
                <a:gd name="T79" fmla="*/ 3 h 837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960"/>
                <a:gd name="T121" fmla="*/ 0 h 837"/>
                <a:gd name="T122" fmla="*/ 960 w 960"/>
                <a:gd name="T123" fmla="*/ 837 h 837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960" h="837">
                  <a:moveTo>
                    <a:pt x="960" y="725"/>
                  </a:moveTo>
                  <a:lnTo>
                    <a:pt x="949" y="709"/>
                  </a:lnTo>
                  <a:lnTo>
                    <a:pt x="937" y="694"/>
                  </a:lnTo>
                  <a:lnTo>
                    <a:pt x="923" y="679"/>
                  </a:lnTo>
                  <a:lnTo>
                    <a:pt x="910" y="666"/>
                  </a:lnTo>
                  <a:lnTo>
                    <a:pt x="895" y="652"/>
                  </a:lnTo>
                  <a:lnTo>
                    <a:pt x="881" y="639"/>
                  </a:lnTo>
                  <a:lnTo>
                    <a:pt x="865" y="626"/>
                  </a:lnTo>
                  <a:lnTo>
                    <a:pt x="850" y="614"/>
                  </a:lnTo>
                  <a:lnTo>
                    <a:pt x="841" y="594"/>
                  </a:lnTo>
                  <a:lnTo>
                    <a:pt x="834" y="577"/>
                  </a:lnTo>
                  <a:lnTo>
                    <a:pt x="827" y="559"/>
                  </a:lnTo>
                  <a:lnTo>
                    <a:pt x="820" y="542"/>
                  </a:lnTo>
                  <a:lnTo>
                    <a:pt x="813" y="524"/>
                  </a:lnTo>
                  <a:lnTo>
                    <a:pt x="806" y="507"/>
                  </a:lnTo>
                  <a:lnTo>
                    <a:pt x="799" y="489"/>
                  </a:lnTo>
                  <a:lnTo>
                    <a:pt x="793" y="472"/>
                  </a:lnTo>
                  <a:lnTo>
                    <a:pt x="771" y="451"/>
                  </a:lnTo>
                  <a:lnTo>
                    <a:pt x="749" y="434"/>
                  </a:lnTo>
                  <a:lnTo>
                    <a:pt x="727" y="417"/>
                  </a:lnTo>
                  <a:lnTo>
                    <a:pt x="706" y="402"/>
                  </a:lnTo>
                  <a:lnTo>
                    <a:pt x="683" y="388"/>
                  </a:lnTo>
                  <a:lnTo>
                    <a:pt x="661" y="376"/>
                  </a:lnTo>
                  <a:lnTo>
                    <a:pt x="638" y="365"/>
                  </a:lnTo>
                  <a:lnTo>
                    <a:pt x="615" y="355"/>
                  </a:lnTo>
                  <a:lnTo>
                    <a:pt x="620" y="348"/>
                  </a:lnTo>
                  <a:lnTo>
                    <a:pt x="625" y="339"/>
                  </a:lnTo>
                  <a:lnTo>
                    <a:pt x="631" y="327"/>
                  </a:lnTo>
                  <a:lnTo>
                    <a:pt x="638" y="315"/>
                  </a:lnTo>
                  <a:lnTo>
                    <a:pt x="644" y="302"/>
                  </a:lnTo>
                  <a:lnTo>
                    <a:pt x="649" y="290"/>
                  </a:lnTo>
                  <a:lnTo>
                    <a:pt x="655" y="280"/>
                  </a:lnTo>
                  <a:lnTo>
                    <a:pt x="661" y="273"/>
                  </a:lnTo>
                  <a:lnTo>
                    <a:pt x="661" y="238"/>
                  </a:lnTo>
                  <a:lnTo>
                    <a:pt x="655" y="204"/>
                  </a:lnTo>
                  <a:lnTo>
                    <a:pt x="644" y="169"/>
                  </a:lnTo>
                  <a:lnTo>
                    <a:pt x="628" y="135"/>
                  </a:lnTo>
                  <a:lnTo>
                    <a:pt x="608" y="100"/>
                  </a:lnTo>
                  <a:lnTo>
                    <a:pt x="589" y="66"/>
                  </a:lnTo>
                  <a:lnTo>
                    <a:pt x="570" y="32"/>
                  </a:lnTo>
                  <a:lnTo>
                    <a:pt x="555" y="0"/>
                  </a:lnTo>
                  <a:lnTo>
                    <a:pt x="490" y="26"/>
                  </a:lnTo>
                  <a:lnTo>
                    <a:pt x="423" y="54"/>
                  </a:lnTo>
                  <a:lnTo>
                    <a:pt x="353" y="83"/>
                  </a:lnTo>
                  <a:lnTo>
                    <a:pt x="285" y="117"/>
                  </a:lnTo>
                  <a:lnTo>
                    <a:pt x="215" y="153"/>
                  </a:lnTo>
                  <a:lnTo>
                    <a:pt x="150" y="196"/>
                  </a:lnTo>
                  <a:lnTo>
                    <a:pt x="87" y="246"/>
                  </a:lnTo>
                  <a:lnTo>
                    <a:pt x="34" y="305"/>
                  </a:lnTo>
                  <a:lnTo>
                    <a:pt x="13" y="345"/>
                  </a:lnTo>
                  <a:lnTo>
                    <a:pt x="3" y="374"/>
                  </a:lnTo>
                  <a:lnTo>
                    <a:pt x="0" y="392"/>
                  </a:lnTo>
                  <a:lnTo>
                    <a:pt x="7" y="405"/>
                  </a:lnTo>
                  <a:lnTo>
                    <a:pt x="18" y="410"/>
                  </a:lnTo>
                  <a:lnTo>
                    <a:pt x="34" y="414"/>
                  </a:lnTo>
                  <a:lnTo>
                    <a:pt x="54" y="416"/>
                  </a:lnTo>
                  <a:lnTo>
                    <a:pt x="75" y="421"/>
                  </a:lnTo>
                  <a:lnTo>
                    <a:pt x="116" y="433"/>
                  </a:lnTo>
                  <a:lnTo>
                    <a:pt x="152" y="464"/>
                  </a:lnTo>
                  <a:lnTo>
                    <a:pt x="188" y="507"/>
                  </a:lnTo>
                  <a:lnTo>
                    <a:pt x="231" y="558"/>
                  </a:lnTo>
                  <a:lnTo>
                    <a:pt x="287" y="607"/>
                  </a:lnTo>
                  <a:lnTo>
                    <a:pt x="363" y="653"/>
                  </a:lnTo>
                  <a:lnTo>
                    <a:pt x="464" y="685"/>
                  </a:lnTo>
                  <a:lnTo>
                    <a:pt x="601" y="700"/>
                  </a:lnTo>
                  <a:lnTo>
                    <a:pt x="632" y="732"/>
                  </a:lnTo>
                  <a:lnTo>
                    <a:pt x="666" y="762"/>
                  </a:lnTo>
                  <a:lnTo>
                    <a:pt x="697" y="789"/>
                  </a:lnTo>
                  <a:lnTo>
                    <a:pt x="731" y="812"/>
                  </a:lnTo>
                  <a:lnTo>
                    <a:pt x="764" y="828"/>
                  </a:lnTo>
                  <a:lnTo>
                    <a:pt x="797" y="837"/>
                  </a:lnTo>
                  <a:lnTo>
                    <a:pt x="831" y="836"/>
                  </a:lnTo>
                  <a:lnTo>
                    <a:pt x="867" y="827"/>
                  </a:lnTo>
                  <a:lnTo>
                    <a:pt x="896" y="824"/>
                  </a:lnTo>
                  <a:lnTo>
                    <a:pt x="920" y="818"/>
                  </a:lnTo>
                  <a:lnTo>
                    <a:pt x="936" y="809"/>
                  </a:lnTo>
                  <a:lnTo>
                    <a:pt x="949" y="797"/>
                  </a:lnTo>
                  <a:lnTo>
                    <a:pt x="956" y="780"/>
                  </a:lnTo>
                  <a:lnTo>
                    <a:pt x="960" y="763"/>
                  </a:lnTo>
                  <a:lnTo>
                    <a:pt x="960" y="743"/>
                  </a:lnTo>
                  <a:lnTo>
                    <a:pt x="960" y="725"/>
                  </a:lnTo>
                  <a:close/>
                </a:path>
              </a:pathLst>
            </a:custGeom>
            <a:solidFill>
              <a:srgbClr val="DB8F3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95" name="Freeform 93"/>
            <p:cNvSpPr>
              <a:spLocks/>
            </p:cNvSpPr>
            <p:nvPr/>
          </p:nvSpPr>
          <p:spPr bwMode="auto">
            <a:xfrm>
              <a:off x="4537" y="2427"/>
              <a:ext cx="105" cy="56"/>
            </a:xfrm>
            <a:custGeom>
              <a:avLst/>
              <a:gdLst>
                <a:gd name="T0" fmla="*/ 0 w 316"/>
                <a:gd name="T1" fmla="*/ 0 h 114"/>
                <a:gd name="T2" fmla="*/ 0 w 316"/>
                <a:gd name="T3" fmla="*/ 0 h 114"/>
                <a:gd name="T4" fmla="*/ 0 w 316"/>
                <a:gd name="T5" fmla="*/ 0 h 114"/>
                <a:gd name="T6" fmla="*/ 0 w 316"/>
                <a:gd name="T7" fmla="*/ 0 h 114"/>
                <a:gd name="T8" fmla="*/ 0 w 316"/>
                <a:gd name="T9" fmla="*/ 0 h 114"/>
                <a:gd name="T10" fmla="*/ 0 w 316"/>
                <a:gd name="T11" fmla="*/ 0 h 114"/>
                <a:gd name="T12" fmla="*/ 0 w 316"/>
                <a:gd name="T13" fmla="*/ 0 h 114"/>
                <a:gd name="T14" fmla="*/ 0 w 316"/>
                <a:gd name="T15" fmla="*/ 0 h 114"/>
                <a:gd name="T16" fmla="*/ 0 w 316"/>
                <a:gd name="T17" fmla="*/ 0 h 114"/>
                <a:gd name="T18" fmla="*/ 0 w 316"/>
                <a:gd name="T19" fmla="*/ 0 h 114"/>
                <a:gd name="T20" fmla="*/ 0 w 316"/>
                <a:gd name="T21" fmla="*/ 0 h 114"/>
                <a:gd name="T22" fmla="*/ 0 w 316"/>
                <a:gd name="T23" fmla="*/ 0 h 114"/>
                <a:gd name="T24" fmla="*/ 0 w 316"/>
                <a:gd name="T25" fmla="*/ 0 h 114"/>
                <a:gd name="T26" fmla="*/ 0 w 316"/>
                <a:gd name="T27" fmla="*/ 0 h 114"/>
                <a:gd name="T28" fmla="*/ 0 w 316"/>
                <a:gd name="T29" fmla="*/ 0 h 114"/>
                <a:gd name="T30" fmla="*/ 0 w 316"/>
                <a:gd name="T31" fmla="*/ 0 h 114"/>
                <a:gd name="T32" fmla="*/ 0 w 316"/>
                <a:gd name="T33" fmla="*/ 0 h 114"/>
                <a:gd name="T34" fmla="*/ 0 w 316"/>
                <a:gd name="T35" fmla="*/ 0 h 114"/>
                <a:gd name="T36" fmla="*/ 0 w 316"/>
                <a:gd name="T37" fmla="*/ 0 h 114"/>
                <a:gd name="T38" fmla="*/ 0 w 316"/>
                <a:gd name="T39" fmla="*/ 0 h 114"/>
                <a:gd name="T40" fmla="*/ 0 w 316"/>
                <a:gd name="T41" fmla="*/ 0 h 114"/>
                <a:gd name="T42" fmla="*/ 0 w 316"/>
                <a:gd name="T43" fmla="*/ 0 h 114"/>
                <a:gd name="T44" fmla="*/ 0 w 316"/>
                <a:gd name="T45" fmla="*/ 0 h 114"/>
                <a:gd name="T46" fmla="*/ 0 w 316"/>
                <a:gd name="T47" fmla="*/ 0 h 114"/>
                <a:gd name="T48" fmla="*/ 0 w 316"/>
                <a:gd name="T49" fmla="*/ 0 h 114"/>
                <a:gd name="T50" fmla="*/ 0 w 316"/>
                <a:gd name="T51" fmla="*/ 0 h 114"/>
                <a:gd name="T52" fmla="*/ 0 w 316"/>
                <a:gd name="T53" fmla="*/ 0 h 114"/>
                <a:gd name="T54" fmla="*/ 0 w 316"/>
                <a:gd name="T55" fmla="*/ 0 h 114"/>
                <a:gd name="T56" fmla="*/ 0 w 316"/>
                <a:gd name="T57" fmla="*/ 0 h 114"/>
                <a:gd name="T58" fmla="*/ 0 w 316"/>
                <a:gd name="T59" fmla="*/ 0 h 114"/>
                <a:gd name="T60" fmla="*/ 0 w 316"/>
                <a:gd name="T61" fmla="*/ 0 h 114"/>
                <a:gd name="T62" fmla="*/ 0 w 316"/>
                <a:gd name="T63" fmla="*/ 0 h 114"/>
                <a:gd name="T64" fmla="*/ 0 w 316"/>
                <a:gd name="T65" fmla="*/ 0 h 114"/>
                <a:gd name="T66" fmla="*/ 0 w 316"/>
                <a:gd name="T67" fmla="*/ 0 h 114"/>
                <a:gd name="T68" fmla="*/ 0 w 316"/>
                <a:gd name="T69" fmla="*/ 0 h 11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16"/>
                <a:gd name="T106" fmla="*/ 0 h 114"/>
                <a:gd name="T107" fmla="*/ 316 w 316"/>
                <a:gd name="T108" fmla="*/ 114 h 114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16" h="114">
                  <a:moveTo>
                    <a:pt x="219" y="76"/>
                  </a:moveTo>
                  <a:lnTo>
                    <a:pt x="192" y="55"/>
                  </a:lnTo>
                  <a:lnTo>
                    <a:pt x="167" y="38"/>
                  </a:lnTo>
                  <a:lnTo>
                    <a:pt x="140" y="24"/>
                  </a:lnTo>
                  <a:lnTo>
                    <a:pt x="114" y="13"/>
                  </a:lnTo>
                  <a:lnTo>
                    <a:pt x="86" y="5"/>
                  </a:lnTo>
                  <a:lnTo>
                    <a:pt x="58" y="2"/>
                  </a:lnTo>
                  <a:lnTo>
                    <a:pt x="28" y="0"/>
                  </a:lnTo>
                  <a:lnTo>
                    <a:pt x="0" y="4"/>
                  </a:lnTo>
                  <a:lnTo>
                    <a:pt x="32" y="4"/>
                  </a:lnTo>
                  <a:lnTo>
                    <a:pt x="64" y="9"/>
                  </a:lnTo>
                  <a:lnTo>
                    <a:pt x="93" y="16"/>
                  </a:lnTo>
                  <a:lnTo>
                    <a:pt x="120" y="26"/>
                  </a:lnTo>
                  <a:lnTo>
                    <a:pt x="144" y="37"/>
                  </a:lnTo>
                  <a:lnTo>
                    <a:pt x="168" y="51"/>
                  </a:lnTo>
                  <a:lnTo>
                    <a:pt x="189" y="67"/>
                  </a:lnTo>
                  <a:lnTo>
                    <a:pt x="210" y="86"/>
                  </a:lnTo>
                  <a:lnTo>
                    <a:pt x="219" y="90"/>
                  </a:lnTo>
                  <a:lnTo>
                    <a:pt x="230" y="94"/>
                  </a:lnTo>
                  <a:lnTo>
                    <a:pt x="241" y="98"/>
                  </a:lnTo>
                  <a:lnTo>
                    <a:pt x="254" y="102"/>
                  </a:lnTo>
                  <a:lnTo>
                    <a:pt x="265" y="105"/>
                  </a:lnTo>
                  <a:lnTo>
                    <a:pt x="278" y="107"/>
                  </a:lnTo>
                  <a:lnTo>
                    <a:pt x="292" y="110"/>
                  </a:lnTo>
                  <a:lnTo>
                    <a:pt x="308" y="114"/>
                  </a:lnTo>
                  <a:lnTo>
                    <a:pt x="312" y="107"/>
                  </a:lnTo>
                  <a:lnTo>
                    <a:pt x="316" y="102"/>
                  </a:lnTo>
                  <a:lnTo>
                    <a:pt x="302" y="101"/>
                  </a:lnTo>
                  <a:lnTo>
                    <a:pt x="289" y="99"/>
                  </a:lnTo>
                  <a:lnTo>
                    <a:pt x="277" y="97"/>
                  </a:lnTo>
                  <a:lnTo>
                    <a:pt x="264" y="94"/>
                  </a:lnTo>
                  <a:lnTo>
                    <a:pt x="251" y="90"/>
                  </a:lnTo>
                  <a:lnTo>
                    <a:pt x="240" y="86"/>
                  </a:lnTo>
                  <a:lnTo>
                    <a:pt x="229" y="81"/>
                  </a:lnTo>
                  <a:lnTo>
                    <a:pt x="219" y="76"/>
                  </a:lnTo>
                  <a:close/>
                </a:path>
              </a:pathLst>
            </a:custGeom>
            <a:solidFill>
              <a:srgbClr val="611400"/>
            </a:solidFill>
            <a:ln w="0">
              <a:solidFill>
                <a:srgbClr val="6114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96" name="Freeform 94"/>
            <p:cNvSpPr>
              <a:spLocks/>
            </p:cNvSpPr>
            <p:nvPr/>
          </p:nvSpPr>
          <p:spPr bwMode="auto">
            <a:xfrm>
              <a:off x="4653" y="2645"/>
              <a:ext cx="106" cy="173"/>
            </a:xfrm>
            <a:custGeom>
              <a:avLst/>
              <a:gdLst>
                <a:gd name="T0" fmla="*/ 0 w 318"/>
                <a:gd name="T1" fmla="*/ 1 h 346"/>
                <a:gd name="T2" fmla="*/ 0 w 318"/>
                <a:gd name="T3" fmla="*/ 1 h 346"/>
                <a:gd name="T4" fmla="*/ 0 w 318"/>
                <a:gd name="T5" fmla="*/ 1 h 346"/>
                <a:gd name="T6" fmla="*/ 0 w 318"/>
                <a:gd name="T7" fmla="*/ 1 h 346"/>
                <a:gd name="T8" fmla="*/ 0 w 318"/>
                <a:gd name="T9" fmla="*/ 1 h 346"/>
                <a:gd name="T10" fmla="*/ 0 w 318"/>
                <a:gd name="T11" fmla="*/ 1 h 346"/>
                <a:gd name="T12" fmla="*/ 0 w 318"/>
                <a:gd name="T13" fmla="*/ 1 h 346"/>
                <a:gd name="T14" fmla="*/ 0 w 318"/>
                <a:gd name="T15" fmla="*/ 1 h 346"/>
                <a:gd name="T16" fmla="*/ 0 w 318"/>
                <a:gd name="T17" fmla="*/ 0 h 346"/>
                <a:gd name="T18" fmla="*/ 0 w 318"/>
                <a:gd name="T19" fmla="*/ 1 h 346"/>
                <a:gd name="T20" fmla="*/ 0 w 318"/>
                <a:gd name="T21" fmla="*/ 1 h 346"/>
                <a:gd name="T22" fmla="*/ 0 w 318"/>
                <a:gd name="T23" fmla="*/ 1 h 346"/>
                <a:gd name="T24" fmla="*/ 0 w 318"/>
                <a:gd name="T25" fmla="*/ 1 h 346"/>
                <a:gd name="T26" fmla="*/ 0 w 318"/>
                <a:gd name="T27" fmla="*/ 1 h 346"/>
                <a:gd name="T28" fmla="*/ 0 w 318"/>
                <a:gd name="T29" fmla="*/ 1 h 346"/>
                <a:gd name="T30" fmla="*/ 0 w 318"/>
                <a:gd name="T31" fmla="*/ 1 h 346"/>
                <a:gd name="T32" fmla="*/ 0 w 318"/>
                <a:gd name="T33" fmla="*/ 1 h 346"/>
                <a:gd name="T34" fmla="*/ 0 w 318"/>
                <a:gd name="T35" fmla="*/ 1 h 346"/>
                <a:gd name="T36" fmla="*/ 0 w 318"/>
                <a:gd name="T37" fmla="*/ 1 h 34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18"/>
                <a:gd name="T58" fmla="*/ 0 h 346"/>
                <a:gd name="T59" fmla="*/ 318 w 318"/>
                <a:gd name="T60" fmla="*/ 346 h 34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18" h="346">
                  <a:moveTo>
                    <a:pt x="318" y="340"/>
                  </a:moveTo>
                  <a:lnTo>
                    <a:pt x="280" y="276"/>
                  </a:lnTo>
                  <a:lnTo>
                    <a:pt x="241" y="224"/>
                  </a:lnTo>
                  <a:lnTo>
                    <a:pt x="202" y="179"/>
                  </a:lnTo>
                  <a:lnTo>
                    <a:pt x="162" y="139"/>
                  </a:lnTo>
                  <a:lnTo>
                    <a:pt x="121" y="101"/>
                  </a:lnTo>
                  <a:lnTo>
                    <a:pt x="81" y="68"/>
                  </a:lnTo>
                  <a:lnTo>
                    <a:pt x="40" y="34"/>
                  </a:lnTo>
                  <a:lnTo>
                    <a:pt x="0" y="0"/>
                  </a:lnTo>
                  <a:lnTo>
                    <a:pt x="38" y="36"/>
                  </a:lnTo>
                  <a:lnTo>
                    <a:pt x="78" y="73"/>
                  </a:lnTo>
                  <a:lnTo>
                    <a:pt x="116" y="108"/>
                  </a:lnTo>
                  <a:lnTo>
                    <a:pt x="155" y="149"/>
                  </a:lnTo>
                  <a:lnTo>
                    <a:pt x="192" y="189"/>
                  </a:lnTo>
                  <a:lnTo>
                    <a:pt x="230" y="236"/>
                  </a:lnTo>
                  <a:lnTo>
                    <a:pt x="267" y="287"/>
                  </a:lnTo>
                  <a:lnTo>
                    <a:pt x="302" y="346"/>
                  </a:lnTo>
                  <a:lnTo>
                    <a:pt x="309" y="343"/>
                  </a:lnTo>
                  <a:lnTo>
                    <a:pt x="318" y="340"/>
                  </a:lnTo>
                  <a:close/>
                </a:path>
              </a:pathLst>
            </a:custGeom>
            <a:solidFill>
              <a:srgbClr val="611400"/>
            </a:solidFill>
            <a:ln w="0">
              <a:solidFill>
                <a:srgbClr val="6114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97" name="Freeform 95"/>
            <p:cNvSpPr>
              <a:spLocks/>
            </p:cNvSpPr>
            <p:nvPr/>
          </p:nvSpPr>
          <p:spPr bwMode="auto">
            <a:xfrm>
              <a:off x="4690" y="2597"/>
              <a:ext cx="59" cy="69"/>
            </a:xfrm>
            <a:custGeom>
              <a:avLst/>
              <a:gdLst>
                <a:gd name="T0" fmla="*/ 0 w 179"/>
                <a:gd name="T1" fmla="*/ 1 h 138"/>
                <a:gd name="T2" fmla="*/ 0 w 179"/>
                <a:gd name="T3" fmla="*/ 1 h 138"/>
                <a:gd name="T4" fmla="*/ 0 w 179"/>
                <a:gd name="T5" fmla="*/ 1 h 138"/>
                <a:gd name="T6" fmla="*/ 0 w 179"/>
                <a:gd name="T7" fmla="*/ 1 h 138"/>
                <a:gd name="T8" fmla="*/ 0 w 179"/>
                <a:gd name="T9" fmla="*/ 1 h 138"/>
                <a:gd name="T10" fmla="*/ 0 w 179"/>
                <a:gd name="T11" fmla="*/ 1 h 138"/>
                <a:gd name="T12" fmla="*/ 0 w 179"/>
                <a:gd name="T13" fmla="*/ 1 h 138"/>
                <a:gd name="T14" fmla="*/ 0 w 179"/>
                <a:gd name="T15" fmla="*/ 1 h 138"/>
                <a:gd name="T16" fmla="*/ 0 w 179"/>
                <a:gd name="T17" fmla="*/ 0 h 138"/>
                <a:gd name="T18" fmla="*/ 0 w 179"/>
                <a:gd name="T19" fmla="*/ 1 h 138"/>
                <a:gd name="T20" fmla="*/ 0 w 179"/>
                <a:gd name="T21" fmla="*/ 1 h 138"/>
                <a:gd name="T22" fmla="*/ 0 w 179"/>
                <a:gd name="T23" fmla="*/ 1 h 138"/>
                <a:gd name="T24" fmla="*/ 0 w 179"/>
                <a:gd name="T25" fmla="*/ 1 h 138"/>
                <a:gd name="T26" fmla="*/ 0 w 179"/>
                <a:gd name="T27" fmla="*/ 1 h 138"/>
                <a:gd name="T28" fmla="*/ 0 w 179"/>
                <a:gd name="T29" fmla="*/ 1 h 138"/>
                <a:gd name="T30" fmla="*/ 0 w 179"/>
                <a:gd name="T31" fmla="*/ 1 h 138"/>
                <a:gd name="T32" fmla="*/ 0 w 179"/>
                <a:gd name="T33" fmla="*/ 1 h 138"/>
                <a:gd name="T34" fmla="*/ 0 w 179"/>
                <a:gd name="T35" fmla="*/ 1 h 138"/>
                <a:gd name="T36" fmla="*/ 0 w 179"/>
                <a:gd name="T37" fmla="*/ 1 h 13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79"/>
                <a:gd name="T58" fmla="*/ 0 h 138"/>
                <a:gd name="T59" fmla="*/ 179 w 179"/>
                <a:gd name="T60" fmla="*/ 138 h 13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79" h="138">
                  <a:moveTo>
                    <a:pt x="175" y="124"/>
                  </a:moveTo>
                  <a:lnTo>
                    <a:pt x="152" y="108"/>
                  </a:lnTo>
                  <a:lnTo>
                    <a:pt x="130" y="93"/>
                  </a:lnTo>
                  <a:lnTo>
                    <a:pt x="108" y="77"/>
                  </a:lnTo>
                  <a:lnTo>
                    <a:pt x="87" y="61"/>
                  </a:lnTo>
                  <a:lnTo>
                    <a:pt x="65" y="46"/>
                  </a:lnTo>
                  <a:lnTo>
                    <a:pt x="42" y="30"/>
                  </a:lnTo>
                  <a:lnTo>
                    <a:pt x="21" y="14"/>
                  </a:lnTo>
                  <a:lnTo>
                    <a:pt x="0" y="0"/>
                  </a:lnTo>
                  <a:lnTo>
                    <a:pt x="21" y="17"/>
                  </a:lnTo>
                  <a:lnTo>
                    <a:pt x="42" y="34"/>
                  </a:lnTo>
                  <a:lnTo>
                    <a:pt x="65" y="51"/>
                  </a:lnTo>
                  <a:lnTo>
                    <a:pt x="87" y="69"/>
                  </a:lnTo>
                  <a:lnTo>
                    <a:pt x="110" y="86"/>
                  </a:lnTo>
                  <a:lnTo>
                    <a:pt x="132" y="103"/>
                  </a:lnTo>
                  <a:lnTo>
                    <a:pt x="155" y="120"/>
                  </a:lnTo>
                  <a:lnTo>
                    <a:pt x="179" y="138"/>
                  </a:lnTo>
                  <a:lnTo>
                    <a:pt x="175" y="131"/>
                  </a:lnTo>
                  <a:lnTo>
                    <a:pt x="175" y="124"/>
                  </a:lnTo>
                  <a:close/>
                </a:path>
              </a:pathLst>
            </a:custGeom>
            <a:solidFill>
              <a:srgbClr val="611400"/>
            </a:solidFill>
            <a:ln w="0">
              <a:solidFill>
                <a:srgbClr val="6114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98" name="Freeform 96"/>
            <p:cNvSpPr>
              <a:spLocks/>
            </p:cNvSpPr>
            <p:nvPr/>
          </p:nvSpPr>
          <p:spPr bwMode="auto">
            <a:xfrm>
              <a:off x="4911" y="2128"/>
              <a:ext cx="98" cy="143"/>
            </a:xfrm>
            <a:custGeom>
              <a:avLst/>
              <a:gdLst>
                <a:gd name="T0" fmla="*/ 0 w 293"/>
                <a:gd name="T1" fmla="*/ 1 h 287"/>
                <a:gd name="T2" fmla="*/ 0 w 293"/>
                <a:gd name="T3" fmla="*/ 1 h 287"/>
                <a:gd name="T4" fmla="*/ 0 w 293"/>
                <a:gd name="T5" fmla="*/ 0 h 287"/>
                <a:gd name="T6" fmla="*/ 0 w 293"/>
                <a:gd name="T7" fmla="*/ 0 h 287"/>
                <a:gd name="T8" fmla="*/ 0 w 293"/>
                <a:gd name="T9" fmla="*/ 0 h 287"/>
                <a:gd name="T10" fmla="*/ 0 w 293"/>
                <a:gd name="T11" fmla="*/ 0 h 287"/>
                <a:gd name="T12" fmla="*/ 0 w 293"/>
                <a:gd name="T13" fmla="*/ 0 h 287"/>
                <a:gd name="T14" fmla="*/ 0 w 293"/>
                <a:gd name="T15" fmla="*/ 0 h 287"/>
                <a:gd name="T16" fmla="*/ 0 w 293"/>
                <a:gd name="T17" fmla="*/ 0 h 287"/>
                <a:gd name="T18" fmla="*/ 0 w 293"/>
                <a:gd name="T19" fmla="*/ 0 h 287"/>
                <a:gd name="T20" fmla="*/ 0 w 293"/>
                <a:gd name="T21" fmla="*/ 0 h 287"/>
                <a:gd name="T22" fmla="*/ 0 w 293"/>
                <a:gd name="T23" fmla="*/ 0 h 287"/>
                <a:gd name="T24" fmla="*/ 0 w 293"/>
                <a:gd name="T25" fmla="*/ 0 h 287"/>
                <a:gd name="T26" fmla="*/ 0 w 293"/>
                <a:gd name="T27" fmla="*/ 0 h 287"/>
                <a:gd name="T28" fmla="*/ 0 w 293"/>
                <a:gd name="T29" fmla="*/ 0 h 287"/>
                <a:gd name="T30" fmla="*/ 0 w 293"/>
                <a:gd name="T31" fmla="*/ 0 h 287"/>
                <a:gd name="T32" fmla="*/ 0 w 293"/>
                <a:gd name="T33" fmla="*/ 0 h 287"/>
                <a:gd name="T34" fmla="*/ 0 w 293"/>
                <a:gd name="T35" fmla="*/ 0 h 287"/>
                <a:gd name="T36" fmla="*/ 0 w 293"/>
                <a:gd name="T37" fmla="*/ 0 h 287"/>
                <a:gd name="T38" fmla="*/ 0 w 293"/>
                <a:gd name="T39" fmla="*/ 0 h 287"/>
                <a:gd name="T40" fmla="*/ 0 w 293"/>
                <a:gd name="T41" fmla="*/ 0 h 287"/>
                <a:gd name="T42" fmla="*/ 0 w 293"/>
                <a:gd name="T43" fmla="*/ 0 h 287"/>
                <a:gd name="T44" fmla="*/ 0 w 293"/>
                <a:gd name="T45" fmla="*/ 0 h 287"/>
                <a:gd name="T46" fmla="*/ 0 w 293"/>
                <a:gd name="T47" fmla="*/ 0 h 287"/>
                <a:gd name="T48" fmla="*/ 0 w 293"/>
                <a:gd name="T49" fmla="*/ 0 h 287"/>
                <a:gd name="T50" fmla="*/ 0 w 293"/>
                <a:gd name="T51" fmla="*/ 0 h 287"/>
                <a:gd name="T52" fmla="*/ 0 w 293"/>
                <a:gd name="T53" fmla="*/ 0 h 287"/>
                <a:gd name="T54" fmla="*/ 0 w 293"/>
                <a:gd name="T55" fmla="*/ 0 h 287"/>
                <a:gd name="T56" fmla="*/ 0 w 293"/>
                <a:gd name="T57" fmla="*/ 0 h 287"/>
                <a:gd name="T58" fmla="*/ 0 w 293"/>
                <a:gd name="T59" fmla="*/ 0 h 287"/>
                <a:gd name="T60" fmla="*/ 0 w 293"/>
                <a:gd name="T61" fmla="*/ 0 h 287"/>
                <a:gd name="T62" fmla="*/ 0 w 293"/>
                <a:gd name="T63" fmla="*/ 0 h 287"/>
                <a:gd name="T64" fmla="*/ 0 w 293"/>
                <a:gd name="T65" fmla="*/ 0 h 287"/>
                <a:gd name="T66" fmla="*/ 0 w 293"/>
                <a:gd name="T67" fmla="*/ 0 h 287"/>
                <a:gd name="T68" fmla="*/ 0 w 293"/>
                <a:gd name="T69" fmla="*/ 0 h 287"/>
                <a:gd name="T70" fmla="*/ 0 w 293"/>
                <a:gd name="T71" fmla="*/ 1 h 287"/>
                <a:gd name="T72" fmla="*/ 0 w 293"/>
                <a:gd name="T73" fmla="*/ 1 h 28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93"/>
                <a:gd name="T112" fmla="*/ 0 h 287"/>
                <a:gd name="T113" fmla="*/ 293 w 293"/>
                <a:gd name="T114" fmla="*/ 287 h 287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93" h="287">
                  <a:moveTo>
                    <a:pt x="148" y="287"/>
                  </a:moveTo>
                  <a:lnTo>
                    <a:pt x="100" y="264"/>
                  </a:lnTo>
                  <a:lnTo>
                    <a:pt x="66" y="238"/>
                  </a:lnTo>
                  <a:lnTo>
                    <a:pt x="39" y="207"/>
                  </a:lnTo>
                  <a:lnTo>
                    <a:pt x="22" y="171"/>
                  </a:lnTo>
                  <a:lnTo>
                    <a:pt x="9" y="131"/>
                  </a:lnTo>
                  <a:lnTo>
                    <a:pt x="4" y="89"/>
                  </a:lnTo>
                  <a:lnTo>
                    <a:pt x="0" y="45"/>
                  </a:lnTo>
                  <a:lnTo>
                    <a:pt x="0" y="0"/>
                  </a:lnTo>
                  <a:lnTo>
                    <a:pt x="2" y="37"/>
                  </a:lnTo>
                  <a:lnTo>
                    <a:pt x="8" y="72"/>
                  </a:lnTo>
                  <a:lnTo>
                    <a:pt x="18" y="103"/>
                  </a:lnTo>
                  <a:lnTo>
                    <a:pt x="33" y="132"/>
                  </a:lnTo>
                  <a:lnTo>
                    <a:pt x="50" y="154"/>
                  </a:lnTo>
                  <a:lnTo>
                    <a:pt x="76" y="173"/>
                  </a:lnTo>
                  <a:lnTo>
                    <a:pt x="105" y="184"/>
                  </a:lnTo>
                  <a:lnTo>
                    <a:pt x="142" y="192"/>
                  </a:lnTo>
                  <a:lnTo>
                    <a:pt x="168" y="170"/>
                  </a:lnTo>
                  <a:lnTo>
                    <a:pt x="183" y="145"/>
                  </a:lnTo>
                  <a:lnTo>
                    <a:pt x="192" y="116"/>
                  </a:lnTo>
                  <a:lnTo>
                    <a:pt x="200" y="88"/>
                  </a:lnTo>
                  <a:lnTo>
                    <a:pt x="207" y="60"/>
                  </a:lnTo>
                  <a:lnTo>
                    <a:pt x="223" y="39"/>
                  </a:lnTo>
                  <a:lnTo>
                    <a:pt x="249" y="25"/>
                  </a:lnTo>
                  <a:lnTo>
                    <a:pt x="293" y="22"/>
                  </a:lnTo>
                  <a:lnTo>
                    <a:pt x="282" y="33"/>
                  </a:lnTo>
                  <a:lnTo>
                    <a:pt x="273" y="43"/>
                  </a:lnTo>
                  <a:lnTo>
                    <a:pt x="262" y="55"/>
                  </a:lnTo>
                  <a:lnTo>
                    <a:pt x="254" y="67"/>
                  </a:lnTo>
                  <a:lnTo>
                    <a:pt x="242" y="96"/>
                  </a:lnTo>
                  <a:lnTo>
                    <a:pt x="235" y="128"/>
                  </a:lnTo>
                  <a:lnTo>
                    <a:pt x="230" y="162"/>
                  </a:lnTo>
                  <a:lnTo>
                    <a:pt x="224" y="196"/>
                  </a:lnTo>
                  <a:lnTo>
                    <a:pt x="214" y="226"/>
                  </a:lnTo>
                  <a:lnTo>
                    <a:pt x="200" y="254"/>
                  </a:lnTo>
                  <a:lnTo>
                    <a:pt x="177" y="274"/>
                  </a:lnTo>
                  <a:lnTo>
                    <a:pt x="148" y="287"/>
                  </a:lnTo>
                  <a:close/>
                </a:path>
              </a:pathLst>
            </a:custGeom>
            <a:solidFill>
              <a:srgbClr val="B51717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99" name="Freeform 97"/>
            <p:cNvSpPr>
              <a:spLocks/>
            </p:cNvSpPr>
            <p:nvPr/>
          </p:nvSpPr>
          <p:spPr bwMode="auto">
            <a:xfrm>
              <a:off x="4914" y="2139"/>
              <a:ext cx="93" cy="124"/>
            </a:xfrm>
            <a:custGeom>
              <a:avLst/>
              <a:gdLst>
                <a:gd name="T0" fmla="*/ 0 w 281"/>
                <a:gd name="T1" fmla="*/ 1 h 247"/>
                <a:gd name="T2" fmla="*/ 0 w 281"/>
                <a:gd name="T3" fmla="*/ 1 h 247"/>
                <a:gd name="T4" fmla="*/ 0 w 281"/>
                <a:gd name="T5" fmla="*/ 1 h 247"/>
                <a:gd name="T6" fmla="*/ 0 w 281"/>
                <a:gd name="T7" fmla="*/ 1 h 247"/>
                <a:gd name="T8" fmla="*/ 0 w 281"/>
                <a:gd name="T9" fmla="*/ 1 h 247"/>
                <a:gd name="T10" fmla="*/ 0 w 281"/>
                <a:gd name="T11" fmla="*/ 1 h 247"/>
                <a:gd name="T12" fmla="*/ 0 w 281"/>
                <a:gd name="T13" fmla="*/ 1 h 247"/>
                <a:gd name="T14" fmla="*/ 0 w 281"/>
                <a:gd name="T15" fmla="*/ 1 h 247"/>
                <a:gd name="T16" fmla="*/ 0 w 281"/>
                <a:gd name="T17" fmla="*/ 1 h 247"/>
                <a:gd name="T18" fmla="*/ 0 w 281"/>
                <a:gd name="T19" fmla="*/ 1 h 247"/>
                <a:gd name="T20" fmla="*/ 0 w 281"/>
                <a:gd name="T21" fmla="*/ 1 h 247"/>
                <a:gd name="T22" fmla="*/ 0 w 281"/>
                <a:gd name="T23" fmla="*/ 1 h 247"/>
                <a:gd name="T24" fmla="*/ 0 w 281"/>
                <a:gd name="T25" fmla="*/ 1 h 247"/>
                <a:gd name="T26" fmla="*/ 0 w 281"/>
                <a:gd name="T27" fmla="*/ 1 h 247"/>
                <a:gd name="T28" fmla="*/ 0 w 281"/>
                <a:gd name="T29" fmla="*/ 1 h 247"/>
                <a:gd name="T30" fmla="*/ 0 w 281"/>
                <a:gd name="T31" fmla="*/ 1 h 247"/>
                <a:gd name="T32" fmla="*/ 0 w 281"/>
                <a:gd name="T33" fmla="*/ 1 h 247"/>
                <a:gd name="T34" fmla="*/ 0 w 281"/>
                <a:gd name="T35" fmla="*/ 1 h 247"/>
                <a:gd name="T36" fmla="*/ 0 w 281"/>
                <a:gd name="T37" fmla="*/ 1 h 247"/>
                <a:gd name="T38" fmla="*/ 0 w 281"/>
                <a:gd name="T39" fmla="*/ 1 h 247"/>
                <a:gd name="T40" fmla="*/ 0 w 281"/>
                <a:gd name="T41" fmla="*/ 1 h 247"/>
                <a:gd name="T42" fmla="*/ 0 w 281"/>
                <a:gd name="T43" fmla="*/ 1 h 247"/>
                <a:gd name="T44" fmla="*/ 0 w 281"/>
                <a:gd name="T45" fmla="*/ 1 h 247"/>
                <a:gd name="T46" fmla="*/ 0 w 281"/>
                <a:gd name="T47" fmla="*/ 1 h 247"/>
                <a:gd name="T48" fmla="*/ 0 w 281"/>
                <a:gd name="T49" fmla="*/ 0 h 247"/>
                <a:gd name="T50" fmla="*/ 0 w 281"/>
                <a:gd name="T51" fmla="*/ 1 h 247"/>
                <a:gd name="T52" fmla="*/ 0 w 281"/>
                <a:gd name="T53" fmla="*/ 1 h 247"/>
                <a:gd name="T54" fmla="*/ 0 w 281"/>
                <a:gd name="T55" fmla="*/ 1 h 247"/>
                <a:gd name="T56" fmla="*/ 0 w 281"/>
                <a:gd name="T57" fmla="*/ 1 h 247"/>
                <a:gd name="T58" fmla="*/ 0 w 281"/>
                <a:gd name="T59" fmla="*/ 1 h 247"/>
                <a:gd name="T60" fmla="*/ 0 w 281"/>
                <a:gd name="T61" fmla="*/ 1 h 247"/>
                <a:gd name="T62" fmla="*/ 0 w 281"/>
                <a:gd name="T63" fmla="*/ 1 h 247"/>
                <a:gd name="T64" fmla="*/ 0 w 281"/>
                <a:gd name="T65" fmla="*/ 1 h 247"/>
                <a:gd name="T66" fmla="*/ 0 w 281"/>
                <a:gd name="T67" fmla="*/ 1 h 247"/>
                <a:gd name="T68" fmla="*/ 0 w 281"/>
                <a:gd name="T69" fmla="*/ 1 h 247"/>
                <a:gd name="T70" fmla="*/ 0 w 281"/>
                <a:gd name="T71" fmla="*/ 1 h 247"/>
                <a:gd name="T72" fmla="*/ 0 w 281"/>
                <a:gd name="T73" fmla="*/ 1 h 24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81"/>
                <a:gd name="T112" fmla="*/ 0 h 247"/>
                <a:gd name="T113" fmla="*/ 281 w 281"/>
                <a:gd name="T114" fmla="*/ 247 h 247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81" h="247">
                  <a:moveTo>
                    <a:pt x="141" y="247"/>
                  </a:moveTo>
                  <a:lnTo>
                    <a:pt x="98" y="228"/>
                  </a:lnTo>
                  <a:lnTo>
                    <a:pt x="66" y="206"/>
                  </a:lnTo>
                  <a:lnTo>
                    <a:pt x="41" y="180"/>
                  </a:lnTo>
                  <a:lnTo>
                    <a:pt x="24" y="151"/>
                  </a:lnTo>
                  <a:lnTo>
                    <a:pt x="11" y="119"/>
                  </a:lnTo>
                  <a:lnTo>
                    <a:pt x="4" y="85"/>
                  </a:lnTo>
                  <a:lnTo>
                    <a:pt x="0" y="48"/>
                  </a:lnTo>
                  <a:lnTo>
                    <a:pt x="0" y="13"/>
                  </a:lnTo>
                  <a:lnTo>
                    <a:pt x="1" y="43"/>
                  </a:lnTo>
                  <a:lnTo>
                    <a:pt x="8" y="72"/>
                  </a:lnTo>
                  <a:lnTo>
                    <a:pt x="18" y="96"/>
                  </a:lnTo>
                  <a:lnTo>
                    <a:pt x="34" y="120"/>
                  </a:lnTo>
                  <a:lnTo>
                    <a:pt x="52" y="138"/>
                  </a:lnTo>
                  <a:lnTo>
                    <a:pt x="74" y="153"/>
                  </a:lnTo>
                  <a:lnTo>
                    <a:pt x="101" y="162"/>
                  </a:lnTo>
                  <a:lnTo>
                    <a:pt x="135" y="168"/>
                  </a:lnTo>
                  <a:lnTo>
                    <a:pt x="158" y="150"/>
                  </a:lnTo>
                  <a:lnTo>
                    <a:pt x="173" y="125"/>
                  </a:lnTo>
                  <a:lnTo>
                    <a:pt x="183" y="96"/>
                  </a:lnTo>
                  <a:lnTo>
                    <a:pt x="192" y="68"/>
                  </a:lnTo>
                  <a:lnTo>
                    <a:pt x="200" y="40"/>
                  </a:lnTo>
                  <a:lnTo>
                    <a:pt x="217" y="18"/>
                  </a:lnTo>
                  <a:lnTo>
                    <a:pt x="241" y="2"/>
                  </a:lnTo>
                  <a:lnTo>
                    <a:pt x="281" y="0"/>
                  </a:lnTo>
                  <a:lnTo>
                    <a:pt x="271" y="9"/>
                  </a:lnTo>
                  <a:lnTo>
                    <a:pt x="261" y="19"/>
                  </a:lnTo>
                  <a:lnTo>
                    <a:pt x="252" y="30"/>
                  </a:lnTo>
                  <a:lnTo>
                    <a:pt x="245" y="40"/>
                  </a:lnTo>
                  <a:lnTo>
                    <a:pt x="234" y="65"/>
                  </a:lnTo>
                  <a:lnTo>
                    <a:pt x="227" y="95"/>
                  </a:lnTo>
                  <a:lnTo>
                    <a:pt x="220" y="126"/>
                  </a:lnTo>
                  <a:lnTo>
                    <a:pt x="214" y="159"/>
                  </a:lnTo>
                  <a:lnTo>
                    <a:pt x="203" y="188"/>
                  </a:lnTo>
                  <a:lnTo>
                    <a:pt x="189" y="214"/>
                  </a:lnTo>
                  <a:lnTo>
                    <a:pt x="168" y="233"/>
                  </a:lnTo>
                  <a:lnTo>
                    <a:pt x="141" y="247"/>
                  </a:lnTo>
                  <a:close/>
                </a:path>
              </a:pathLst>
            </a:custGeom>
            <a:solidFill>
              <a:srgbClr val="CC2B2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00" name="Freeform 98"/>
            <p:cNvSpPr>
              <a:spLocks/>
            </p:cNvSpPr>
            <p:nvPr/>
          </p:nvSpPr>
          <p:spPr bwMode="auto">
            <a:xfrm>
              <a:off x="4916" y="2141"/>
              <a:ext cx="89" cy="113"/>
            </a:xfrm>
            <a:custGeom>
              <a:avLst/>
              <a:gdLst>
                <a:gd name="T0" fmla="*/ 0 w 266"/>
                <a:gd name="T1" fmla="*/ 0 h 228"/>
                <a:gd name="T2" fmla="*/ 0 w 266"/>
                <a:gd name="T3" fmla="*/ 0 h 228"/>
                <a:gd name="T4" fmla="*/ 0 w 266"/>
                <a:gd name="T5" fmla="*/ 0 h 228"/>
                <a:gd name="T6" fmla="*/ 0 w 266"/>
                <a:gd name="T7" fmla="*/ 0 h 228"/>
                <a:gd name="T8" fmla="*/ 0 w 266"/>
                <a:gd name="T9" fmla="*/ 0 h 228"/>
                <a:gd name="T10" fmla="*/ 0 w 266"/>
                <a:gd name="T11" fmla="*/ 0 h 228"/>
                <a:gd name="T12" fmla="*/ 0 w 266"/>
                <a:gd name="T13" fmla="*/ 0 h 228"/>
                <a:gd name="T14" fmla="*/ 0 w 266"/>
                <a:gd name="T15" fmla="*/ 0 h 228"/>
                <a:gd name="T16" fmla="*/ 0 w 266"/>
                <a:gd name="T17" fmla="*/ 0 h 228"/>
                <a:gd name="T18" fmla="*/ 0 w 266"/>
                <a:gd name="T19" fmla="*/ 0 h 228"/>
                <a:gd name="T20" fmla="*/ 0 w 266"/>
                <a:gd name="T21" fmla="*/ 0 h 228"/>
                <a:gd name="T22" fmla="*/ 0 w 266"/>
                <a:gd name="T23" fmla="*/ 0 h 228"/>
                <a:gd name="T24" fmla="*/ 0 w 266"/>
                <a:gd name="T25" fmla="*/ 0 h 228"/>
                <a:gd name="T26" fmla="*/ 0 w 266"/>
                <a:gd name="T27" fmla="*/ 0 h 228"/>
                <a:gd name="T28" fmla="*/ 0 w 266"/>
                <a:gd name="T29" fmla="*/ 0 h 228"/>
                <a:gd name="T30" fmla="*/ 0 w 266"/>
                <a:gd name="T31" fmla="*/ 0 h 228"/>
                <a:gd name="T32" fmla="*/ 0 w 266"/>
                <a:gd name="T33" fmla="*/ 0 h 228"/>
                <a:gd name="T34" fmla="*/ 0 w 266"/>
                <a:gd name="T35" fmla="*/ 0 h 228"/>
                <a:gd name="T36" fmla="*/ 0 w 266"/>
                <a:gd name="T37" fmla="*/ 0 h 228"/>
                <a:gd name="T38" fmla="*/ 0 w 266"/>
                <a:gd name="T39" fmla="*/ 0 h 228"/>
                <a:gd name="T40" fmla="*/ 0 w 266"/>
                <a:gd name="T41" fmla="*/ 0 h 228"/>
                <a:gd name="T42" fmla="*/ 0 w 266"/>
                <a:gd name="T43" fmla="*/ 0 h 228"/>
                <a:gd name="T44" fmla="*/ 0 w 266"/>
                <a:gd name="T45" fmla="*/ 0 h 228"/>
                <a:gd name="T46" fmla="*/ 0 w 266"/>
                <a:gd name="T47" fmla="*/ 0 h 228"/>
                <a:gd name="T48" fmla="*/ 0 w 266"/>
                <a:gd name="T49" fmla="*/ 0 h 228"/>
                <a:gd name="T50" fmla="*/ 0 w 266"/>
                <a:gd name="T51" fmla="*/ 0 h 228"/>
                <a:gd name="T52" fmla="*/ 0 w 266"/>
                <a:gd name="T53" fmla="*/ 0 h 228"/>
                <a:gd name="T54" fmla="*/ 0 w 266"/>
                <a:gd name="T55" fmla="*/ 0 h 228"/>
                <a:gd name="T56" fmla="*/ 0 w 266"/>
                <a:gd name="T57" fmla="*/ 0 h 228"/>
                <a:gd name="T58" fmla="*/ 0 w 266"/>
                <a:gd name="T59" fmla="*/ 0 h 228"/>
                <a:gd name="T60" fmla="*/ 0 w 266"/>
                <a:gd name="T61" fmla="*/ 0 h 228"/>
                <a:gd name="T62" fmla="*/ 0 w 266"/>
                <a:gd name="T63" fmla="*/ 0 h 228"/>
                <a:gd name="T64" fmla="*/ 0 w 266"/>
                <a:gd name="T65" fmla="*/ 0 h 228"/>
                <a:gd name="T66" fmla="*/ 0 w 266"/>
                <a:gd name="T67" fmla="*/ 0 h 228"/>
                <a:gd name="T68" fmla="*/ 0 w 266"/>
                <a:gd name="T69" fmla="*/ 0 h 228"/>
                <a:gd name="T70" fmla="*/ 0 w 266"/>
                <a:gd name="T71" fmla="*/ 0 h 228"/>
                <a:gd name="T72" fmla="*/ 0 w 266"/>
                <a:gd name="T73" fmla="*/ 0 h 22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66"/>
                <a:gd name="T112" fmla="*/ 0 h 228"/>
                <a:gd name="T113" fmla="*/ 266 w 266"/>
                <a:gd name="T114" fmla="*/ 228 h 228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66" h="228">
                  <a:moveTo>
                    <a:pt x="134" y="228"/>
                  </a:moveTo>
                  <a:lnTo>
                    <a:pt x="97" y="213"/>
                  </a:lnTo>
                  <a:lnTo>
                    <a:pt x="67" y="196"/>
                  </a:lnTo>
                  <a:lnTo>
                    <a:pt x="43" y="177"/>
                  </a:lnTo>
                  <a:lnTo>
                    <a:pt x="27" y="154"/>
                  </a:lnTo>
                  <a:lnTo>
                    <a:pt x="14" y="130"/>
                  </a:lnTo>
                  <a:lnTo>
                    <a:pt x="5" y="104"/>
                  </a:lnTo>
                  <a:lnTo>
                    <a:pt x="0" y="75"/>
                  </a:lnTo>
                  <a:lnTo>
                    <a:pt x="0" y="47"/>
                  </a:lnTo>
                  <a:lnTo>
                    <a:pt x="3" y="70"/>
                  </a:lnTo>
                  <a:lnTo>
                    <a:pt x="10" y="92"/>
                  </a:lnTo>
                  <a:lnTo>
                    <a:pt x="21" y="111"/>
                  </a:lnTo>
                  <a:lnTo>
                    <a:pt x="36" y="128"/>
                  </a:lnTo>
                  <a:lnTo>
                    <a:pt x="53" y="141"/>
                  </a:lnTo>
                  <a:lnTo>
                    <a:pt x="75" y="153"/>
                  </a:lnTo>
                  <a:lnTo>
                    <a:pt x="99" y="161"/>
                  </a:lnTo>
                  <a:lnTo>
                    <a:pt x="128" y="165"/>
                  </a:lnTo>
                  <a:lnTo>
                    <a:pt x="148" y="148"/>
                  </a:lnTo>
                  <a:lnTo>
                    <a:pt x="163" y="126"/>
                  </a:lnTo>
                  <a:lnTo>
                    <a:pt x="173" y="98"/>
                  </a:lnTo>
                  <a:lnTo>
                    <a:pt x="183" y="71"/>
                  </a:lnTo>
                  <a:lnTo>
                    <a:pt x="193" y="42"/>
                  </a:lnTo>
                  <a:lnTo>
                    <a:pt x="210" y="20"/>
                  </a:lnTo>
                  <a:lnTo>
                    <a:pt x="233" y="4"/>
                  </a:lnTo>
                  <a:lnTo>
                    <a:pt x="266" y="0"/>
                  </a:lnTo>
                  <a:lnTo>
                    <a:pt x="258" y="7"/>
                  </a:lnTo>
                  <a:lnTo>
                    <a:pt x="251" y="19"/>
                  </a:lnTo>
                  <a:lnTo>
                    <a:pt x="242" y="28"/>
                  </a:lnTo>
                  <a:lnTo>
                    <a:pt x="237" y="37"/>
                  </a:lnTo>
                  <a:lnTo>
                    <a:pt x="227" y="58"/>
                  </a:lnTo>
                  <a:lnTo>
                    <a:pt x="218" y="84"/>
                  </a:lnTo>
                  <a:lnTo>
                    <a:pt x="210" y="114"/>
                  </a:lnTo>
                  <a:lnTo>
                    <a:pt x="203" y="144"/>
                  </a:lnTo>
                  <a:lnTo>
                    <a:pt x="192" y="173"/>
                  </a:lnTo>
                  <a:lnTo>
                    <a:pt x="178" y="198"/>
                  </a:lnTo>
                  <a:lnTo>
                    <a:pt x="158" y="216"/>
                  </a:lnTo>
                  <a:lnTo>
                    <a:pt x="134" y="228"/>
                  </a:lnTo>
                  <a:close/>
                </a:path>
              </a:pathLst>
            </a:custGeom>
            <a:solidFill>
              <a:srgbClr val="E6404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01" name="Freeform 99"/>
            <p:cNvSpPr>
              <a:spLocks/>
            </p:cNvSpPr>
            <p:nvPr/>
          </p:nvSpPr>
          <p:spPr bwMode="auto">
            <a:xfrm>
              <a:off x="4918" y="2142"/>
              <a:ext cx="84" cy="103"/>
            </a:xfrm>
            <a:custGeom>
              <a:avLst/>
              <a:gdLst>
                <a:gd name="T0" fmla="*/ 0 w 252"/>
                <a:gd name="T1" fmla="*/ 1 h 206"/>
                <a:gd name="T2" fmla="*/ 0 w 252"/>
                <a:gd name="T3" fmla="*/ 1 h 206"/>
                <a:gd name="T4" fmla="*/ 0 w 252"/>
                <a:gd name="T5" fmla="*/ 1 h 206"/>
                <a:gd name="T6" fmla="*/ 0 w 252"/>
                <a:gd name="T7" fmla="*/ 1 h 206"/>
                <a:gd name="T8" fmla="*/ 0 w 252"/>
                <a:gd name="T9" fmla="*/ 1 h 206"/>
                <a:gd name="T10" fmla="*/ 0 w 252"/>
                <a:gd name="T11" fmla="*/ 1 h 206"/>
                <a:gd name="T12" fmla="*/ 0 w 252"/>
                <a:gd name="T13" fmla="*/ 1 h 206"/>
                <a:gd name="T14" fmla="*/ 0 w 252"/>
                <a:gd name="T15" fmla="*/ 1 h 206"/>
                <a:gd name="T16" fmla="*/ 0 w 252"/>
                <a:gd name="T17" fmla="*/ 1 h 206"/>
                <a:gd name="T18" fmla="*/ 0 w 252"/>
                <a:gd name="T19" fmla="*/ 1 h 206"/>
                <a:gd name="T20" fmla="*/ 0 w 252"/>
                <a:gd name="T21" fmla="*/ 1 h 206"/>
                <a:gd name="T22" fmla="*/ 0 w 252"/>
                <a:gd name="T23" fmla="*/ 1 h 206"/>
                <a:gd name="T24" fmla="*/ 0 w 252"/>
                <a:gd name="T25" fmla="*/ 1 h 206"/>
                <a:gd name="T26" fmla="*/ 0 w 252"/>
                <a:gd name="T27" fmla="*/ 1 h 206"/>
                <a:gd name="T28" fmla="*/ 0 w 252"/>
                <a:gd name="T29" fmla="*/ 1 h 206"/>
                <a:gd name="T30" fmla="*/ 0 w 252"/>
                <a:gd name="T31" fmla="*/ 1 h 206"/>
                <a:gd name="T32" fmla="*/ 0 w 252"/>
                <a:gd name="T33" fmla="*/ 1 h 206"/>
                <a:gd name="T34" fmla="*/ 0 w 252"/>
                <a:gd name="T35" fmla="*/ 1 h 206"/>
                <a:gd name="T36" fmla="*/ 0 w 252"/>
                <a:gd name="T37" fmla="*/ 1 h 206"/>
                <a:gd name="T38" fmla="*/ 0 w 252"/>
                <a:gd name="T39" fmla="*/ 1 h 206"/>
                <a:gd name="T40" fmla="*/ 0 w 252"/>
                <a:gd name="T41" fmla="*/ 1 h 206"/>
                <a:gd name="T42" fmla="*/ 0 w 252"/>
                <a:gd name="T43" fmla="*/ 1 h 206"/>
                <a:gd name="T44" fmla="*/ 0 w 252"/>
                <a:gd name="T45" fmla="*/ 1 h 206"/>
                <a:gd name="T46" fmla="*/ 0 w 252"/>
                <a:gd name="T47" fmla="*/ 1 h 206"/>
                <a:gd name="T48" fmla="*/ 0 w 252"/>
                <a:gd name="T49" fmla="*/ 0 h 206"/>
                <a:gd name="T50" fmla="*/ 0 w 252"/>
                <a:gd name="T51" fmla="*/ 1 h 206"/>
                <a:gd name="T52" fmla="*/ 0 w 252"/>
                <a:gd name="T53" fmla="*/ 1 h 206"/>
                <a:gd name="T54" fmla="*/ 0 w 252"/>
                <a:gd name="T55" fmla="*/ 1 h 206"/>
                <a:gd name="T56" fmla="*/ 0 w 252"/>
                <a:gd name="T57" fmla="*/ 1 h 206"/>
                <a:gd name="T58" fmla="*/ 0 w 252"/>
                <a:gd name="T59" fmla="*/ 1 h 206"/>
                <a:gd name="T60" fmla="*/ 0 w 252"/>
                <a:gd name="T61" fmla="*/ 1 h 206"/>
                <a:gd name="T62" fmla="*/ 0 w 252"/>
                <a:gd name="T63" fmla="*/ 1 h 206"/>
                <a:gd name="T64" fmla="*/ 0 w 252"/>
                <a:gd name="T65" fmla="*/ 1 h 206"/>
                <a:gd name="T66" fmla="*/ 0 w 252"/>
                <a:gd name="T67" fmla="*/ 1 h 206"/>
                <a:gd name="T68" fmla="*/ 0 w 252"/>
                <a:gd name="T69" fmla="*/ 1 h 206"/>
                <a:gd name="T70" fmla="*/ 0 w 252"/>
                <a:gd name="T71" fmla="*/ 1 h 206"/>
                <a:gd name="T72" fmla="*/ 0 w 252"/>
                <a:gd name="T73" fmla="*/ 1 h 20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52"/>
                <a:gd name="T112" fmla="*/ 0 h 206"/>
                <a:gd name="T113" fmla="*/ 252 w 252"/>
                <a:gd name="T114" fmla="*/ 206 h 20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52" h="206">
                  <a:moveTo>
                    <a:pt x="127" y="206"/>
                  </a:moveTo>
                  <a:lnTo>
                    <a:pt x="94" y="196"/>
                  </a:lnTo>
                  <a:lnTo>
                    <a:pt x="69" y="184"/>
                  </a:lnTo>
                  <a:lnTo>
                    <a:pt x="46" y="170"/>
                  </a:lnTo>
                  <a:lnTo>
                    <a:pt x="29" y="155"/>
                  </a:lnTo>
                  <a:lnTo>
                    <a:pt x="15" y="138"/>
                  </a:lnTo>
                  <a:lnTo>
                    <a:pt x="5" y="120"/>
                  </a:lnTo>
                  <a:lnTo>
                    <a:pt x="0" y="101"/>
                  </a:lnTo>
                  <a:lnTo>
                    <a:pt x="0" y="82"/>
                  </a:lnTo>
                  <a:lnTo>
                    <a:pt x="3" y="98"/>
                  </a:lnTo>
                  <a:lnTo>
                    <a:pt x="10" y="114"/>
                  </a:lnTo>
                  <a:lnTo>
                    <a:pt x="21" y="125"/>
                  </a:lnTo>
                  <a:lnTo>
                    <a:pt x="36" y="138"/>
                  </a:lnTo>
                  <a:lnTo>
                    <a:pt x="53" y="146"/>
                  </a:lnTo>
                  <a:lnTo>
                    <a:pt x="75" y="154"/>
                  </a:lnTo>
                  <a:lnTo>
                    <a:pt x="97" y="158"/>
                  </a:lnTo>
                  <a:lnTo>
                    <a:pt x="123" y="162"/>
                  </a:lnTo>
                  <a:lnTo>
                    <a:pt x="140" y="148"/>
                  </a:lnTo>
                  <a:lnTo>
                    <a:pt x="154" y="127"/>
                  </a:lnTo>
                  <a:lnTo>
                    <a:pt x="164" y="99"/>
                  </a:lnTo>
                  <a:lnTo>
                    <a:pt x="175" y="72"/>
                  </a:lnTo>
                  <a:lnTo>
                    <a:pt x="186" y="43"/>
                  </a:lnTo>
                  <a:lnTo>
                    <a:pt x="203" y="20"/>
                  </a:lnTo>
                  <a:lnTo>
                    <a:pt x="223" y="4"/>
                  </a:lnTo>
                  <a:lnTo>
                    <a:pt x="252" y="0"/>
                  </a:lnTo>
                  <a:lnTo>
                    <a:pt x="245" y="5"/>
                  </a:lnTo>
                  <a:lnTo>
                    <a:pt x="238" y="16"/>
                  </a:lnTo>
                  <a:lnTo>
                    <a:pt x="231" y="25"/>
                  </a:lnTo>
                  <a:lnTo>
                    <a:pt x="227" y="33"/>
                  </a:lnTo>
                  <a:lnTo>
                    <a:pt x="219" y="48"/>
                  </a:lnTo>
                  <a:lnTo>
                    <a:pt x="210" y="72"/>
                  </a:lnTo>
                  <a:lnTo>
                    <a:pt x="200" y="98"/>
                  </a:lnTo>
                  <a:lnTo>
                    <a:pt x="192" y="128"/>
                  </a:lnTo>
                  <a:lnTo>
                    <a:pt x="179" y="154"/>
                  </a:lnTo>
                  <a:lnTo>
                    <a:pt x="165" y="179"/>
                  </a:lnTo>
                  <a:lnTo>
                    <a:pt x="148" y="196"/>
                  </a:lnTo>
                  <a:lnTo>
                    <a:pt x="127" y="206"/>
                  </a:lnTo>
                  <a:close/>
                </a:path>
              </a:pathLst>
            </a:custGeom>
            <a:solidFill>
              <a:srgbClr val="FF545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02" name="Freeform 100"/>
            <p:cNvSpPr>
              <a:spLocks/>
            </p:cNvSpPr>
            <p:nvPr/>
          </p:nvSpPr>
          <p:spPr bwMode="auto">
            <a:xfrm>
              <a:off x="4910" y="2002"/>
              <a:ext cx="97" cy="128"/>
            </a:xfrm>
            <a:custGeom>
              <a:avLst/>
              <a:gdLst>
                <a:gd name="T0" fmla="*/ 0 w 291"/>
                <a:gd name="T1" fmla="*/ 1 h 255"/>
                <a:gd name="T2" fmla="*/ 0 w 291"/>
                <a:gd name="T3" fmla="*/ 1 h 255"/>
                <a:gd name="T4" fmla="*/ 0 w 291"/>
                <a:gd name="T5" fmla="*/ 1 h 255"/>
                <a:gd name="T6" fmla="*/ 0 w 291"/>
                <a:gd name="T7" fmla="*/ 1 h 255"/>
                <a:gd name="T8" fmla="*/ 0 w 291"/>
                <a:gd name="T9" fmla="*/ 1 h 255"/>
                <a:gd name="T10" fmla="*/ 0 w 291"/>
                <a:gd name="T11" fmla="*/ 1 h 255"/>
                <a:gd name="T12" fmla="*/ 0 w 291"/>
                <a:gd name="T13" fmla="*/ 1 h 255"/>
                <a:gd name="T14" fmla="*/ 0 w 291"/>
                <a:gd name="T15" fmla="*/ 1 h 255"/>
                <a:gd name="T16" fmla="*/ 0 w 291"/>
                <a:gd name="T17" fmla="*/ 1 h 255"/>
                <a:gd name="T18" fmla="*/ 0 w 291"/>
                <a:gd name="T19" fmla="*/ 1 h 255"/>
                <a:gd name="T20" fmla="*/ 0 w 291"/>
                <a:gd name="T21" fmla="*/ 1 h 255"/>
                <a:gd name="T22" fmla="*/ 0 w 291"/>
                <a:gd name="T23" fmla="*/ 1 h 255"/>
                <a:gd name="T24" fmla="*/ 0 w 291"/>
                <a:gd name="T25" fmla="*/ 1 h 255"/>
                <a:gd name="T26" fmla="*/ 0 w 291"/>
                <a:gd name="T27" fmla="*/ 1 h 255"/>
                <a:gd name="T28" fmla="*/ 0 w 291"/>
                <a:gd name="T29" fmla="*/ 1 h 255"/>
                <a:gd name="T30" fmla="*/ 0 w 291"/>
                <a:gd name="T31" fmla="*/ 1 h 255"/>
                <a:gd name="T32" fmla="*/ 0 w 291"/>
                <a:gd name="T33" fmla="*/ 1 h 255"/>
                <a:gd name="T34" fmla="*/ 0 w 291"/>
                <a:gd name="T35" fmla="*/ 1 h 255"/>
                <a:gd name="T36" fmla="*/ 0 w 291"/>
                <a:gd name="T37" fmla="*/ 1 h 255"/>
                <a:gd name="T38" fmla="*/ 0 w 291"/>
                <a:gd name="T39" fmla="*/ 0 h 255"/>
                <a:gd name="T40" fmla="*/ 0 w 291"/>
                <a:gd name="T41" fmla="*/ 0 h 255"/>
                <a:gd name="T42" fmla="*/ 0 w 291"/>
                <a:gd name="T43" fmla="*/ 1 h 255"/>
                <a:gd name="T44" fmla="*/ 0 w 291"/>
                <a:gd name="T45" fmla="*/ 1 h 255"/>
                <a:gd name="T46" fmla="*/ 0 w 291"/>
                <a:gd name="T47" fmla="*/ 1 h 255"/>
                <a:gd name="T48" fmla="*/ 0 w 291"/>
                <a:gd name="T49" fmla="*/ 1 h 255"/>
                <a:gd name="T50" fmla="*/ 0 w 291"/>
                <a:gd name="T51" fmla="*/ 1 h 255"/>
                <a:gd name="T52" fmla="*/ 0 w 291"/>
                <a:gd name="T53" fmla="*/ 1 h 255"/>
                <a:gd name="T54" fmla="*/ 0 w 291"/>
                <a:gd name="T55" fmla="*/ 1 h 255"/>
                <a:gd name="T56" fmla="*/ 0 w 291"/>
                <a:gd name="T57" fmla="*/ 1 h 25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91"/>
                <a:gd name="T88" fmla="*/ 0 h 255"/>
                <a:gd name="T89" fmla="*/ 291 w 291"/>
                <a:gd name="T90" fmla="*/ 255 h 255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91" h="255">
                  <a:moveTo>
                    <a:pt x="0" y="134"/>
                  </a:moveTo>
                  <a:lnTo>
                    <a:pt x="34" y="142"/>
                  </a:lnTo>
                  <a:lnTo>
                    <a:pt x="69" y="148"/>
                  </a:lnTo>
                  <a:lnTo>
                    <a:pt x="103" y="154"/>
                  </a:lnTo>
                  <a:lnTo>
                    <a:pt x="137" y="163"/>
                  </a:lnTo>
                  <a:lnTo>
                    <a:pt x="171" y="175"/>
                  </a:lnTo>
                  <a:lnTo>
                    <a:pt x="209" y="193"/>
                  </a:lnTo>
                  <a:lnTo>
                    <a:pt x="247" y="219"/>
                  </a:lnTo>
                  <a:lnTo>
                    <a:pt x="291" y="255"/>
                  </a:lnTo>
                  <a:lnTo>
                    <a:pt x="288" y="246"/>
                  </a:lnTo>
                  <a:lnTo>
                    <a:pt x="286" y="237"/>
                  </a:lnTo>
                  <a:lnTo>
                    <a:pt x="283" y="229"/>
                  </a:lnTo>
                  <a:lnTo>
                    <a:pt x="283" y="222"/>
                  </a:lnTo>
                  <a:lnTo>
                    <a:pt x="264" y="193"/>
                  </a:lnTo>
                  <a:lnTo>
                    <a:pt x="250" y="158"/>
                  </a:lnTo>
                  <a:lnTo>
                    <a:pt x="237" y="118"/>
                  </a:lnTo>
                  <a:lnTo>
                    <a:pt x="226" y="79"/>
                  </a:lnTo>
                  <a:lnTo>
                    <a:pt x="209" y="44"/>
                  </a:lnTo>
                  <a:lnTo>
                    <a:pt x="186" y="17"/>
                  </a:lnTo>
                  <a:lnTo>
                    <a:pt x="155" y="0"/>
                  </a:lnTo>
                  <a:lnTo>
                    <a:pt x="113" y="0"/>
                  </a:lnTo>
                  <a:lnTo>
                    <a:pt x="87" y="9"/>
                  </a:lnTo>
                  <a:lnTo>
                    <a:pt x="68" y="22"/>
                  </a:lnTo>
                  <a:lnTo>
                    <a:pt x="49" y="35"/>
                  </a:lnTo>
                  <a:lnTo>
                    <a:pt x="35" y="52"/>
                  </a:lnTo>
                  <a:lnTo>
                    <a:pt x="22" y="69"/>
                  </a:lnTo>
                  <a:lnTo>
                    <a:pt x="14" y="90"/>
                  </a:lnTo>
                  <a:lnTo>
                    <a:pt x="5" y="111"/>
                  </a:lnTo>
                  <a:lnTo>
                    <a:pt x="0" y="134"/>
                  </a:lnTo>
                  <a:close/>
                </a:path>
              </a:pathLst>
            </a:custGeom>
            <a:solidFill>
              <a:srgbClr val="CC2E2E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03" name="Freeform 101"/>
            <p:cNvSpPr>
              <a:spLocks/>
            </p:cNvSpPr>
            <p:nvPr/>
          </p:nvSpPr>
          <p:spPr bwMode="auto">
            <a:xfrm>
              <a:off x="4915" y="2008"/>
              <a:ext cx="87" cy="116"/>
            </a:xfrm>
            <a:custGeom>
              <a:avLst/>
              <a:gdLst>
                <a:gd name="T0" fmla="*/ 0 w 262"/>
                <a:gd name="T1" fmla="*/ 1 h 231"/>
                <a:gd name="T2" fmla="*/ 0 w 262"/>
                <a:gd name="T3" fmla="*/ 1 h 231"/>
                <a:gd name="T4" fmla="*/ 0 w 262"/>
                <a:gd name="T5" fmla="*/ 1 h 231"/>
                <a:gd name="T6" fmla="*/ 0 w 262"/>
                <a:gd name="T7" fmla="*/ 1 h 231"/>
                <a:gd name="T8" fmla="*/ 0 w 262"/>
                <a:gd name="T9" fmla="*/ 1 h 231"/>
                <a:gd name="T10" fmla="*/ 0 w 262"/>
                <a:gd name="T11" fmla="*/ 1 h 231"/>
                <a:gd name="T12" fmla="*/ 0 w 262"/>
                <a:gd name="T13" fmla="*/ 1 h 231"/>
                <a:gd name="T14" fmla="*/ 0 w 262"/>
                <a:gd name="T15" fmla="*/ 1 h 231"/>
                <a:gd name="T16" fmla="*/ 0 w 262"/>
                <a:gd name="T17" fmla="*/ 1 h 231"/>
                <a:gd name="T18" fmla="*/ 0 w 262"/>
                <a:gd name="T19" fmla="*/ 1 h 231"/>
                <a:gd name="T20" fmla="*/ 0 w 262"/>
                <a:gd name="T21" fmla="*/ 1 h 231"/>
                <a:gd name="T22" fmla="*/ 0 w 262"/>
                <a:gd name="T23" fmla="*/ 1 h 231"/>
                <a:gd name="T24" fmla="*/ 0 w 262"/>
                <a:gd name="T25" fmla="*/ 1 h 231"/>
                <a:gd name="T26" fmla="*/ 0 w 262"/>
                <a:gd name="T27" fmla="*/ 1 h 231"/>
                <a:gd name="T28" fmla="*/ 0 w 262"/>
                <a:gd name="T29" fmla="*/ 1 h 231"/>
                <a:gd name="T30" fmla="*/ 0 w 262"/>
                <a:gd name="T31" fmla="*/ 1 h 231"/>
                <a:gd name="T32" fmla="*/ 0 w 262"/>
                <a:gd name="T33" fmla="*/ 1 h 231"/>
                <a:gd name="T34" fmla="*/ 0 w 262"/>
                <a:gd name="T35" fmla="*/ 1 h 231"/>
                <a:gd name="T36" fmla="*/ 0 w 262"/>
                <a:gd name="T37" fmla="*/ 1 h 231"/>
                <a:gd name="T38" fmla="*/ 0 w 262"/>
                <a:gd name="T39" fmla="*/ 0 h 231"/>
                <a:gd name="T40" fmla="*/ 0 w 262"/>
                <a:gd name="T41" fmla="*/ 0 h 231"/>
                <a:gd name="T42" fmla="*/ 0 w 262"/>
                <a:gd name="T43" fmla="*/ 1 h 231"/>
                <a:gd name="T44" fmla="*/ 0 w 262"/>
                <a:gd name="T45" fmla="*/ 1 h 231"/>
                <a:gd name="T46" fmla="*/ 0 w 262"/>
                <a:gd name="T47" fmla="*/ 1 h 231"/>
                <a:gd name="T48" fmla="*/ 0 w 262"/>
                <a:gd name="T49" fmla="*/ 1 h 231"/>
                <a:gd name="T50" fmla="*/ 0 w 262"/>
                <a:gd name="T51" fmla="*/ 1 h 231"/>
                <a:gd name="T52" fmla="*/ 0 w 262"/>
                <a:gd name="T53" fmla="*/ 1 h 231"/>
                <a:gd name="T54" fmla="*/ 0 w 262"/>
                <a:gd name="T55" fmla="*/ 1 h 231"/>
                <a:gd name="T56" fmla="*/ 0 w 262"/>
                <a:gd name="T57" fmla="*/ 1 h 23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62"/>
                <a:gd name="T88" fmla="*/ 0 h 231"/>
                <a:gd name="T89" fmla="*/ 262 w 262"/>
                <a:gd name="T90" fmla="*/ 231 h 23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62" h="231">
                  <a:moveTo>
                    <a:pt x="0" y="122"/>
                  </a:moveTo>
                  <a:lnTo>
                    <a:pt x="31" y="128"/>
                  </a:lnTo>
                  <a:lnTo>
                    <a:pt x="62" y="135"/>
                  </a:lnTo>
                  <a:lnTo>
                    <a:pt x="92" y="140"/>
                  </a:lnTo>
                  <a:lnTo>
                    <a:pt x="123" y="148"/>
                  </a:lnTo>
                  <a:lnTo>
                    <a:pt x="152" y="157"/>
                  </a:lnTo>
                  <a:lnTo>
                    <a:pt x="186" y="174"/>
                  </a:lnTo>
                  <a:lnTo>
                    <a:pt x="221" y="197"/>
                  </a:lnTo>
                  <a:lnTo>
                    <a:pt x="262" y="231"/>
                  </a:lnTo>
                  <a:lnTo>
                    <a:pt x="261" y="224"/>
                  </a:lnTo>
                  <a:lnTo>
                    <a:pt x="260" y="216"/>
                  </a:lnTo>
                  <a:lnTo>
                    <a:pt x="257" y="208"/>
                  </a:lnTo>
                  <a:lnTo>
                    <a:pt x="255" y="200"/>
                  </a:lnTo>
                  <a:lnTo>
                    <a:pt x="237" y="174"/>
                  </a:lnTo>
                  <a:lnTo>
                    <a:pt x="224" y="143"/>
                  </a:lnTo>
                  <a:lnTo>
                    <a:pt x="213" y="106"/>
                  </a:lnTo>
                  <a:lnTo>
                    <a:pt x="203" y="72"/>
                  </a:lnTo>
                  <a:lnTo>
                    <a:pt x="188" y="39"/>
                  </a:lnTo>
                  <a:lnTo>
                    <a:pt x="168" y="15"/>
                  </a:lnTo>
                  <a:lnTo>
                    <a:pt x="140" y="0"/>
                  </a:lnTo>
                  <a:lnTo>
                    <a:pt x="102" y="0"/>
                  </a:lnTo>
                  <a:lnTo>
                    <a:pt x="78" y="8"/>
                  </a:lnTo>
                  <a:lnTo>
                    <a:pt x="59" y="20"/>
                  </a:lnTo>
                  <a:lnTo>
                    <a:pt x="42" y="32"/>
                  </a:lnTo>
                  <a:lnTo>
                    <a:pt x="31" y="47"/>
                  </a:lnTo>
                  <a:lnTo>
                    <a:pt x="20" y="62"/>
                  </a:lnTo>
                  <a:lnTo>
                    <a:pt x="13" y="80"/>
                  </a:lnTo>
                  <a:lnTo>
                    <a:pt x="4" y="100"/>
                  </a:lnTo>
                  <a:lnTo>
                    <a:pt x="0" y="122"/>
                  </a:lnTo>
                  <a:close/>
                </a:path>
              </a:pathLst>
            </a:custGeom>
            <a:solidFill>
              <a:srgbClr val="DB3B3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04" name="Freeform 102"/>
            <p:cNvSpPr>
              <a:spLocks/>
            </p:cNvSpPr>
            <p:nvPr/>
          </p:nvSpPr>
          <p:spPr bwMode="auto">
            <a:xfrm>
              <a:off x="4919" y="2013"/>
              <a:ext cx="79" cy="104"/>
            </a:xfrm>
            <a:custGeom>
              <a:avLst/>
              <a:gdLst>
                <a:gd name="T0" fmla="*/ 0 w 237"/>
                <a:gd name="T1" fmla="*/ 0 h 209"/>
                <a:gd name="T2" fmla="*/ 0 w 237"/>
                <a:gd name="T3" fmla="*/ 0 h 209"/>
                <a:gd name="T4" fmla="*/ 0 w 237"/>
                <a:gd name="T5" fmla="*/ 0 h 209"/>
                <a:gd name="T6" fmla="*/ 0 w 237"/>
                <a:gd name="T7" fmla="*/ 0 h 209"/>
                <a:gd name="T8" fmla="*/ 0 w 237"/>
                <a:gd name="T9" fmla="*/ 0 h 209"/>
                <a:gd name="T10" fmla="*/ 0 w 237"/>
                <a:gd name="T11" fmla="*/ 0 h 209"/>
                <a:gd name="T12" fmla="*/ 0 w 237"/>
                <a:gd name="T13" fmla="*/ 0 h 209"/>
                <a:gd name="T14" fmla="*/ 0 w 237"/>
                <a:gd name="T15" fmla="*/ 0 h 209"/>
                <a:gd name="T16" fmla="*/ 0 w 237"/>
                <a:gd name="T17" fmla="*/ 0 h 209"/>
                <a:gd name="T18" fmla="*/ 0 w 237"/>
                <a:gd name="T19" fmla="*/ 0 h 209"/>
                <a:gd name="T20" fmla="*/ 0 w 237"/>
                <a:gd name="T21" fmla="*/ 0 h 209"/>
                <a:gd name="T22" fmla="*/ 0 w 237"/>
                <a:gd name="T23" fmla="*/ 0 h 209"/>
                <a:gd name="T24" fmla="*/ 0 w 237"/>
                <a:gd name="T25" fmla="*/ 0 h 209"/>
                <a:gd name="T26" fmla="*/ 0 w 237"/>
                <a:gd name="T27" fmla="*/ 0 h 209"/>
                <a:gd name="T28" fmla="*/ 0 w 237"/>
                <a:gd name="T29" fmla="*/ 0 h 209"/>
                <a:gd name="T30" fmla="*/ 0 w 237"/>
                <a:gd name="T31" fmla="*/ 0 h 209"/>
                <a:gd name="T32" fmla="*/ 0 w 237"/>
                <a:gd name="T33" fmla="*/ 0 h 209"/>
                <a:gd name="T34" fmla="*/ 0 w 237"/>
                <a:gd name="T35" fmla="*/ 0 h 209"/>
                <a:gd name="T36" fmla="*/ 0 w 237"/>
                <a:gd name="T37" fmla="*/ 0 h 209"/>
                <a:gd name="T38" fmla="*/ 0 w 237"/>
                <a:gd name="T39" fmla="*/ 0 h 209"/>
                <a:gd name="T40" fmla="*/ 0 w 237"/>
                <a:gd name="T41" fmla="*/ 0 h 209"/>
                <a:gd name="T42" fmla="*/ 0 w 237"/>
                <a:gd name="T43" fmla="*/ 0 h 209"/>
                <a:gd name="T44" fmla="*/ 0 w 237"/>
                <a:gd name="T45" fmla="*/ 0 h 209"/>
                <a:gd name="T46" fmla="*/ 0 w 237"/>
                <a:gd name="T47" fmla="*/ 0 h 209"/>
                <a:gd name="T48" fmla="*/ 0 w 237"/>
                <a:gd name="T49" fmla="*/ 0 h 209"/>
                <a:gd name="T50" fmla="*/ 0 w 237"/>
                <a:gd name="T51" fmla="*/ 0 h 209"/>
                <a:gd name="T52" fmla="*/ 0 w 237"/>
                <a:gd name="T53" fmla="*/ 0 h 209"/>
                <a:gd name="T54" fmla="*/ 0 w 237"/>
                <a:gd name="T55" fmla="*/ 0 h 209"/>
                <a:gd name="T56" fmla="*/ 0 w 237"/>
                <a:gd name="T57" fmla="*/ 0 h 20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37"/>
                <a:gd name="T88" fmla="*/ 0 h 209"/>
                <a:gd name="T89" fmla="*/ 237 w 237"/>
                <a:gd name="T90" fmla="*/ 209 h 209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37" h="209">
                  <a:moveTo>
                    <a:pt x="0" y="111"/>
                  </a:moveTo>
                  <a:lnTo>
                    <a:pt x="28" y="117"/>
                  </a:lnTo>
                  <a:lnTo>
                    <a:pt x="56" y="123"/>
                  </a:lnTo>
                  <a:lnTo>
                    <a:pt x="83" y="127"/>
                  </a:lnTo>
                  <a:lnTo>
                    <a:pt x="111" y="135"/>
                  </a:lnTo>
                  <a:lnTo>
                    <a:pt x="139" y="144"/>
                  </a:lnTo>
                  <a:lnTo>
                    <a:pt x="169" y="158"/>
                  </a:lnTo>
                  <a:lnTo>
                    <a:pt x="200" y="179"/>
                  </a:lnTo>
                  <a:lnTo>
                    <a:pt x="237" y="209"/>
                  </a:lnTo>
                  <a:lnTo>
                    <a:pt x="234" y="202"/>
                  </a:lnTo>
                  <a:lnTo>
                    <a:pt x="232" y="195"/>
                  </a:lnTo>
                  <a:lnTo>
                    <a:pt x="230" y="188"/>
                  </a:lnTo>
                  <a:lnTo>
                    <a:pt x="230" y="182"/>
                  </a:lnTo>
                  <a:lnTo>
                    <a:pt x="214" y="158"/>
                  </a:lnTo>
                  <a:lnTo>
                    <a:pt x="203" y="130"/>
                  </a:lnTo>
                  <a:lnTo>
                    <a:pt x="193" y="97"/>
                  </a:lnTo>
                  <a:lnTo>
                    <a:pt x="183" y="67"/>
                  </a:lnTo>
                  <a:lnTo>
                    <a:pt x="169" y="37"/>
                  </a:lnTo>
                  <a:lnTo>
                    <a:pt x="152" y="15"/>
                  </a:lnTo>
                  <a:lnTo>
                    <a:pt x="125" y="0"/>
                  </a:lnTo>
                  <a:lnTo>
                    <a:pt x="91" y="0"/>
                  </a:lnTo>
                  <a:lnTo>
                    <a:pt x="70" y="7"/>
                  </a:lnTo>
                  <a:lnTo>
                    <a:pt x="55" y="17"/>
                  </a:lnTo>
                  <a:lnTo>
                    <a:pt x="41" y="29"/>
                  </a:lnTo>
                  <a:lnTo>
                    <a:pt x="29" y="44"/>
                  </a:lnTo>
                  <a:lnTo>
                    <a:pt x="19" y="58"/>
                  </a:lnTo>
                  <a:lnTo>
                    <a:pt x="11" y="75"/>
                  </a:lnTo>
                  <a:lnTo>
                    <a:pt x="4" y="92"/>
                  </a:lnTo>
                  <a:lnTo>
                    <a:pt x="0" y="111"/>
                  </a:lnTo>
                  <a:close/>
                </a:path>
              </a:pathLst>
            </a:custGeom>
            <a:solidFill>
              <a:srgbClr val="ED47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05" name="Freeform 103"/>
            <p:cNvSpPr>
              <a:spLocks/>
            </p:cNvSpPr>
            <p:nvPr/>
          </p:nvSpPr>
          <p:spPr bwMode="auto">
            <a:xfrm>
              <a:off x="4924" y="2019"/>
              <a:ext cx="70" cy="92"/>
            </a:xfrm>
            <a:custGeom>
              <a:avLst/>
              <a:gdLst>
                <a:gd name="T0" fmla="*/ 0 w 209"/>
                <a:gd name="T1" fmla="*/ 1 h 184"/>
                <a:gd name="T2" fmla="*/ 0 w 209"/>
                <a:gd name="T3" fmla="*/ 1 h 184"/>
                <a:gd name="T4" fmla="*/ 0 w 209"/>
                <a:gd name="T5" fmla="*/ 1 h 184"/>
                <a:gd name="T6" fmla="*/ 0 w 209"/>
                <a:gd name="T7" fmla="*/ 1 h 184"/>
                <a:gd name="T8" fmla="*/ 0 w 209"/>
                <a:gd name="T9" fmla="*/ 1 h 184"/>
                <a:gd name="T10" fmla="*/ 0 w 209"/>
                <a:gd name="T11" fmla="*/ 1 h 184"/>
                <a:gd name="T12" fmla="*/ 0 w 209"/>
                <a:gd name="T13" fmla="*/ 1 h 184"/>
                <a:gd name="T14" fmla="*/ 0 w 209"/>
                <a:gd name="T15" fmla="*/ 1 h 184"/>
                <a:gd name="T16" fmla="*/ 0 w 209"/>
                <a:gd name="T17" fmla="*/ 1 h 184"/>
                <a:gd name="T18" fmla="*/ 0 w 209"/>
                <a:gd name="T19" fmla="*/ 1 h 184"/>
                <a:gd name="T20" fmla="*/ 0 w 209"/>
                <a:gd name="T21" fmla="*/ 1 h 184"/>
                <a:gd name="T22" fmla="*/ 0 w 209"/>
                <a:gd name="T23" fmla="*/ 1 h 184"/>
                <a:gd name="T24" fmla="*/ 0 w 209"/>
                <a:gd name="T25" fmla="*/ 1 h 184"/>
                <a:gd name="T26" fmla="*/ 0 w 209"/>
                <a:gd name="T27" fmla="*/ 1 h 184"/>
                <a:gd name="T28" fmla="*/ 0 w 209"/>
                <a:gd name="T29" fmla="*/ 1 h 184"/>
                <a:gd name="T30" fmla="*/ 0 w 209"/>
                <a:gd name="T31" fmla="*/ 1 h 184"/>
                <a:gd name="T32" fmla="*/ 0 w 209"/>
                <a:gd name="T33" fmla="*/ 1 h 184"/>
                <a:gd name="T34" fmla="*/ 0 w 209"/>
                <a:gd name="T35" fmla="*/ 0 h 184"/>
                <a:gd name="T36" fmla="*/ 0 w 209"/>
                <a:gd name="T37" fmla="*/ 0 h 184"/>
                <a:gd name="T38" fmla="*/ 0 w 209"/>
                <a:gd name="T39" fmla="*/ 1 h 184"/>
                <a:gd name="T40" fmla="*/ 0 w 209"/>
                <a:gd name="T41" fmla="*/ 1 h 184"/>
                <a:gd name="T42" fmla="*/ 0 w 209"/>
                <a:gd name="T43" fmla="*/ 1 h 184"/>
                <a:gd name="T44" fmla="*/ 0 w 209"/>
                <a:gd name="T45" fmla="*/ 1 h 184"/>
                <a:gd name="T46" fmla="*/ 0 w 209"/>
                <a:gd name="T47" fmla="*/ 1 h 184"/>
                <a:gd name="T48" fmla="*/ 0 w 209"/>
                <a:gd name="T49" fmla="*/ 1 h 184"/>
                <a:gd name="T50" fmla="*/ 0 w 209"/>
                <a:gd name="T51" fmla="*/ 1 h 184"/>
                <a:gd name="T52" fmla="*/ 0 w 209"/>
                <a:gd name="T53" fmla="*/ 1 h 18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209"/>
                <a:gd name="T82" fmla="*/ 0 h 184"/>
                <a:gd name="T83" fmla="*/ 209 w 209"/>
                <a:gd name="T84" fmla="*/ 184 h 184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209" h="184">
                  <a:moveTo>
                    <a:pt x="0" y="97"/>
                  </a:moveTo>
                  <a:lnTo>
                    <a:pt x="24" y="102"/>
                  </a:lnTo>
                  <a:lnTo>
                    <a:pt x="49" y="107"/>
                  </a:lnTo>
                  <a:lnTo>
                    <a:pt x="73" y="111"/>
                  </a:lnTo>
                  <a:lnTo>
                    <a:pt x="99" y="118"/>
                  </a:lnTo>
                  <a:lnTo>
                    <a:pt x="123" y="127"/>
                  </a:lnTo>
                  <a:lnTo>
                    <a:pt x="149" y="140"/>
                  </a:lnTo>
                  <a:lnTo>
                    <a:pt x="178" y="158"/>
                  </a:lnTo>
                  <a:lnTo>
                    <a:pt x="209" y="184"/>
                  </a:lnTo>
                  <a:lnTo>
                    <a:pt x="206" y="171"/>
                  </a:lnTo>
                  <a:lnTo>
                    <a:pt x="203" y="159"/>
                  </a:lnTo>
                  <a:lnTo>
                    <a:pt x="189" y="139"/>
                  </a:lnTo>
                  <a:lnTo>
                    <a:pt x="179" y="114"/>
                  </a:lnTo>
                  <a:lnTo>
                    <a:pt x="171" y="85"/>
                  </a:lnTo>
                  <a:lnTo>
                    <a:pt x="162" y="58"/>
                  </a:lnTo>
                  <a:lnTo>
                    <a:pt x="149" y="32"/>
                  </a:lnTo>
                  <a:lnTo>
                    <a:pt x="134" y="12"/>
                  </a:lnTo>
                  <a:lnTo>
                    <a:pt x="111" y="0"/>
                  </a:lnTo>
                  <a:lnTo>
                    <a:pt x="82" y="0"/>
                  </a:lnTo>
                  <a:lnTo>
                    <a:pt x="62" y="7"/>
                  </a:lnTo>
                  <a:lnTo>
                    <a:pt x="48" y="16"/>
                  </a:lnTo>
                  <a:lnTo>
                    <a:pt x="34" y="26"/>
                  </a:lnTo>
                  <a:lnTo>
                    <a:pt x="25" y="38"/>
                  </a:lnTo>
                  <a:lnTo>
                    <a:pt x="15" y="50"/>
                  </a:lnTo>
                  <a:lnTo>
                    <a:pt x="10" y="65"/>
                  </a:lnTo>
                  <a:lnTo>
                    <a:pt x="4" y="80"/>
                  </a:lnTo>
                  <a:lnTo>
                    <a:pt x="0" y="97"/>
                  </a:lnTo>
                  <a:close/>
                </a:path>
              </a:pathLst>
            </a:custGeom>
            <a:solidFill>
              <a:srgbClr val="FF545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06" name="Freeform 104"/>
            <p:cNvSpPr>
              <a:spLocks/>
            </p:cNvSpPr>
            <p:nvPr/>
          </p:nvSpPr>
          <p:spPr bwMode="auto">
            <a:xfrm>
              <a:off x="5202" y="1975"/>
              <a:ext cx="21" cy="105"/>
            </a:xfrm>
            <a:custGeom>
              <a:avLst/>
              <a:gdLst>
                <a:gd name="T0" fmla="*/ 0 w 64"/>
                <a:gd name="T1" fmla="*/ 0 h 210"/>
                <a:gd name="T2" fmla="*/ 0 w 64"/>
                <a:gd name="T3" fmla="*/ 1 h 210"/>
                <a:gd name="T4" fmla="*/ 0 w 64"/>
                <a:gd name="T5" fmla="*/ 1 h 210"/>
                <a:gd name="T6" fmla="*/ 0 w 64"/>
                <a:gd name="T7" fmla="*/ 1 h 210"/>
                <a:gd name="T8" fmla="*/ 0 w 64"/>
                <a:gd name="T9" fmla="*/ 1 h 210"/>
                <a:gd name="T10" fmla="*/ 0 w 64"/>
                <a:gd name="T11" fmla="*/ 1 h 210"/>
                <a:gd name="T12" fmla="*/ 0 w 64"/>
                <a:gd name="T13" fmla="*/ 1 h 210"/>
                <a:gd name="T14" fmla="*/ 0 w 64"/>
                <a:gd name="T15" fmla="*/ 1 h 210"/>
                <a:gd name="T16" fmla="*/ 0 w 64"/>
                <a:gd name="T17" fmla="*/ 1 h 210"/>
                <a:gd name="T18" fmla="*/ 0 w 64"/>
                <a:gd name="T19" fmla="*/ 1 h 210"/>
                <a:gd name="T20" fmla="*/ 0 w 64"/>
                <a:gd name="T21" fmla="*/ 1 h 210"/>
                <a:gd name="T22" fmla="*/ 0 w 64"/>
                <a:gd name="T23" fmla="*/ 1 h 210"/>
                <a:gd name="T24" fmla="*/ 0 w 64"/>
                <a:gd name="T25" fmla="*/ 1 h 210"/>
                <a:gd name="T26" fmla="*/ 0 w 64"/>
                <a:gd name="T27" fmla="*/ 1 h 210"/>
                <a:gd name="T28" fmla="*/ 0 w 64"/>
                <a:gd name="T29" fmla="*/ 1 h 210"/>
                <a:gd name="T30" fmla="*/ 0 w 64"/>
                <a:gd name="T31" fmla="*/ 1 h 210"/>
                <a:gd name="T32" fmla="*/ 0 w 64"/>
                <a:gd name="T33" fmla="*/ 1 h 210"/>
                <a:gd name="T34" fmla="*/ 0 w 64"/>
                <a:gd name="T35" fmla="*/ 1 h 210"/>
                <a:gd name="T36" fmla="*/ 0 w 64"/>
                <a:gd name="T37" fmla="*/ 1 h 210"/>
                <a:gd name="T38" fmla="*/ 0 w 64"/>
                <a:gd name="T39" fmla="*/ 1 h 210"/>
                <a:gd name="T40" fmla="*/ 0 w 64"/>
                <a:gd name="T41" fmla="*/ 1 h 210"/>
                <a:gd name="T42" fmla="*/ 0 w 64"/>
                <a:gd name="T43" fmla="*/ 1 h 210"/>
                <a:gd name="T44" fmla="*/ 0 w 64"/>
                <a:gd name="T45" fmla="*/ 1 h 210"/>
                <a:gd name="T46" fmla="*/ 0 w 64"/>
                <a:gd name="T47" fmla="*/ 1 h 210"/>
                <a:gd name="T48" fmla="*/ 0 w 64"/>
                <a:gd name="T49" fmla="*/ 0 h 21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64"/>
                <a:gd name="T76" fmla="*/ 0 h 210"/>
                <a:gd name="T77" fmla="*/ 64 w 64"/>
                <a:gd name="T78" fmla="*/ 210 h 21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64" h="210">
                  <a:moveTo>
                    <a:pt x="64" y="0"/>
                  </a:moveTo>
                  <a:lnTo>
                    <a:pt x="57" y="26"/>
                  </a:lnTo>
                  <a:lnTo>
                    <a:pt x="50" y="52"/>
                  </a:lnTo>
                  <a:lnTo>
                    <a:pt x="43" y="78"/>
                  </a:lnTo>
                  <a:lnTo>
                    <a:pt x="36" y="105"/>
                  </a:lnTo>
                  <a:lnTo>
                    <a:pt x="28" y="132"/>
                  </a:lnTo>
                  <a:lnTo>
                    <a:pt x="19" y="158"/>
                  </a:lnTo>
                  <a:lnTo>
                    <a:pt x="9" y="184"/>
                  </a:lnTo>
                  <a:lnTo>
                    <a:pt x="0" y="210"/>
                  </a:lnTo>
                  <a:lnTo>
                    <a:pt x="5" y="196"/>
                  </a:lnTo>
                  <a:lnTo>
                    <a:pt x="14" y="181"/>
                  </a:lnTo>
                  <a:lnTo>
                    <a:pt x="19" y="166"/>
                  </a:lnTo>
                  <a:lnTo>
                    <a:pt x="28" y="150"/>
                  </a:lnTo>
                  <a:lnTo>
                    <a:pt x="35" y="132"/>
                  </a:lnTo>
                  <a:lnTo>
                    <a:pt x="42" y="115"/>
                  </a:lnTo>
                  <a:lnTo>
                    <a:pt x="49" y="95"/>
                  </a:lnTo>
                  <a:lnTo>
                    <a:pt x="57" y="75"/>
                  </a:lnTo>
                  <a:lnTo>
                    <a:pt x="57" y="65"/>
                  </a:lnTo>
                  <a:lnTo>
                    <a:pt x="57" y="56"/>
                  </a:lnTo>
                  <a:lnTo>
                    <a:pt x="59" y="45"/>
                  </a:lnTo>
                  <a:lnTo>
                    <a:pt x="60" y="38"/>
                  </a:lnTo>
                  <a:lnTo>
                    <a:pt x="60" y="27"/>
                  </a:lnTo>
                  <a:lnTo>
                    <a:pt x="62" y="18"/>
                  </a:lnTo>
                  <a:lnTo>
                    <a:pt x="63" y="8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A37357"/>
            </a:solidFill>
            <a:ln w="0">
              <a:solidFill>
                <a:srgbClr val="A37357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07" name="Freeform 105"/>
            <p:cNvSpPr>
              <a:spLocks/>
            </p:cNvSpPr>
            <p:nvPr/>
          </p:nvSpPr>
          <p:spPr bwMode="auto">
            <a:xfrm>
              <a:off x="5009" y="1957"/>
              <a:ext cx="19" cy="38"/>
            </a:xfrm>
            <a:custGeom>
              <a:avLst/>
              <a:gdLst>
                <a:gd name="T0" fmla="*/ 0 w 57"/>
                <a:gd name="T1" fmla="*/ 0 h 76"/>
                <a:gd name="T2" fmla="*/ 0 w 57"/>
                <a:gd name="T3" fmla="*/ 1 h 76"/>
                <a:gd name="T4" fmla="*/ 0 w 57"/>
                <a:gd name="T5" fmla="*/ 1 h 76"/>
                <a:gd name="T6" fmla="*/ 0 w 57"/>
                <a:gd name="T7" fmla="*/ 1 h 76"/>
                <a:gd name="T8" fmla="*/ 0 w 57"/>
                <a:gd name="T9" fmla="*/ 1 h 76"/>
                <a:gd name="T10" fmla="*/ 0 w 57"/>
                <a:gd name="T11" fmla="*/ 1 h 76"/>
                <a:gd name="T12" fmla="*/ 0 w 57"/>
                <a:gd name="T13" fmla="*/ 1 h 76"/>
                <a:gd name="T14" fmla="*/ 0 w 57"/>
                <a:gd name="T15" fmla="*/ 1 h 76"/>
                <a:gd name="T16" fmla="*/ 0 w 57"/>
                <a:gd name="T17" fmla="*/ 1 h 76"/>
                <a:gd name="T18" fmla="*/ 0 w 57"/>
                <a:gd name="T19" fmla="*/ 1 h 76"/>
                <a:gd name="T20" fmla="*/ 0 w 57"/>
                <a:gd name="T21" fmla="*/ 1 h 76"/>
                <a:gd name="T22" fmla="*/ 0 w 57"/>
                <a:gd name="T23" fmla="*/ 1 h 76"/>
                <a:gd name="T24" fmla="*/ 0 w 57"/>
                <a:gd name="T25" fmla="*/ 1 h 76"/>
                <a:gd name="T26" fmla="*/ 0 w 57"/>
                <a:gd name="T27" fmla="*/ 1 h 76"/>
                <a:gd name="T28" fmla="*/ 0 w 57"/>
                <a:gd name="T29" fmla="*/ 1 h 76"/>
                <a:gd name="T30" fmla="*/ 0 w 57"/>
                <a:gd name="T31" fmla="*/ 1 h 76"/>
                <a:gd name="T32" fmla="*/ 0 w 57"/>
                <a:gd name="T33" fmla="*/ 1 h 76"/>
                <a:gd name="T34" fmla="*/ 0 w 57"/>
                <a:gd name="T35" fmla="*/ 1 h 76"/>
                <a:gd name="T36" fmla="*/ 0 w 57"/>
                <a:gd name="T37" fmla="*/ 1 h 76"/>
                <a:gd name="T38" fmla="*/ 0 w 57"/>
                <a:gd name="T39" fmla="*/ 1 h 76"/>
                <a:gd name="T40" fmla="*/ 0 w 57"/>
                <a:gd name="T41" fmla="*/ 1 h 76"/>
                <a:gd name="T42" fmla="*/ 0 w 57"/>
                <a:gd name="T43" fmla="*/ 1 h 76"/>
                <a:gd name="T44" fmla="*/ 0 w 57"/>
                <a:gd name="T45" fmla="*/ 1 h 76"/>
                <a:gd name="T46" fmla="*/ 0 w 57"/>
                <a:gd name="T47" fmla="*/ 1 h 76"/>
                <a:gd name="T48" fmla="*/ 0 w 57"/>
                <a:gd name="T49" fmla="*/ 0 h 7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7"/>
                <a:gd name="T76" fmla="*/ 0 h 76"/>
                <a:gd name="T77" fmla="*/ 57 w 57"/>
                <a:gd name="T78" fmla="*/ 76 h 7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7" h="76">
                  <a:moveTo>
                    <a:pt x="30" y="0"/>
                  </a:moveTo>
                  <a:lnTo>
                    <a:pt x="38" y="3"/>
                  </a:lnTo>
                  <a:lnTo>
                    <a:pt x="48" y="11"/>
                  </a:lnTo>
                  <a:lnTo>
                    <a:pt x="51" y="16"/>
                  </a:lnTo>
                  <a:lnTo>
                    <a:pt x="54" y="23"/>
                  </a:lnTo>
                  <a:lnTo>
                    <a:pt x="55" y="30"/>
                  </a:lnTo>
                  <a:lnTo>
                    <a:pt x="57" y="38"/>
                  </a:lnTo>
                  <a:lnTo>
                    <a:pt x="55" y="45"/>
                  </a:lnTo>
                  <a:lnTo>
                    <a:pt x="54" y="53"/>
                  </a:lnTo>
                  <a:lnTo>
                    <a:pt x="51" y="58"/>
                  </a:lnTo>
                  <a:lnTo>
                    <a:pt x="48" y="64"/>
                  </a:lnTo>
                  <a:lnTo>
                    <a:pt x="38" y="72"/>
                  </a:lnTo>
                  <a:lnTo>
                    <a:pt x="30" y="76"/>
                  </a:lnTo>
                  <a:lnTo>
                    <a:pt x="17" y="72"/>
                  </a:lnTo>
                  <a:lnTo>
                    <a:pt x="9" y="64"/>
                  </a:lnTo>
                  <a:lnTo>
                    <a:pt x="4" y="58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38"/>
                  </a:lnTo>
                  <a:lnTo>
                    <a:pt x="0" y="30"/>
                  </a:lnTo>
                  <a:lnTo>
                    <a:pt x="2" y="23"/>
                  </a:lnTo>
                  <a:lnTo>
                    <a:pt x="4" y="16"/>
                  </a:lnTo>
                  <a:lnTo>
                    <a:pt x="9" y="11"/>
                  </a:lnTo>
                  <a:lnTo>
                    <a:pt x="17" y="3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08" name="Freeform 106"/>
            <p:cNvSpPr>
              <a:spLocks/>
            </p:cNvSpPr>
            <p:nvPr/>
          </p:nvSpPr>
          <p:spPr bwMode="auto">
            <a:xfrm>
              <a:off x="4811" y="1910"/>
              <a:ext cx="19" cy="36"/>
            </a:xfrm>
            <a:custGeom>
              <a:avLst/>
              <a:gdLst>
                <a:gd name="T0" fmla="*/ 0 w 57"/>
                <a:gd name="T1" fmla="*/ 0 h 73"/>
                <a:gd name="T2" fmla="*/ 0 w 57"/>
                <a:gd name="T3" fmla="*/ 0 h 73"/>
                <a:gd name="T4" fmla="*/ 0 w 57"/>
                <a:gd name="T5" fmla="*/ 0 h 73"/>
                <a:gd name="T6" fmla="*/ 0 w 57"/>
                <a:gd name="T7" fmla="*/ 0 h 73"/>
                <a:gd name="T8" fmla="*/ 0 w 57"/>
                <a:gd name="T9" fmla="*/ 0 h 73"/>
                <a:gd name="T10" fmla="*/ 0 w 57"/>
                <a:gd name="T11" fmla="*/ 0 h 73"/>
                <a:gd name="T12" fmla="*/ 0 w 57"/>
                <a:gd name="T13" fmla="*/ 0 h 73"/>
                <a:gd name="T14" fmla="*/ 0 w 57"/>
                <a:gd name="T15" fmla="*/ 0 h 73"/>
                <a:gd name="T16" fmla="*/ 0 w 57"/>
                <a:gd name="T17" fmla="*/ 0 h 73"/>
                <a:gd name="T18" fmla="*/ 0 w 57"/>
                <a:gd name="T19" fmla="*/ 0 h 73"/>
                <a:gd name="T20" fmla="*/ 0 w 57"/>
                <a:gd name="T21" fmla="*/ 0 h 73"/>
                <a:gd name="T22" fmla="*/ 0 w 57"/>
                <a:gd name="T23" fmla="*/ 0 h 73"/>
                <a:gd name="T24" fmla="*/ 0 w 57"/>
                <a:gd name="T25" fmla="*/ 0 h 73"/>
                <a:gd name="T26" fmla="*/ 0 w 57"/>
                <a:gd name="T27" fmla="*/ 0 h 73"/>
                <a:gd name="T28" fmla="*/ 0 w 57"/>
                <a:gd name="T29" fmla="*/ 0 h 73"/>
                <a:gd name="T30" fmla="*/ 0 w 57"/>
                <a:gd name="T31" fmla="*/ 0 h 73"/>
                <a:gd name="T32" fmla="*/ 0 w 57"/>
                <a:gd name="T33" fmla="*/ 0 h 73"/>
                <a:gd name="T34" fmla="*/ 0 w 57"/>
                <a:gd name="T35" fmla="*/ 0 h 73"/>
                <a:gd name="T36" fmla="*/ 0 w 57"/>
                <a:gd name="T37" fmla="*/ 0 h 73"/>
                <a:gd name="T38" fmla="*/ 0 w 57"/>
                <a:gd name="T39" fmla="*/ 0 h 73"/>
                <a:gd name="T40" fmla="*/ 0 w 57"/>
                <a:gd name="T41" fmla="*/ 0 h 7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57"/>
                <a:gd name="T64" fmla="*/ 0 h 73"/>
                <a:gd name="T65" fmla="*/ 57 w 57"/>
                <a:gd name="T66" fmla="*/ 73 h 73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57" h="73">
                  <a:moveTo>
                    <a:pt x="29" y="0"/>
                  </a:moveTo>
                  <a:lnTo>
                    <a:pt x="38" y="3"/>
                  </a:lnTo>
                  <a:lnTo>
                    <a:pt x="48" y="11"/>
                  </a:lnTo>
                  <a:lnTo>
                    <a:pt x="51" y="15"/>
                  </a:lnTo>
                  <a:lnTo>
                    <a:pt x="54" y="22"/>
                  </a:lnTo>
                  <a:lnTo>
                    <a:pt x="55" y="29"/>
                  </a:lnTo>
                  <a:lnTo>
                    <a:pt x="57" y="38"/>
                  </a:lnTo>
                  <a:lnTo>
                    <a:pt x="54" y="51"/>
                  </a:lnTo>
                  <a:lnTo>
                    <a:pt x="48" y="63"/>
                  </a:lnTo>
                  <a:lnTo>
                    <a:pt x="38" y="69"/>
                  </a:lnTo>
                  <a:lnTo>
                    <a:pt x="29" y="73"/>
                  </a:lnTo>
                  <a:lnTo>
                    <a:pt x="16" y="69"/>
                  </a:lnTo>
                  <a:lnTo>
                    <a:pt x="7" y="63"/>
                  </a:lnTo>
                  <a:lnTo>
                    <a:pt x="2" y="51"/>
                  </a:lnTo>
                  <a:lnTo>
                    <a:pt x="0" y="38"/>
                  </a:lnTo>
                  <a:lnTo>
                    <a:pt x="0" y="29"/>
                  </a:lnTo>
                  <a:lnTo>
                    <a:pt x="2" y="22"/>
                  </a:lnTo>
                  <a:lnTo>
                    <a:pt x="3" y="15"/>
                  </a:lnTo>
                  <a:lnTo>
                    <a:pt x="7" y="11"/>
                  </a:lnTo>
                  <a:lnTo>
                    <a:pt x="16" y="3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09" name="Freeform 107"/>
            <p:cNvSpPr>
              <a:spLocks/>
            </p:cNvSpPr>
            <p:nvPr/>
          </p:nvSpPr>
          <p:spPr bwMode="auto">
            <a:xfrm>
              <a:off x="4905" y="2025"/>
              <a:ext cx="83" cy="115"/>
            </a:xfrm>
            <a:custGeom>
              <a:avLst/>
              <a:gdLst>
                <a:gd name="T0" fmla="*/ 0 w 249"/>
                <a:gd name="T1" fmla="*/ 0 h 230"/>
                <a:gd name="T2" fmla="*/ 0 w 249"/>
                <a:gd name="T3" fmla="*/ 1 h 230"/>
                <a:gd name="T4" fmla="*/ 0 w 249"/>
                <a:gd name="T5" fmla="*/ 1 h 230"/>
                <a:gd name="T6" fmla="*/ 0 w 249"/>
                <a:gd name="T7" fmla="*/ 1 h 230"/>
                <a:gd name="T8" fmla="*/ 0 w 249"/>
                <a:gd name="T9" fmla="*/ 1 h 230"/>
                <a:gd name="T10" fmla="*/ 0 w 249"/>
                <a:gd name="T11" fmla="*/ 1 h 230"/>
                <a:gd name="T12" fmla="*/ 0 w 249"/>
                <a:gd name="T13" fmla="*/ 1 h 230"/>
                <a:gd name="T14" fmla="*/ 0 w 249"/>
                <a:gd name="T15" fmla="*/ 1 h 230"/>
                <a:gd name="T16" fmla="*/ 0 w 249"/>
                <a:gd name="T17" fmla="*/ 1 h 230"/>
                <a:gd name="T18" fmla="*/ 0 w 249"/>
                <a:gd name="T19" fmla="*/ 1 h 230"/>
                <a:gd name="T20" fmla="*/ 0 w 249"/>
                <a:gd name="T21" fmla="*/ 1 h 230"/>
                <a:gd name="T22" fmla="*/ 0 w 249"/>
                <a:gd name="T23" fmla="*/ 1 h 230"/>
                <a:gd name="T24" fmla="*/ 0 w 249"/>
                <a:gd name="T25" fmla="*/ 1 h 230"/>
                <a:gd name="T26" fmla="*/ 0 w 249"/>
                <a:gd name="T27" fmla="*/ 1 h 230"/>
                <a:gd name="T28" fmla="*/ 0 w 249"/>
                <a:gd name="T29" fmla="*/ 1 h 230"/>
                <a:gd name="T30" fmla="*/ 0 w 249"/>
                <a:gd name="T31" fmla="*/ 1 h 230"/>
                <a:gd name="T32" fmla="*/ 0 w 249"/>
                <a:gd name="T33" fmla="*/ 1 h 230"/>
                <a:gd name="T34" fmla="*/ 0 w 249"/>
                <a:gd name="T35" fmla="*/ 1 h 230"/>
                <a:gd name="T36" fmla="*/ 0 w 249"/>
                <a:gd name="T37" fmla="*/ 1 h 230"/>
                <a:gd name="T38" fmla="*/ 0 w 249"/>
                <a:gd name="T39" fmla="*/ 1 h 230"/>
                <a:gd name="T40" fmla="*/ 0 w 249"/>
                <a:gd name="T41" fmla="*/ 1 h 230"/>
                <a:gd name="T42" fmla="*/ 0 w 249"/>
                <a:gd name="T43" fmla="*/ 1 h 230"/>
                <a:gd name="T44" fmla="*/ 0 w 249"/>
                <a:gd name="T45" fmla="*/ 1 h 230"/>
                <a:gd name="T46" fmla="*/ 0 w 249"/>
                <a:gd name="T47" fmla="*/ 1 h 230"/>
                <a:gd name="T48" fmla="*/ 0 w 249"/>
                <a:gd name="T49" fmla="*/ 1 h 230"/>
                <a:gd name="T50" fmla="*/ 0 w 249"/>
                <a:gd name="T51" fmla="*/ 1 h 230"/>
                <a:gd name="T52" fmla="*/ 0 w 249"/>
                <a:gd name="T53" fmla="*/ 1 h 230"/>
                <a:gd name="T54" fmla="*/ 0 w 249"/>
                <a:gd name="T55" fmla="*/ 1 h 230"/>
                <a:gd name="T56" fmla="*/ 0 w 249"/>
                <a:gd name="T57" fmla="*/ 1 h 230"/>
                <a:gd name="T58" fmla="*/ 0 w 249"/>
                <a:gd name="T59" fmla="*/ 1 h 230"/>
                <a:gd name="T60" fmla="*/ 0 w 249"/>
                <a:gd name="T61" fmla="*/ 1 h 230"/>
                <a:gd name="T62" fmla="*/ 0 w 249"/>
                <a:gd name="T63" fmla="*/ 1 h 230"/>
                <a:gd name="T64" fmla="*/ 0 w 249"/>
                <a:gd name="T65" fmla="*/ 0 h 23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49"/>
                <a:gd name="T100" fmla="*/ 0 h 230"/>
                <a:gd name="T101" fmla="*/ 249 w 249"/>
                <a:gd name="T102" fmla="*/ 230 h 23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49" h="230">
                  <a:moveTo>
                    <a:pt x="92" y="0"/>
                  </a:moveTo>
                  <a:lnTo>
                    <a:pt x="140" y="4"/>
                  </a:lnTo>
                  <a:lnTo>
                    <a:pt x="174" y="17"/>
                  </a:lnTo>
                  <a:lnTo>
                    <a:pt x="194" y="37"/>
                  </a:lnTo>
                  <a:lnTo>
                    <a:pt x="208" y="62"/>
                  </a:lnTo>
                  <a:lnTo>
                    <a:pt x="215" y="88"/>
                  </a:lnTo>
                  <a:lnTo>
                    <a:pt x="223" y="115"/>
                  </a:lnTo>
                  <a:lnTo>
                    <a:pt x="232" y="141"/>
                  </a:lnTo>
                  <a:lnTo>
                    <a:pt x="249" y="166"/>
                  </a:lnTo>
                  <a:lnTo>
                    <a:pt x="228" y="160"/>
                  </a:lnTo>
                  <a:lnTo>
                    <a:pt x="211" y="153"/>
                  </a:lnTo>
                  <a:lnTo>
                    <a:pt x="196" y="146"/>
                  </a:lnTo>
                  <a:lnTo>
                    <a:pt x="185" y="141"/>
                  </a:lnTo>
                  <a:lnTo>
                    <a:pt x="174" y="135"/>
                  </a:lnTo>
                  <a:lnTo>
                    <a:pt x="164" y="132"/>
                  </a:lnTo>
                  <a:lnTo>
                    <a:pt x="154" y="132"/>
                  </a:lnTo>
                  <a:lnTo>
                    <a:pt x="146" y="136"/>
                  </a:lnTo>
                  <a:lnTo>
                    <a:pt x="136" y="143"/>
                  </a:lnTo>
                  <a:lnTo>
                    <a:pt x="130" y="154"/>
                  </a:lnTo>
                  <a:lnTo>
                    <a:pt x="126" y="167"/>
                  </a:lnTo>
                  <a:lnTo>
                    <a:pt x="122" y="184"/>
                  </a:lnTo>
                  <a:lnTo>
                    <a:pt x="116" y="199"/>
                  </a:lnTo>
                  <a:lnTo>
                    <a:pt x="109" y="213"/>
                  </a:lnTo>
                  <a:lnTo>
                    <a:pt x="98" y="224"/>
                  </a:lnTo>
                  <a:lnTo>
                    <a:pt x="84" y="230"/>
                  </a:lnTo>
                  <a:lnTo>
                    <a:pt x="43" y="209"/>
                  </a:lnTo>
                  <a:lnTo>
                    <a:pt x="16" y="182"/>
                  </a:lnTo>
                  <a:lnTo>
                    <a:pt x="2" y="148"/>
                  </a:lnTo>
                  <a:lnTo>
                    <a:pt x="0" y="114"/>
                  </a:lnTo>
                  <a:lnTo>
                    <a:pt x="9" y="77"/>
                  </a:lnTo>
                  <a:lnTo>
                    <a:pt x="28" y="45"/>
                  </a:lnTo>
                  <a:lnTo>
                    <a:pt x="55" y="19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EB2E2E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10" name="Freeform 108"/>
            <p:cNvSpPr>
              <a:spLocks/>
            </p:cNvSpPr>
            <p:nvPr/>
          </p:nvSpPr>
          <p:spPr bwMode="auto">
            <a:xfrm>
              <a:off x="4911" y="2026"/>
              <a:ext cx="74" cy="105"/>
            </a:xfrm>
            <a:custGeom>
              <a:avLst/>
              <a:gdLst>
                <a:gd name="T0" fmla="*/ 0 w 222"/>
                <a:gd name="T1" fmla="*/ 0 h 210"/>
                <a:gd name="T2" fmla="*/ 0 w 222"/>
                <a:gd name="T3" fmla="*/ 1 h 210"/>
                <a:gd name="T4" fmla="*/ 0 w 222"/>
                <a:gd name="T5" fmla="*/ 1 h 210"/>
                <a:gd name="T6" fmla="*/ 0 w 222"/>
                <a:gd name="T7" fmla="*/ 1 h 210"/>
                <a:gd name="T8" fmla="*/ 0 w 222"/>
                <a:gd name="T9" fmla="*/ 1 h 210"/>
                <a:gd name="T10" fmla="*/ 0 w 222"/>
                <a:gd name="T11" fmla="*/ 1 h 210"/>
                <a:gd name="T12" fmla="*/ 0 w 222"/>
                <a:gd name="T13" fmla="*/ 1 h 210"/>
                <a:gd name="T14" fmla="*/ 0 w 222"/>
                <a:gd name="T15" fmla="*/ 1 h 210"/>
                <a:gd name="T16" fmla="*/ 0 w 222"/>
                <a:gd name="T17" fmla="*/ 1 h 210"/>
                <a:gd name="T18" fmla="*/ 0 w 222"/>
                <a:gd name="T19" fmla="*/ 1 h 210"/>
                <a:gd name="T20" fmla="*/ 0 w 222"/>
                <a:gd name="T21" fmla="*/ 1 h 210"/>
                <a:gd name="T22" fmla="*/ 0 w 222"/>
                <a:gd name="T23" fmla="*/ 1 h 210"/>
                <a:gd name="T24" fmla="*/ 0 w 222"/>
                <a:gd name="T25" fmla="*/ 1 h 210"/>
                <a:gd name="T26" fmla="*/ 0 w 222"/>
                <a:gd name="T27" fmla="*/ 1 h 210"/>
                <a:gd name="T28" fmla="*/ 0 w 222"/>
                <a:gd name="T29" fmla="*/ 1 h 210"/>
                <a:gd name="T30" fmla="*/ 0 w 222"/>
                <a:gd name="T31" fmla="*/ 1 h 210"/>
                <a:gd name="T32" fmla="*/ 0 w 222"/>
                <a:gd name="T33" fmla="*/ 1 h 210"/>
                <a:gd name="T34" fmla="*/ 0 w 222"/>
                <a:gd name="T35" fmla="*/ 1 h 210"/>
                <a:gd name="T36" fmla="*/ 0 w 222"/>
                <a:gd name="T37" fmla="*/ 1 h 210"/>
                <a:gd name="T38" fmla="*/ 0 w 222"/>
                <a:gd name="T39" fmla="*/ 1 h 210"/>
                <a:gd name="T40" fmla="*/ 0 w 222"/>
                <a:gd name="T41" fmla="*/ 1 h 210"/>
                <a:gd name="T42" fmla="*/ 0 w 222"/>
                <a:gd name="T43" fmla="*/ 1 h 210"/>
                <a:gd name="T44" fmla="*/ 0 w 222"/>
                <a:gd name="T45" fmla="*/ 1 h 210"/>
                <a:gd name="T46" fmla="*/ 0 w 222"/>
                <a:gd name="T47" fmla="*/ 1 h 210"/>
                <a:gd name="T48" fmla="*/ 0 w 222"/>
                <a:gd name="T49" fmla="*/ 1 h 210"/>
                <a:gd name="T50" fmla="*/ 0 w 222"/>
                <a:gd name="T51" fmla="*/ 1 h 210"/>
                <a:gd name="T52" fmla="*/ 0 w 222"/>
                <a:gd name="T53" fmla="*/ 1 h 210"/>
                <a:gd name="T54" fmla="*/ 0 w 222"/>
                <a:gd name="T55" fmla="*/ 1 h 210"/>
                <a:gd name="T56" fmla="*/ 0 w 222"/>
                <a:gd name="T57" fmla="*/ 1 h 210"/>
                <a:gd name="T58" fmla="*/ 0 w 222"/>
                <a:gd name="T59" fmla="*/ 1 h 210"/>
                <a:gd name="T60" fmla="*/ 0 w 222"/>
                <a:gd name="T61" fmla="*/ 1 h 210"/>
                <a:gd name="T62" fmla="*/ 0 w 222"/>
                <a:gd name="T63" fmla="*/ 1 h 210"/>
                <a:gd name="T64" fmla="*/ 0 w 222"/>
                <a:gd name="T65" fmla="*/ 0 h 21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2"/>
                <a:gd name="T100" fmla="*/ 0 h 210"/>
                <a:gd name="T101" fmla="*/ 222 w 222"/>
                <a:gd name="T102" fmla="*/ 210 h 21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2" h="210">
                  <a:moveTo>
                    <a:pt x="91" y="0"/>
                  </a:moveTo>
                  <a:lnTo>
                    <a:pt x="129" y="2"/>
                  </a:lnTo>
                  <a:lnTo>
                    <a:pt x="157" y="14"/>
                  </a:lnTo>
                  <a:lnTo>
                    <a:pt x="175" y="30"/>
                  </a:lnTo>
                  <a:lnTo>
                    <a:pt x="188" y="52"/>
                  </a:lnTo>
                  <a:lnTo>
                    <a:pt x="195" y="74"/>
                  </a:lnTo>
                  <a:lnTo>
                    <a:pt x="202" y="99"/>
                  </a:lnTo>
                  <a:lnTo>
                    <a:pt x="209" y="122"/>
                  </a:lnTo>
                  <a:lnTo>
                    <a:pt x="222" y="146"/>
                  </a:lnTo>
                  <a:lnTo>
                    <a:pt x="203" y="141"/>
                  </a:lnTo>
                  <a:lnTo>
                    <a:pt x="188" y="137"/>
                  </a:lnTo>
                  <a:lnTo>
                    <a:pt x="174" y="133"/>
                  </a:lnTo>
                  <a:lnTo>
                    <a:pt x="161" y="130"/>
                  </a:lnTo>
                  <a:lnTo>
                    <a:pt x="148" y="126"/>
                  </a:lnTo>
                  <a:lnTo>
                    <a:pt x="139" y="126"/>
                  </a:lnTo>
                  <a:lnTo>
                    <a:pt x="130" y="126"/>
                  </a:lnTo>
                  <a:lnTo>
                    <a:pt x="122" y="131"/>
                  </a:lnTo>
                  <a:lnTo>
                    <a:pt x="113" y="137"/>
                  </a:lnTo>
                  <a:lnTo>
                    <a:pt x="109" y="146"/>
                  </a:lnTo>
                  <a:lnTo>
                    <a:pt x="105" y="158"/>
                  </a:lnTo>
                  <a:lnTo>
                    <a:pt x="102" y="171"/>
                  </a:lnTo>
                  <a:lnTo>
                    <a:pt x="96" y="182"/>
                  </a:lnTo>
                  <a:lnTo>
                    <a:pt x="91" y="195"/>
                  </a:lnTo>
                  <a:lnTo>
                    <a:pt x="81" y="203"/>
                  </a:lnTo>
                  <a:lnTo>
                    <a:pt x="69" y="210"/>
                  </a:lnTo>
                  <a:lnTo>
                    <a:pt x="31" y="189"/>
                  </a:lnTo>
                  <a:lnTo>
                    <a:pt x="10" y="163"/>
                  </a:lnTo>
                  <a:lnTo>
                    <a:pt x="0" y="131"/>
                  </a:lnTo>
                  <a:lnTo>
                    <a:pt x="3" y="99"/>
                  </a:lnTo>
                  <a:lnTo>
                    <a:pt x="13" y="66"/>
                  </a:lnTo>
                  <a:lnTo>
                    <a:pt x="33" y="37"/>
                  </a:lnTo>
                  <a:lnTo>
                    <a:pt x="58" y="14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F0424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11" name="Freeform 109"/>
            <p:cNvSpPr>
              <a:spLocks/>
            </p:cNvSpPr>
            <p:nvPr/>
          </p:nvSpPr>
          <p:spPr bwMode="auto">
            <a:xfrm>
              <a:off x="4915" y="2027"/>
              <a:ext cx="67" cy="95"/>
            </a:xfrm>
            <a:custGeom>
              <a:avLst/>
              <a:gdLst>
                <a:gd name="T0" fmla="*/ 0 w 199"/>
                <a:gd name="T1" fmla="*/ 0 h 191"/>
                <a:gd name="T2" fmla="*/ 0 w 199"/>
                <a:gd name="T3" fmla="*/ 0 h 191"/>
                <a:gd name="T4" fmla="*/ 0 w 199"/>
                <a:gd name="T5" fmla="*/ 0 h 191"/>
                <a:gd name="T6" fmla="*/ 0 w 199"/>
                <a:gd name="T7" fmla="*/ 0 h 191"/>
                <a:gd name="T8" fmla="*/ 0 w 199"/>
                <a:gd name="T9" fmla="*/ 0 h 191"/>
                <a:gd name="T10" fmla="*/ 0 w 199"/>
                <a:gd name="T11" fmla="*/ 0 h 191"/>
                <a:gd name="T12" fmla="*/ 0 w 199"/>
                <a:gd name="T13" fmla="*/ 0 h 191"/>
                <a:gd name="T14" fmla="*/ 0 w 199"/>
                <a:gd name="T15" fmla="*/ 0 h 191"/>
                <a:gd name="T16" fmla="*/ 0 w 199"/>
                <a:gd name="T17" fmla="*/ 0 h 191"/>
                <a:gd name="T18" fmla="*/ 0 w 199"/>
                <a:gd name="T19" fmla="*/ 0 h 191"/>
                <a:gd name="T20" fmla="*/ 0 w 199"/>
                <a:gd name="T21" fmla="*/ 0 h 191"/>
                <a:gd name="T22" fmla="*/ 0 w 199"/>
                <a:gd name="T23" fmla="*/ 0 h 191"/>
                <a:gd name="T24" fmla="*/ 0 w 199"/>
                <a:gd name="T25" fmla="*/ 0 h 191"/>
                <a:gd name="T26" fmla="*/ 0 w 199"/>
                <a:gd name="T27" fmla="*/ 0 h 191"/>
                <a:gd name="T28" fmla="*/ 0 w 199"/>
                <a:gd name="T29" fmla="*/ 0 h 191"/>
                <a:gd name="T30" fmla="*/ 0 w 199"/>
                <a:gd name="T31" fmla="*/ 0 h 191"/>
                <a:gd name="T32" fmla="*/ 0 w 199"/>
                <a:gd name="T33" fmla="*/ 0 h 191"/>
                <a:gd name="T34" fmla="*/ 0 w 199"/>
                <a:gd name="T35" fmla="*/ 0 h 191"/>
                <a:gd name="T36" fmla="*/ 0 w 199"/>
                <a:gd name="T37" fmla="*/ 0 h 191"/>
                <a:gd name="T38" fmla="*/ 0 w 199"/>
                <a:gd name="T39" fmla="*/ 0 h 191"/>
                <a:gd name="T40" fmla="*/ 0 w 199"/>
                <a:gd name="T41" fmla="*/ 0 h 191"/>
                <a:gd name="T42" fmla="*/ 0 w 199"/>
                <a:gd name="T43" fmla="*/ 0 h 191"/>
                <a:gd name="T44" fmla="*/ 0 w 199"/>
                <a:gd name="T45" fmla="*/ 0 h 191"/>
                <a:gd name="T46" fmla="*/ 0 w 199"/>
                <a:gd name="T47" fmla="*/ 0 h 191"/>
                <a:gd name="T48" fmla="*/ 0 w 199"/>
                <a:gd name="T49" fmla="*/ 0 h 191"/>
                <a:gd name="T50" fmla="*/ 0 w 199"/>
                <a:gd name="T51" fmla="*/ 0 h 191"/>
                <a:gd name="T52" fmla="*/ 0 w 199"/>
                <a:gd name="T53" fmla="*/ 0 h 191"/>
                <a:gd name="T54" fmla="*/ 0 w 199"/>
                <a:gd name="T55" fmla="*/ 0 h 191"/>
                <a:gd name="T56" fmla="*/ 0 w 199"/>
                <a:gd name="T57" fmla="*/ 0 h 191"/>
                <a:gd name="T58" fmla="*/ 0 w 199"/>
                <a:gd name="T59" fmla="*/ 0 h 191"/>
                <a:gd name="T60" fmla="*/ 0 w 199"/>
                <a:gd name="T61" fmla="*/ 0 h 191"/>
                <a:gd name="T62" fmla="*/ 0 w 199"/>
                <a:gd name="T63" fmla="*/ 0 h 191"/>
                <a:gd name="T64" fmla="*/ 0 w 199"/>
                <a:gd name="T65" fmla="*/ 0 h 19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99"/>
                <a:gd name="T100" fmla="*/ 0 h 191"/>
                <a:gd name="T101" fmla="*/ 199 w 199"/>
                <a:gd name="T102" fmla="*/ 191 h 19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99" h="191">
                  <a:moveTo>
                    <a:pt x="95" y="0"/>
                  </a:moveTo>
                  <a:lnTo>
                    <a:pt x="122" y="1"/>
                  </a:lnTo>
                  <a:lnTo>
                    <a:pt x="143" y="11"/>
                  </a:lnTo>
                  <a:lnTo>
                    <a:pt x="158" y="22"/>
                  </a:lnTo>
                  <a:lnTo>
                    <a:pt x="171" y="41"/>
                  </a:lnTo>
                  <a:lnTo>
                    <a:pt x="178" y="60"/>
                  </a:lnTo>
                  <a:lnTo>
                    <a:pt x="185" y="82"/>
                  </a:lnTo>
                  <a:lnTo>
                    <a:pt x="191" y="103"/>
                  </a:lnTo>
                  <a:lnTo>
                    <a:pt x="199" y="126"/>
                  </a:lnTo>
                  <a:lnTo>
                    <a:pt x="184" y="122"/>
                  </a:lnTo>
                  <a:lnTo>
                    <a:pt x="170" y="120"/>
                  </a:lnTo>
                  <a:lnTo>
                    <a:pt x="156" y="119"/>
                  </a:lnTo>
                  <a:lnTo>
                    <a:pt x="143" y="119"/>
                  </a:lnTo>
                  <a:lnTo>
                    <a:pt x="129" y="119"/>
                  </a:lnTo>
                  <a:lnTo>
                    <a:pt x="117" y="120"/>
                  </a:lnTo>
                  <a:lnTo>
                    <a:pt x="108" y="122"/>
                  </a:lnTo>
                  <a:lnTo>
                    <a:pt x="101" y="126"/>
                  </a:lnTo>
                  <a:lnTo>
                    <a:pt x="93" y="129"/>
                  </a:lnTo>
                  <a:lnTo>
                    <a:pt x="89" y="137"/>
                  </a:lnTo>
                  <a:lnTo>
                    <a:pt x="85" y="146"/>
                  </a:lnTo>
                  <a:lnTo>
                    <a:pt x="84" y="158"/>
                  </a:lnTo>
                  <a:lnTo>
                    <a:pt x="79" y="167"/>
                  </a:lnTo>
                  <a:lnTo>
                    <a:pt x="75" y="178"/>
                  </a:lnTo>
                  <a:lnTo>
                    <a:pt x="68" y="186"/>
                  </a:lnTo>
                  <a:lnTo>
                    <a:pt x="60" y="191"/>
                  </a:lnTo>
                  <a:lnTo>
                    <a:pt x="24" y="171"/>
                  </a:lnTo>
                  <a:lnTo>
                    <a:pt x="6" y="145"/>
                  </a:lnTo>
                  <a:lnTo>
                    <a:pt x="0" y="115"/>
                  </a:lnTo>
                  <a:lnTo>
                    <a:pt x="7" y="85"/>
                  </a:lnTo>
                  <a:lnTo>
                    <a:pt x="20" y="55"/>
                  </a:lnTo>
                  <a:lnTo>
                    <a:pt x="41" y="29"/>
                  </a:lnTo>
                  <a:lnTo>
                    <a:pt x="67" y="9"/>
                  </a:lnTo>
                  <a:lnTo>
                    <a:pt x="95" y="0"/>
                  </a:lnTo>
                  <a:close/>
                </a:path>
              </a:pathLst>
            </a:custGeom>
            <a:solidFill>
              <a:srgbClr val="F7595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12" name="Freeform 110"/>
            <p:cNvSpPr>
              <a:spLocks/>
            </p:cNvSpPr>
            <p:nvPr/>
          </p:nvSpPr>
          <p:spPr bwMode="auto">
            <a:xfrm>
              <a:off x="4920" y="2027"/>
              <a:ext cx="59" cy="85"/>
            </a:xfrm>
            <a:custGeom>
              <a:avLst/>
              <a:gdLst>
                <a:gd name="T0" fmla="*/ 0 w 178"/>
                <a:gd name="T1" fmla="*/ 0 h 170"/>
                <a:gd name="T2" fmla="*/ 0 w 178"/>
                <a:gd name="T3" fmla="*/ 0 h 170"/>
                <a:gd name="T4" fmla="*/ 0 w 178"/>
                <a:gd name="T5" fmla="*/ 1 h 170"/>
                <a:gd name="T6" fmla="*/ 0 w 178"/>
                <a:gd name="T7" fmla="*/ 1 h 170"/>
                <a:gd name="T8" fmla="*/ 0 w 178"/>
                <a:gd name="T9" fmla="*/ 1 h 170"/>
                <a:gd name="T10" fmla="*/ 0 w 178"/>
                <a:gd name="T11" fmla="*/ 1 h 170"/>
                <a:gd name="T12" fmla="*/ 0 w 178"/>
                <a:gd name="T13" fmla="*/ 1 h 170"/>
                <a:gd name="T14" fmla="*/ 0 w 178"/>
                <a:gd name="T15" fmla="*/ 1 h 170"/>
                <a:gd name="T16" fmla="*/ 0 w 178"/>
                <a:gd name="T17" fmla="*/ 1 h 170"/>
                <a:gd name="T18" fmla="*/ 0 w 178"/>
                <a:gd name="T19" fmla="*/ 1 h 170"/>
                <a:gd name="T20" fmla="*/ 0 w 178"/>
                <a:gd name="T21" fmla="*/ 1 h 170"/>
                <a:gd name="T22" fmla="*/ 0 w 178"/>
                <a:gd name="T23" fmla="*/ 1 h 170"/>
                <a:gd name="T24" fmla="*/ 0 w 178"/>
                <a:gd name="T25" fmla="*/ 1 h 170"/>
                <a:gd name="T26" fmla="*/ 0 w 178"/>
                <a:gd name="T27" fmla="*/ 1 h 170"/>
                <a:gd name="T28" fmla="*/ 0 w 178"/>
                <a:gd name="T29" fmla="*/ 1 h 170"/>
                <a:gd name="T30" fmla="*/ 0 w 178"/>
                <a:gd name="T31" fmla="*/ 1 h 170"/>
                <a:gd name="T32" fmla="*/ 0 w 178"/>
                <a:gd name="T33" fmla="*/ 1 h 170"/>
                <a:gd name="T34" fmla="*/ 0 w 178"/>
                <a:gd name="T35" fmla="*/ 1 h 170"/>
                <a:gd name="T36" fmla="*/ 0 w 178"/>
                <a:gd name="T37" fmla="*/ 1 h 170"/>
                <a:gd name="T38" fmla="*/ 0 w 178"/>
                <a:gd name="T39" fmla="*/ 1 h 170"/>
                <a:gd name="T40" fmla="*/ 0 w 178"/>
                <a:gd name="T41" fmla="*/ 1 h 170"/>
                <a:gd name="T42" fmla="*/ 0 w 178"/>
                <a:gd name="T43" fmla="*/ 1 h 170"/>
                <a:gd name="T44" fmla="*/ 0 w 178"/>
                <a:gd name="T45" fmla="*/ 1 h 170"/>
                <a:gd name="T46" fmla="*/ 0 w 178"/>
                <a:gd name="T47" fmla="*/ 1 h 170"/>
                <a:gd name="T48" fmla="*/ 0 w 178"/>
                <a:gd name="T49" fmla="*/ 1 h 170"/>
                <a:gd name="T50" fmla="*/ 0 w 178"/>
                <a:gd name="T51" fmla="*/ 1 h 170"/>
                <a:gd name="T52" fmla="*/ 0 w 178"/>
                <a:gd name="T53" fmla="*/ 1 h 170"/>
                <a:gd name="T54" fmla="*/ 0 w 178"/>
                <a:gd name="T55" fmla="*/ 1 h 170"/>
                <a:gd name="T56" fmla="*/ 0 w 178"/>
                <a:gd name="T57" fmla="*/ 1 h 170"/>
                <a:gd name="T58" fmla="*/ 0 w 178"/>
                <a:gd name="T59" fmla="*/ 1 h 170"/>
                <a:gd name="T60" fmla="*/ 0 w 178"/>
                <a:gd name="T61" fmla="*/ 1 h 170"/>
                <a:gd name="T62" fmla="*/ 0 w 178"/>
                <a:gd name="T63" fmla="*/ 1 h 170"/>
                <a:gd name="T64" fmla="*/ 0 w 178"/>
                <a:gd name="T65" fmla="*/ 0 h 17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78"/>
                <a:gd name="T100" fmla="*/ 0 h 170"/>
                <a:gd name="T101" fmla="*/ 178 w 178"/>
                <a:gd name="T102" fmla="*/ 170 h 17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78" h="170">
                  <a:moveTo>
                    <a:pt x="96" y="0"/>
                  </a:moveTo>
                  <a:lnTo>
                    <a:pt x="113" y="0"/>
                  </a:lnTo>
                  <a:lnTo>
                    <a:pt x="130" y="8"/>
                  </a:lnTo>
                  <a:lnTo>
                    <a:pt x="143" y="17"/>
                  </a:lnTo>
                  <a:lnTo>
                    <a:pt x="154" y="32"/>
                  </a:lnTo>
                  <a:lnTo>
                    <a:pt x="163" y="47"/>
                  </a:lnTo>
                  <a:lnTo>
                    <a:pt x="170" y="67"/>
                  </a:lnTo>
                  <a:lnTo>
                    <a:pt x="174" y="85"/>
                  </a:lnTo>
                  <a:lnTo>
                    <a:pt x="178" y="106"/>
                  </a:lnTo>
                  <a:lnTo>
                    <a:pt x="164" y="103"/>
                  </a:lnTo>
                  <a:lnTo>
                    <a:pt x="151" y="103"/>
                  </a:lnTo>
                  <a:lnTo>
                    <a:pt x="136" y="105"/>
                  </a:lnTo>
                  <a:lnTo>
                    <a:pt x="122" y="109"/>
                  </a:lnTo>
                  <a:lnTo>
                    <a:pt x="108" y="111"/>
                  </a:lnTo>
                  <a:lnTo>
                    <a:pt x="96" y="115"/>
                  </a:lnTo>
                  <a:lnTo>
                    <a:pt x="85" y="119"/>
                  </a:lnTo>
                  <a:lnTo>
                    <a:pt x="79" y="123"/>
                  </a:lnTo>
                  <a:lnTo>
                    <a:pt x="74" y="126"/>
                  </a:lnTo>
                  <a:lnTo>
                    <a:pt x="71" y="131"/>
                  </a:lnTo>
                  <a:lnTo>
                    <a:pt x="70" y="139"/>
                  </a:lnTo>
                  <a:lnTo>
                    <a:pt x="68" y="146"/>
                  </a:lnTo>
                  <a:lnTo>
                    <a:pt x="64" y="153"/>
                  </a:lnTo>
                  <a:lnTo>
                    <a:pt x="60" y="161"/>
                  </a:lnTo>
                  <a:lnTo>
                    <a:pt x="54" y="166"/>
                  </a:lnTo>
                  <a:lnTo>
                    <a:pt x="48" y="170"/>
                  </a:lnTo>
                  <a:lnTo>
                    <a:pt x="17" y="152"/>
                  </a:lnTo>
                  <a:lnTo>
                    <a:pt x="3" y="129"/>
                  </a:lnTo>
                  <a:lnTo>
                    <a:pt x="0" y="101"/>
                  </a:lnTo>
                  <a:lnTo>
                    <a:pt x="10" y="73"/>
                  </a:lnTo>
                  <a:lnTo>
                    <a:pt x="26" y="45"/>
                  </a:lnTo>
                  <a:lnTo>
                    <a:pt x="48" y="22"/>
                  </a:lnTo>
                  <a:lnTo>
                    <a:pt x="72" y="5"/>
                  </a:lnTo>
                  <a:lnTo>
                    <a:pt x="96" y="0"/>
                  </a:lnTo>
                  <a:close/>
                </a:path>
              </a:pathLst>
            </a:custGeom>
            <a:solidFill>
              <a:srgbClr val="FF70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13" name="Freeform 111"/>
            <p:cNvSpPr>
              <a:spLocks/>
            </p:cNvSpPr>
            <p:nvPr/>
          </p:nvSpPr>
          <p:spPr bwMode="auto">
            <a:xfrm>
              <a:off x="5006" y="2079"/>
              <a:ext cx="209" cy="203"/>
            </a:xfrm>
            <a:custGeom>
              <a:avLst/>
              <a:gdLst>
                <a:gd name="T0" fmla="*/ 0 w 627"/>
                <a:gd name="T1" fmla="*/ 0 h 408"/>
                <a:gd name="T2" fmla="*/ 0 w 627"/>
                <a:gd name="T3" fmla="*/ 0 h 408"/>
                <a:gd name="T4" fmla="*/ 0 w 627"/>
                <a:gd name="T5" fmla="*/ 0 h 408"/>
                <a:gd name="T6" fmla="*/ 0 w 627"/>
                <a:gd name="T7" fmla="*/ 0 h 408"/>
                <a:gd name="T8" fmla="*/ 0 w 627"/>
                <a:gd name="T9" fmla="*/ 0 h 408"/>
                <a:gd name="T10" fmla="*/ 0 w 627"/>
                <a:gd name="T11" fmla="*/ 0 h 408"/>
                <a:gd name="T12" fmla="*/ 0 w 627"/>
                <a:gd name="T13" fmla="*/ 0 h 408"/>
                <a:gd name="T14" fmla="*/ 0 w 627"/>
                <a:gd name="T15" fmla="*/ 0 h 408"/>
                <a:gd name="T16" fmla="*/ 0 w 627"/>
                <a:gd name="T17" fmla="*/ 0 h 408"/>
                <a:gd name="T18" fmla="*/ 0 w 627"/>
                <a:gd name="T19" fmla="*/ 0 h 408"/>
                <a:gd name="T20" fmla="*/ 0 w 627"/>
                <a:gd name="T21" fmla="*/ 0 h 408"/>
                <a:gd name="T22" fmla="*/ 0 w 627"/>
                <a:gd name="T23" fmla="*/ 0 h 408"/>
                <a:gd name="T24" fmla="*/ 0 w 627"/>
                <a:gd name="T25" fmla="*/ 0 h 408"/>
                <a:gd name="T26" fmla="*/ 0 w 627"/>
                <a:gd name="T27" fmla="*/ 0 h 408"/>
                <a:gd name="T28" fmla="*/ 0 w 627"/>
                <a:gd name="T29" fmla="*/ 0 h 408"/>
                <a:gd name="T30" fmla="*/ 0 w 627"/>
                <a:gd name="T31" fmla="*/ 0 h 408"/>
                <a:gd name="T32" fmla="*/ 0 w 627"/>
                <a:gd name="T33" fmla="*/ 0 h 408"/>
                <a:gd name="T34" fmla="*/ 0 w 627"/>
                <a:gd name="T35" fmla="*/ 0 h 408"/>
                <a:gd name="T36" fmla="*/ 0 w 627"/>
                <a:gd name="T37" fmla="*/ 1 h 408"/>
                <a:gd name="T38" fmla="*/ 0 w 627"/>
                <a:gd name="T39" fmla="*/ 1 h 408"/>
                <a:gd name="T40" fmla="*/ 0 w 627"/>
                <a:gd name="T41" fmla="*/ 1 h 408"/>
                <a:gd name="T42" fmla="*/ 0 w 627"/>
                <a:gd name="T43" fmla="*/ 1 h 408"/>
                <a:gd name="T44" fmla="*/ 0 w 627"/>
                <a:gd name="T45" fmla="*/ 1 h 408"/>
                <a:gd name="T46" fmla="*/ 0 w 627"/>
                <a:gd name="T47" fmla="*/ 1 h 408"/>
                <a:gd name="T48" fmla="*/ 0 w 627"/>
                <a:gd name="T49" fmla="*/ 1 h 408"/>
                <a:gd name="T50" fmla="*/ 0 w 627"/>
                <a:gd name="T51" fmla="*/ 1 h 408"/>
                <a:gd name="T52" fmla="*/ 0 w 627"/>
                <a:gd name="T53" fmla="*/ 1 h 408"/>
                <a:gd name="T54" fmla="*/ 0 w 627"/>
                <a:gd name="T55" fmla="*/ 1 h 408"/>
                <a:gd name="T56" fmla="*/ 0 w 627"/>
                <a:gd name="T57" fmla="*/ 1 h 408"/>
                <a:gd name="T58" fmla="*/ 0 w 627"/>
                <a:gd name="T59" fmla="*/ 1 h 408"/>
                <a:gd name="T60" fmla="*/ 0 w 627"/>
                <a:gd name="T61" fmla="*/ 1 h 408"/>
                <a:gd name="T62" fmla="*/ 0 w 627"/>
                <a:gd name="T63" fmla="*/ 1 h 408"/>
                <a:gd name="T64" fmla="*/ 0 w 627"/>
                <a:gd name="T65" fmla="*/ 1 h 408"/>
                <a:gd name="T66" fmla="*/ 0 w 627"/>
                <a:gd name="T67" fmla="*/ 1 h 408"/>
                <a:gd name="T68" fmla="*/ 0 w 627"/>
                <a:gd name="T69" fmla="*/ 1 h 408"/>
                <a:gd name="T70" fmla="*/ 0 w 627"/>
                <a:gd name="T71" fmla="*/ 0 h 408"/>
                <a:gd name="T72" fmla="*/ 0 w 627"/>
                <a:gd name="T73" fmla="*/ 0 h 408"/>
                <a:gd name="T74" fmla="*/ 0 w 627"/>
                <a:gd name="T75" fmla="*/ 0 h 408"/>
                <a:gd name="T76" fmla="*/ 0 w 627"/>
                <a:gd name="T77" fmla="*/ 0 h 408"/>
                <a:gd name="T78" fmla="*/ 0 w 627"/>
                <a:gd name="T79" fmla="*/ 0 h 408"/>
                <a:gd name="T80" fmla="*/ 0 w 627"/>
                <a:gd name="T81" fmla="*/ 0 h 408"/>
                <a:gd name="T82" fmla="*/ 0 w 627"/>
                <a:gd name="T83" fmla="*/ 0 h 408"/>
                <a:gd name="T84" fmla="*/ 0 w 627"/>
                <a:gd name="T85" fmla="*/ 0 h 408"/>
                <a:gd name="T86" fmla="*/ 0 w 627"/>
                <a:gd name="T87" fmla="*/ 0 h 408"/>
                <a:gd name="T88" fmla="*/ 0 w 627"/>
                <a:gd name="T89" fmla="*/ 0 h 408"/>
                <a:gd name="T90" fmla="*/ 0 w 627"/>
                <a:gd name="T91" fmla="*/ 0 h 408"/>
                <a:gd name="T92" fmla="*/ 0 w 627"/>
                <a:gd name="T93" fmla="*/ 0 h 408"/>
                <a:gd name="T94" fmla="*/ 0 w 627"/>
                <a:gd name="T95" fmla="*/ 0 h 408"/>
                <a:gd name="T96" fmla="*/ 0 w 627"/>
                <a:gd name="T97" fmla="*/ 0 h 40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627"/>
                <a:gd name="T148" fmla="*/ 0 h 408"/>
                <a:gd name="T149" fmla="*/ 627 w 627"/>
                <a:gd name="T150" fmla="*/ 408 h 408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627" h="408">
                  <a:moveTo>
                    <a:pt x="319" y="45"/>
                  </a:moveTo>
                  <a:lnTo>
                    <a:pt x="293" y="51"/>
                  </a:lnTo>
                  <a:lnTo>
                    <a:pt x="266" y="58"/>
                  </a:lnTo>
                  <a:lnTo>
                    <a:pt x="239" y="64"/>
                  </a:lnTo>
                  <a:lnTo>
                    <a:pt x="213" y="72"/>
                  </a:lnTo>
                  <a:lnTo>
                    <a:pt x="187" y="77"/>
                  </a:lnTo>
                  <a:lnTo>
                    <a:pt x="160" y="84"/>
                  </a:lnTo>
                  <a:lnTo>
                    <a:pt x="133" y="89"/>
                  </a:lnTo>
                  <a:lnTo>
                    <a:pt x="108" y="96"/>
                  </a:lnTo>
                  <a:lnTo>
                    <a:pt x="103" y="96"/>
                  </a:lnTo>
                  <a:lnTo>
                    <a:pt x="92" y="100"/>
                  </a:lnTo>
                  <a:lnTo>
                    <a:pt x="77" y="106"/>
                  </a:lnTo>
                  <a:lnTo>
                    <a:pt x="60" y="117"/>
                  </a:lnTo>
                  <a:lnTo>
                    <a:pt x="40" y="131"/>
                  </a:lnTo>
                  <a:lnTo>
                    <a:pt x="24" y="150"/>
                  </a:lnTo>
                  <a:lnTo>
                    <a:pt x="10" y="174"/>
                  </a:lnTo>
                  <a:lnTo>
                    <a:pt x="3" y="205"/>
                  </a:lnTo>
                  <a:lnTo>
                    <a:pt x="0" y="235"/>
                  </a:lnTo>
                  <a:lnTo>
                    <a:pt x="5" y="263"/>
                  </a:lnTo>
                  <a:lnTo>
                    <a:pt x="13" y="286"/>
                  </a:lnTo>
                  <a:lnTo>
                    <a:pt x="24" y="307"/>
                  </a:lnTo>
                  <a:lnTo>
                    <a:pt x="34" y="323"/>
                  </a:lnTo>
                  <a:lnTo>
                    <a:pt x="45" y="335"/>
                  </a:lnTo>
                  <a:lnTo>
                    <a:pt x="53" y="341"/>
                  </a:lnTo>
                  <a:lnTo>
                    <a:pt x="57" y="345"/>
                  </a:lnTo>
                  <a:lnTo>
                    <a:pt x="62" y="349"/>
                  </a:lnTo>
                  <a:lnTo>
                    <a:pt x="81" y="361"/>
                  </a:lnTo>
                  <a:lnTo>
                    <a:pt x="110" y="375"/>
                  </a:lnTo>
                  <a:lnTo>
                    <a:pt x="153" y="392"/>
                  </a:lnTo>
                  <a:lnTo>
                    <a:pt x="205" y="402"/>
                  </a:lnTo>
                  <a:lnTo>
                    <a:pt x="269" y="408"/>
                  </a:lnTo>
                  <a:lnTo>
                    <a:pt x="342" y="401"/>
                  </a:lnTo>
                  <a:lnTo>
                    <a:pt x="427" y="382"/>
                  </a:lnTo>
                  <a:lnTo>
                    <a:pt x="501" y="342"/>
                  </a:lnTo>
                  <a:lnTo>
                    <a:pt x="555" y="289"/>
                  </a:lnTo>
                  <a:lnTo>
                    <a:pt x="590" y="226"/>
                  </a:lnTo>
                  <a:lnTo>
                    <a:pt x="613" y="162"/>
                  </a:lnTo>
                  <a:lnTo>
                    <a:pt x="623" y="100"/>
                  </a:lnTo>
                  <a:lnTo>
                    <a:pt x="627" y="49"/>
                  </a:lnTo>
                  <a:lnTo>
                    <a:pt x="626" y="12"/>
                  </a:lnTo>
                  <a:lnTo>
                    <a:pt x="626" y="0"/>
                  </a:lnTo>
                  <a:lnTo>
                    <a:pt x="616" y="4"/>
                  </a:lnTo>
                  <a:lnTo>
                    <a:pt x="592" y="15"/>
                  </a:lnTo>
                  <a:lnTo>
                    <a:pt x="556" y="29"/>
                  </a:lnTo>
                  <a:lnTo>
                    <a:pt x="513" y="46"/>
                  </a:lnTo>
                  <a:lnTo>
                    <a:pt x="462" y="58"/>
                  </a:lnTo>
                  <a:lnTo>
                    <a:pt x="411" y="64"/>
                  </a:lnTo>
                  <a:lnTo>
                    <a:pt x="363" y="60"/>
                  </a:lnTo>
                  <a:lnTo>
                    <a:pt x="319" y="45"/>
                  </a:lnTo>
                  <a:close/>
                </a:path>
              </a:pathLst>
            </a:custGeom>
            <a:solidFill>
              <a:srgbClr val="F5C9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14" name="Freeform 112"/>
            <p:cNvSpPr>
              <a:spLocks/>
            </p:cNvSpPr>
            <p:nvPr/>
          </p:nvSpPr>
          <p:spPr bwMode="auto">
            <a:xfrm>
              <a:off x="5022" y="2096"/>
              <a:ext cx="178" cy="173"/>
            </a:xfrm>
            <a:custGeom>
              <a:avLst/>
              <a:gdLst>
                <a:gd name="T0" fmla="*/ 0 w 535"/>
                <a:gd name="T1" fmla="*/ 0 h 348"/>
                <a:gd name="T2" fmla="*/ 0 w 535"/>
                <a:gd name="T3" fmla="*/ 0 h 348"/>
                <a:gd name="T4" fmla="*/ 0 w 535"/>
                <a:gd name="T5" fmla="*/ 0 h 348"/>
                <a:gd name="T6" fmla="*/ 0 w 535"/>
                <a:gd name="T7" fmla="*/ 0 h 348"/>
                <a:gd name="T8" fmla="*/ 0 w 535"/>
                <a:gd name="T9" fmla="*/ 0 h 348"/>
                <a:gd name="T10" fmla="*/ 0 w 535"/>
                <a:gd name="T11" fmla="*/ 0 h 348"/>
                <a:gd name="T12" fmla="*/ 0 w 535"/>
                <a:gd name="T13" fmla="*/ 0 h 348"/>
                <a:gd name="T14" fmla="*/ 0 w 535"/>
                <a:gd name="T15" fmla="*/ 0 h 348"/>
                <a:gd name="T16" fmla="*/ 0 w 535"/>
                <a:gd name="T17" fmla="*/ 0 h 348"/>
                <a:gd name="T18" fmla="*/ 0 w 535"/>
                <a:gd name="T19" fmla="*/ 0 h 348"/>
                <a:gd name="T20" fmla="*/ 0 w 535"/>
                <a:gd name="T21" fmla="*/ 0 h 348"/>
                <a:gd name="T22" fmla="*/ 0 w 535"/>
                <a:gd name="T23" fmla="*/ 0 h 348"/>
                <a:gd name="T24" fmla="*/ 0 w 535"/>
                <a:gd name="T25" fmla="*/ 0 h 348"/>
                <a:gd name="T26" fmla="*/ 0 w 535"/>
                <a:gd name="T27" fmla="*/ 0 h 348"/>
                <a:gd name="T28" fmla="*/ 0 w 535"/>
                <a:gd name="T29" fmla="*/ 0 h 348"/>
                <a:gd name="T30" fmla="*/ 0 w 535"/>
                <a:gd name="T31" fmla="*/ 0 h 348"/>
                <a:gd name="T32" fmla="*/ 0 w 535"/>
                <a:gd name="T33" fmla="*/ 0 h 348"/>
                <a:gd name="T34" fmla="*/ 0 w 535"/>
                <a:gd name="T35" fmla="*/ 0 h 348"/>
                <a:gd name="T36" fmla="*/ 0 w 535"/>
                <a:gd name="T37" fmla="*/ 0 h 348"/>
                <a:gd name="T38" fmla="*/ 0 w 535"/>
                <a:gd name="T39" fmla="*/ 0 h 348"/>
                <a:gd name="T40" fmla="*/ 0 w 535"/>
                <a:gd name="T41" fmla="*/ 1 h 348"/>
                <a:gd name="T42" fmla="*/ 0 w 535"/>
                <a:gd name="T43" fmla="*/ 1 h 348"/>
                <a:gd name="T44" fmla="*/ 0 w 535"/>
                <a:gd name="T45" fmla="*/ 1 h 348"/>
                <a:gd name="T46" fmla="*/ 0 w 535"/>
                <a:gd name="T47" fmla="*/ 1 h 348"/>
                <a:gd name="T48" fmla="*/ 0 w 535"/>
                <a:gd name="T49" fmla="*/ 1 h 348"/>
                <a:gd name="T50" fmla="*/ 0 w 535"/>
                <a:gd name="T51" fmla="*/ 1 h 348"/>
                <a:gd name="T52" fmla="*/ 0 w 535"/>
                <a:gd name="T53" fmla="*/ 1 h 348"/>
                <a:gd name="T54" fmla="*/ 0 w 535"/>
                <a:gd name="T55" fmla="*/ 1 h 348"/>
                <a:gd name="T56" fmla="*/ 0 w 535"/>
                <a:gd name="T57" fmla="*/ 1 h 348"/>
                <a:gd name="T58" fmla="*/ 0 w 535"/>
                <a:gd name="T59" fmla="*/ 1 h 348"/>
                <a:gd name="T60" fmla="*/ 0 w 535"/>
                <a:gd name="T61" fmla="*/ 1 h 348"/>
                <a:gd name="T62" fmla="*/ 0 w 535"/>
                <a:gd name="T63" fmla="*/ 1 h 348"/>
                <a:gd name="T64" fmla="*/ 0 w 535"/>
                <a:gd name="T65" fmla="*/ 1 h 348"/>
                <a:gd name="T66" fmla="*/ 0 w 535"/>
                <a:gd name="T67" fmla="*/ 1 h 348"/>
                <a:gd name="T68" fmla="*/ 0 w 535"/>
                <a:gd name="T69" fmla="*/ 0 h 348"/>
                <a:gd name="T70" fmla="*/ 0 w 535"/>
                <a:gd name="T71" fmla="*/ 0 h 348"/>
                <a:gd name="T72" fmla="*/ 0 w 535"/>
                <a:gd name="T73" fmla="*/ 0 h 348"/>
                <a:gd name="T74" fmla="*/ 0 w 535"/>
                <a:gd name="T75" fmla="*/ 0 h 348"/>
                <a:gd name="T76" fmla="*/ 0 w 535"/>
                <a:gd name="T77" fmla="*/ 0 h 348"/>
                <a:gd name="T78" fmla="*/ 0 w 535"/>
                <a:gd name="T79" fmla="*/ 0 h 348"/>
                <a:gd name="T80" fmla="*/ 0 w 535"/>
                <a:gd name="T81" fmla="*/ 0 h 348"/>
                <a:gd name="T82" fmla="*/ 0 w 535"/>
                <a:gd name="T83" fmla="*/ 0 h 348"/>
                <a:gd name="T84" fmla="*/ 0 w 535"/>
                <a:gd name="T85" fmla="*/ 0 h 348"/>
                <a:gd name="T86" fmla="*/ 0 w 535"/>
                <a:gd name="T87" fmla="*/ 0 h 348"/>
                <a:gd name="T88" fmla="*/ 0 w 535"/>
                <a:gd name="T89" fmla="*/ 0 h 348"/>
                <a:gd name="T90" fmla="*/ 0 w 535"/>
                <a:gd name="T91" fmla="*/ 0 h 348"/>
                <a:gd name="T92" fmla="*/ 0 w 535"/>
                <a:gd name="T93" fmla="*/ 0 h 348"/>
                <a:gd name="T94" fmla="*/ 0 w 535"/>
                <a:gd name="T95" fmla="*/ 0 h 348"/>
                <a:gd name="T96" fmla="*/ 0 w 535"/>
                <a:gd name="T97" fmla="*/ 0 h 34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535"/>
                <a:gd name="T148" fmla="*/ 0 h 348"/>
                <a:gd name="T149" fmla="*/ 535 w 535"/>
                <a:gd name="T150" fmla="*/ 348 h 348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535" h="348">
                  <a:moveTo>
                    <a:pt x="273" y="37"/>
                  </a:moveTo>
                  <a:lnTo>
                    <a:pt x="249" y="42"/>
                  </a:lnTo>
                  <a:lnTo>
                    <a:pt x="226" y="49"/>
                  </a:lnTo>
                  <a:lnTo>
                    <a:pt x="204" y="54"/>
                  </a:lnTo>
                  <a:lnTo>
                    <a:pt x="181" y="60"/>
                  </a:lnTo>
                  <a:lnTo>
                    <a:pt x="158" y="66"/>
                  </a:lnTo>
                  <a:lnTo>
                    <a:pt x="136" y="71"/>
                  </a:lnTo>
                  <a:lnTo>
                    <a:pt x="113" y="76"/>
                  </a:lnTo>
                  <a:lnTo>
                    <a:pt x="92" y="81"/>
                  </a:lnTo>
                  <a:lnTo>
                    <a:pt x="88" y="81"/>
                  </a:lnTo>
                  <a:lnTo>
                    <a:pt x="79" y="84"/>
                  </a:lnTo>
                  <a:lnTo>
                    <a:pt x="65" y="89"/>
                  </a:lnTo>
                  <a:lnTo>
                    <a:pt x="51" y="99"/>
                  </a:lnTo>
                  <a:lnTo>
                    <a:pt x="34" y="111"/>
                  </a:lnTo>
                  <a:lnTo>
                    <a:pt x="20" y="128"/>
                  </a:lnTo>
                  <a:lnTo>
                    <a:pt x="9" y="148"/>
                  </a:lnTo>
                  <a:lnTo>
                    <a:pt x="3" y="175"/>
                  </a:lnTo>
                  <a:lnTo>
                    <a:pt x="0" y="200"/>
                  </a:lnTo>
                  <a:lnTo>
                    <a:pt x="3" y="224"/>
                  </a:lnTo>
                  <a:lnTo>
                    <a:pt x="10" y="244"/>
                  </a:lnTo>
                  <a:lnTo>
                    <a:pt x="20" y="261"/>
                  </a:lnTo>
                  <a:lnTo>
                    <a:pt x="29" y="274"/>
                  </a:lnTo>
                  <a:lnTo>
                    <a:pt x="37" y="285"/>
                  </a:lnTo>
                  <a:lnTo>
                    <a:pt x="44" y="291"/>
                  </a:lnTo>
                  <a:lnTo>
                    <a:pt x="47" y="294"/>
                  </a:lnTo>
                  <a:lnTo>
                    <a:pt x="51" y="297"/>
                  </a:lnTo>
                  <a:lnTo>
                    <a:pt x="67" y="307"/>
                  </a:lnTo>
                  <a:lnTo>
                    <a:pt x="92" y="320"/>
                  </a:lnTo>
                  <a:lnTo>
                    <a:pt x="130" y="335"/>
                  </a:lnTo>
                  <a:lnTo>
                    <a:pt x="174" y="344"/>
                  </a:lnTo>
                  <a:lnTo>
                    <a:pt x="229" y="348"/>
                  </a:lnTo>
                  <a:lnTo>
                    <a:pt x="292" y="342"/>
                  </a:lnTo>
                  <a:lnTo>
                    <a:pt x="364" y="325"/>
                  </a:lnTo>
                  <a:lnTo>
                    <a:pt x="428" y="291"/>
                  </a:lnTo>
                  <a:lnTo>
                    <a:pt x="475" y="246"/>
                  </a:lnTo>
                  <a:lnTo>
                    <a:pt x="506" y="192"/>
                  </a:lnTo>
                  <a:lnTo>
                    <a:pt x="524" y="137"/>
                  </a:lnTo>
                  <a:lnTo>
                    <a:pt x="531" y="84"/>
                  </a:lnTo>
                  <a:lnTo>
                    <a:pt x="535" y="41"/>
                  </a:lnTo>
                  <a:lnTo>
                    <a:pt x="534" y="11"/>
                  </a:lnTo>
                  <a:lnTo>
                    <a:pt x="534" y="0"/>
                  </a:lnTo>
                  <a:lnTo>
                    <a:pt x="525" y="3"/>
                  </a:lnTo>
                  <a:lnTo>
                    <a:pt x="506" y="13"/>
                  </a:lnTo>
                  <a:lnTo>
                    <a:pt x="473" y="25"/>
                  </a:lnTo>
                  <a:lnTo>
                    <a:pt x="436" y="38"/>
                  </a:lnTo>
                  <a:lnTo>
                    <a:pt x="394" y="47"/>
                  </a:lnTo>
                  <a:lnTo>
                    <a:pt x="350" y="52"/>
                  </a:lnTo>
                  <a:lnTo>
                    <a:pt x="309" y="50"/>
                  </a:lnTo>
                  <a:lnTo>
                    <a:pt x="273" y="37"/>
                  </a:lnTo>
                  <a:close/>
                </a:path>
              </a:pathLst>
            </a:custGeom>
            <a:solidFill>
              <a:srgbClr val="F7CFB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15" name="Freeform 113"/>
            <p:cNvSpPr>
              <a:spLocks/>
            </p:cNvSpPr>
            <p:nvPr/>
          </p:nvSpPr>
          <p:spPr bwMode="auto">
            <a:xfrm>
              <a:off x="5037" y="2111"/>
              <a:ext cx="149" cy="145"/>
            </a:xfrm>
            <a:custGeom>
              <a:avLst/>
              <a:gdLst>
                <a:gd name="T0" fmla="*/ 0 w 447"/>
                <a:gd name="T1" fmla="*/ 1 h 289"/>
                <a:gd name="T2" fmla="*/ 0 w 447"/>
                <a:gd name="T3" fmla="*/ 1 h 289"/>
                <a:gd name="T4" fmla="*/ 0 w 447"/>
                <a:gd name="T5" fmla="*/ 1 h 289"/>
                <a:gd name="T6" fmla="*/ 0 w 447"/>
                <a:gd name="T7" fmla="*/ 1 h 289"/>
                <a:gd name="T8" fmla="*/ 0 w 447"/>
                <a:gd name="T9" fmla="*/ 1 h 289"/>
                <a:gd name="T10" fmla="*/ 0 w 447"/>
                <a:gd name="T11" fmla="*/ 1 h 289"/>
                <a:gd name="T12" fmla="*/ 0 w 447"/>
                <a:gd name="T13" fmla="*/ 1 h 289"/>
                <a:gd name="T14" fmla="*/ 0 w 447"/>
                <a:gd name="T15" fmla="*/ 1 h 289"/>
                <a:gd name="T16" fmla="*/ 0 w 447"/>
                <a:gd name="T17" fmla="*/ 1 h 289"/>
                <a:gd name="T18" fmla="*/ 0 w 447"/>
                <a:gd name="T19" fmla="*/ 1 h 289"/>
                <a:gd name="T20" fmla="*/ 0 w 447"/>
                <a:gd name="T21" fmla="*/ 1 h 289"/>
                <a:gd name="T22" fmla="*/ 0 w 447"/>
                <a:gd name="T23" fmla="*/ 1 h 289"/>
                <a:gd name="T24" fmla="*/ 0 w 447"/>
                <a:gd name="T25" fmla="*/ 1 h 289"/>
                <a:gd name="T26" fmla="*/ 0 w 447"/>
                <a:gd name="T27" fmla="*/ 1 h 289"/>
                <a:gd name="T28" fmla="*/ 0 w 447"/>
                <a:gd name="T29" fmla="*/ 1 h 289"/>
                <a:gd name="T30" fmla="*/ 0 w 447"/>
                <a:gd name="T31" fmla="*/ 1 h 289"/>
                <a:gd name="T32" fmla="*/ 0 w 447"/>
                <a:gd name="T33" fmla="*/ 1 h 289"/>
                <a:gd name="T34" fmla="*/ 0 w 447"/>
                <a:gd name="T35" fmla="*/ 1 h 289"/>
                <a:gd name="T36" fmla="*/ 0 w 447"/>
                <a:gd name="T37" fmla="*/ 1 h 289"/>
                <a:gd name="T38" fmla="*/ 0 w 447"/>
                <a:gd name="T39" fmla="*/ 1 h 289"/>
                <a:gd name="T40" fmla="*/ 0 w 447"/>
                <a:gd name="T41" fmla="*/ 1 h 289"/>
                <a:gd name="T42" fmla="*/ 0 w 447"/>
                <a:gd name="T43" fmla="*/ 1 h 289"/>
                <a:gd name="T44" fmla="*/ 0 w 447"/>
                <a:gd name="T45" fmla="*/ 1 h 289"/>
                <a:gd name="T46" fmla="*/ 0 w 447"/>
                <a:gd name="T47" fmla="*/ 1 h 289"/>
                <a:gd name="T48" fmla="*/ 0 w 447"/>
                <a:gd name="T49" fmla="*/ 1 h 289"/>
                <a:gd name="T50" fmla="*/ 0 w 447"/>
                <a:gd name="T51" fmla="*/ 1 h 289"/>
                <a:gd name="T52" fmla="*/ 0 w 447"/>
                <a:gd name="T53" fmla="*/ 2 h 289"/>
                <a:gd name="T54" fmla="*/ 0 w 447"/>
                <a:gd name="T55" fmla="*/ 2 h 289"/>
                <a:gd name="T56" fmla="*/ 0 w 447"/>
                <a:gd name="T57" fmla="*/ 2 h 289"/>
                <a:gd name="T58" fmla="*/ 0 w 447"/>
                <a:gd name="T59" fmla="*/ 2 h 289"/>
                <a:gd name="T60" fmla="*/ 0 w 447"/>
                <a:gd name="T61" fmla="*/ 2 h 289"/>
                <a:gd name="T62" fmla="*/ 0 w 447"/>
                <a:gd name="T63" fmla="*/ 2 h 289"/>
                <a:gd name="T64" fmla="*/ 0 w 447"/>
                <a:gd name="T65" fmla="*/ 2 h 289"/>
                <a:gd name="T66" fmla="*/ 0 w 447"/>
                <a:gd name="T67" fmla="*/ 1 h 289"/>
                <a:gd name="T68" fmla="*/ 0 w 447"/>
                <a:gd name="T69" fmla="*/ 1 h 289"/>
                <a:gd name="T70" fmla="*/ 0 w 447"/>
                <a:gd name="T71" fmla="*/ 1 h 289"/>
                <a:gd name="T72" fmla="*/ 0 w 447"/>
                <a:gd name="T73" fmla="*/ 1 h 289"/>
                <a:gd name="T74" fmla="*/ 0 w 447"/>
                <a:gd name="T75" fmla="*/ 1 h 289"/>
                <a:gd name="T76" fmla="*/ 0 w 447"/>
                <a:gd name="T77" fmla="*/ 1 h 289"/>
                <a:gd name="T78" fmla="*/ 0 w 447"/>
                <a:gd name="T79" fmla="*/ 1 h 289"/>
                <a:gd name="T80" fmla="*/ 0 w 447"/>
                <a:gd name="T81" fmla="*/ 0 h 289"/>
                <a:gd name="T82" fmla="*/ 0 w 447"/>
                <a:gd name="T83" fmla="*/ 1 h 289"/>
                <a:gd name="T84" fmla="*/ 0 w 447"/>
                <a:gd name="T85" fmla="*/ 1 h 289"/>
                <a:gd name="T86" fmla="*/ 0 w 447"/>
                <a:gd name="T87" fmla="*/ 1 h 289"/>
                <a:gd name="T88" fmla="*/ 0 w 447"/>
                <a:gd name="T89" fmla="*/ 1 h 289"/>
                <a:gd name="T90" fmla="*/ 0 w 447"/>
                <a:gd name="T91" fmla="*/ 1 h 289"/>
                <a:gd name="T92" fmla="*/ 0 w 447"/>
                <a:gd name="T93" fmla="*/ 1 h 289"/>
                <a:gd name="T94" fmla="*/ 0 w 447"/>
                <a:gd name="T95" fmla="*/ 1 h 289"/>
                <a:gd name="T96" fmla="*/ 0 w 447"/>
                <a:gd name="T97" fmla="*/ 1 h 28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447"/>
                <a:gd name="T148" fmla="*/ 0 h 289"/>
                <a:gd name="T149" fmla="*/ 447 w 447"/>
                <a:gd name="T150" fmla="*/ 289 h 289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447" h="289">
                  <a:moveTo>
                    <a:pt x="228" y="31"/>
                  </a:moveTo>
                  <a:lnTo>
                    <a:pt x="208" y="35"/>
                  </a:lnTo>
                  <a:lnTo>
                    <a:pt x="190" y="40"/>
                  </a:lnTo>
                  <a:lnTo>
                    <a:pt x="171" y="45"/>
                  </a:lnTo>
                  <a:lnTo>
                    <a:pt x="153" y="51"/>
                  </a:lnTo>
                  <a:lnTo>
                    <a:pt x="133" y="54"/>
                  </a:lnTo>
                  <a:lnTo>
                    <a:pt x="115" y="58"/>
                  </a:lnTo>
                  <a:lnTo>
                    <a:pt x="96" y="62"/>
                  </a:lnTo>
                  <a:lnTo>
                    <a:pt x="78" y="67"/>
                  </a:lnTo>
                  <a:lnTo>
                    <a:pt x="74" y="67"/>
                  </a:lnTo>
                  <a:lnTo>
                    <a:pt x="67" y="70"/>
                  </a:lnTo>
                  <a:lnTo>
                    <a:pt x="56" y="74"/>
                  </a:lnTo>
                  <a:lnTo>
                    <a:pt x="44" y="83"/>
                  </a:lnTo>
                  <a:lnTo>
                    <a:pt x="30" y="92"/>
                  </a:lnTo>
                  <a:lnTo>
                    <a:pt x="17" y="107"/>
                  </a:lnTo>
                  <a:lnTo>
                    <a:pt x="8" y="124"/>
                  </a:lnTo>
                  <a:lnTo>
                    <a:pt x="2" y="146"/>
                  </a:lnTo>
                  <a:lnTo>
                    <a:pt x="0" y="167"/>
                  </a:lnTo>
                  <a:lnTo>
                    <a:pt x="3" y="188"/>
                  </a:lnTo>
                  <a:lnTo>
                    <a:pt x="9" y="203"/>
                  </a:lnTo>
                  <a:lnTo>
                    <a:pt x="17" y="219"/>
                  </a:lnTo>
                  <a:lnTo>
                    <a:pt x="24" y="229"/>
                  </a:lnTo>
                  <a:lnTo>
                    <a:pt x="33" y="239"/>
                  </a:lnTo>
                  <a:lnTo>
                    <a:pt x="39" y="244"/>
                  </a:lnTo>
                  <a:lnTo>
                    <a:pt x="41" y="246"/>
                  </a:lnTo>
                  <a:lnTo>
                    <a:pt x="46" y="249"/>
                  </a:lnTo>
                  <a:lnTo>
                    <a:pt x="58" y="257"/>
                  </a:lnTo>
                  <a:lnTo>
                    <a:pt x="80" y="267"/>
                  </a:lnTo>
                  <a:lnTo>
                    <a:pt x="111" y="279"/>
                  </a:lnTo>
                  <a:lnTo>
                    <a:pt x="147" y="286"/>
                  </a:lnTo>
                  <a:lnTo>
                    <a:pt x="192" y="289"/>
                  </a:lnTo>
                  <a:lnTo>
                    <a:pt x="245" y="286"/>
                  </a:lnTo>
                  <a:lnTo>
                    <a:pt x="305" y="272"/>
                  </a:lnTo>
                  <a:lnTo>
                    <a:pt x="358" y="244"/>
                  </a:lnTo>
                  <a:lnTo>
                    <a:pt x="397" y="206"/>
                  </a:lnTo>
                  <a:lnTo>
                    <a:pt x="423" y="160"/>
                  </a:lnTo>
                  <a:lnTo>
                    <a:pt x="438" y="115"/>
                  </a:lnTo>
                  <a:lnTo>
                    <a:pt x="444" y="70"/>
                  </a:lnTo>
                  <a:lnTo>
                    <a:pt x="447" y="34"/>
                  </a:lnTo>
                  <a:lnTo>
                    <a:pt x="447" y="9"/>
                  </a:lnTo>
                  <a:lnTo>
                    <a:pt x="447" y="0"/>
                  </a:lnTo>
                  <a:lnTo>
                    <a:pt x="439" y="2"/>
                  </a:lnTo>
                  <a:lnTo>
                    <a:pt x="423" y="10"/>
                  </a:lnTo>
                  <a:lnTo>
                    <a:pt x="397" y="20"/>
                  </a:lnTo>
                  <a:lnTo>
                    <a:pt x="366" y="32"/>
                  </a:lnTo>
                  <a:lnTo>
                    <a:pt x="329" y="40"/>
                  </a:lnTo>
                  <a:lnTo>
                    <a:pt x="294" y="44"/>
                  </a:lnTo>
                  <a:lnTo>
                    <a:pt x="259" y="41"/>
                  </a:lnTo>
                  <a:lnTo>
                    <a:pt x="228" y="31"/>
                  </a:lnTo>
                  <a:close/>
                </a:path>
              </a:pathLst>
            </a:custGeom>
            <a:solidFill>
              <a:srgbClr val="FAD4B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16" name="Freeform 114"/>
            <p:cNvSpPr>
              <a:spLocks/>
            </p:cNvSpPr>
            <p:nvPr/>
          </p:nvSpPr>
          <p:spPr bwMode="auto">
            <a:xfrm>
              <a:off x="5052" y="2129"/>
              <a:ext cx="119" cy="114"/>
            </a:xfrm>
            <a:custGeom>
              <a:avLst/>
              <a:gdLst>
                <a:gd name="T0" fmla="*/ 0 w 358"/>
                <a:gd name="T1" fmla="*/ 1 h 228"/>
                <a:gd name="T2" fmla="*/ 0 w 358"/>
                <a:gd name="T3" fmla="*/ 1 h 228"/>
                <a:gd name="T4" fmla="*/ 0 w 358"/>
                <a:gd name="T5" fmla="*/ 1 h 228"/>
                <a:gd name="T6" fmla="*/ 0 w 358"/>
                <a:gd name="T7" fmla="*/ 1 h 228"/>
                <a:gd name="T8" fmla="*/ 0 w 358"/>
                <a:gd name="T9" fmla="*/ 1 h 228"/>
                <a:gd name="T10" fmla="*/ 0 w 358"/>
                <a:gd name="T11" fmla="*/ 1 h 228"/>
                <a:gd name="T12" fmla="*/ 0 w 358"/>
                <a:gd name="T13" fmla="*/ 1 h 228"/>
                <a:gd name="T14" fmla="*/ 0 w 358"/>
                <a:gd name="T15" fmla="*/ 1 h 228"/>
                <a:gd name="T16" fmla="*/ 0 w 358"/>
                <a:gd name="T17" fmla="*/ 1 h 228"/>
                <a:gd name="T18" fmla="*/ 0 w 358"/>
                <a:gd name="T19" fmla="*/ 1 h 228"/>
                <a:gd name="T20" fmla="*/ 0 w 358"/>
                <a:gd name="T21" fmla="*/ 1 h 228"/>
                <a:gd name="T22" fmla="*/ 0 w 358"/>
                <a:gd name="T23" fmla="*/ 1 h 228"/>
                <a:gd name="T24" fmla="*/ 0 w 358"/>
                <a:gd name="T25" fmla="*/ 1 h 228"/>
                <a:gd name="T26" fmla="*/ 0 w 358"/>
                <a:gd name="T27" fmla="*/ 1 h 228"/>
                <a:gd name="T28" fmla="*/ 0 w 358"/>
                <a:gd name="T29" fmla="*/ 1 h 228"/>
                <a:gd name="T30" fmla="*/ 0 w 358"/>
                <a:gd name="T31" fmla="*/ 1 h 228"/>
                <a:gd name="T32" fmla="*/ 0 w 358"/>
                <a:gd name="T33" fmla="*/ 1 h 228"/>
                <a:gd name="T34" fmla="*/ 0 w 358"/>
                <a:gd name="T35" fmla="*/ 1 h 228"/>
                <a:gd name="T36" fmla="*/ 0 w 358"/>
                <a:gd name="T37" fmla="*/ 1 h 228"/>
                <a:gd name="T38" fmla="*/ 0 w 358"/>
                <a:gd name="T39" fmla="*/ 1 h 228"/>
                <a:gd name="T40" fmla="*/ 0 w 358"/>
                <a:gd name="T41" fmla="*/ 1 h 228"/>
                <a:gd name="T42" fmla="*/ 0 w 358"/>
                <a:gd name="T43" fmla="*/ 1 h 228"/>
                <a:gd name="T44" fmla="*/ 0 w 358"/>
                <a:gd name="T45" fmla="*/ 1 h 228"/>
                <a:gd name="T46" fmla="*/ 0 w 358"/>
                <a:gd name="T47" fmla="*/ 1 h 228"/>
                <a:gd name="T48" fmla="*/ 0 w 358"/>
                <a:gd name="T49" fmla="*/ 1 h 228"/>
                <a:gd name="T50" fmla="*/ 0 w 358"/>
                <a:gd name="T51" fmla="*/ 1 h 228"/>
                <a:gd name="T52" fmla="*/ 0 w 358"/>
                <a:gd name="T53" fmla="*/ 1 h 228"/>
                <a:gd name="T54" fmla="*/ 0 w 358"/>
                <a:gd name="T55" fmla="*/ 1 h 228"/>
                <a:gd name="T56" fmla="*/ 0 w 358"/>
                <a:gd name="T57" fmla="*/ 1 h 228"/>
                <a:gd name="T58" fmla="*/ 0 w 358"/>
                <a:gd name="T59" fmla="*/ 1 h 228"/>
                <a:gd name="T60" fmla="*/ 0 w 358"/>
                <a:gd name="T61" fmla="*/ 1 h 228"/>
                <a:gd name="T62" fmla="*/ 0 w 358"/>
                <a:gd name="T63" fmla="*/ 1 h 228"/>
                <a:gd name="T64" fmla="*/ 0 w 358"/>
                <a:gd name="T65" fmla="*/ 1 h 228"/>
                <a:gd name="T66" fmla="*/ 0 w 358"/>
                <a:gd name="T67" fmla="*/ 1 h 228"/>
                <a:gd name="T68" fmla="*/ 0 w 358"/>
                <a:gd name="T69" fmla="*/ 1 h 228"/>
                <a:gd name="T70" fmla="*/ 0 w 358"/>
                <a:gd name="T71" fmla="*/ 1 h 228"/>
                <a:gd name="T72" fmla="*/ 0 w 358"/>
                <a:gd name="T73" fmla="*/ 1 h 228"/>
                <a:gd name="T74" fmla="*/ 0 w 358"/>
                <a:gd name="T75" fmla="*/ 1 h 228"/>
                <a:gd name="T76" fmla="*/ 0 w 358"/>
                <a:gd name="T77" fmla="*/ 1 h 228"/>
                <a:gd name="T78" fmla="*/ 0 w 358"/>
                <a:gd name="T79" fmla="*/ 1 h 228"/>
                <a:gd name="T80" fmla="*/ 0 w 358"/>
                <a:gd name="T81" fmla="*/ 0 h 228"/>
                <a:gd name="T82" fmla="*/ 0 w 358"/>
                <a:gd name="T83" fmla="*/ 1 h 228"/>
                <a:gd name="T84" fmla="*/ 0 w 358"/>
                <a:gd name="T85" fmla="*/ 1 h 228"/>
                <a:gd name="T86" fmla="*/ 0 w 358"/>
                <a:gd name="T87" fmla="*/ 1 h 228"/>
                <a:gd name="T88" fmla="*/ 0 w 358"/>
                <a:gd name="T89" fmla="*/ 1 h 228"/>
                <a:gd name="T90" fmla="*/ 0 w 358"/>
                <a:gd name="T91" fmla="*/ 1 h 228"/>
                <a:gd name="T92" fmla="*/ 0 w 358"/>
                <a:gd name="T93" fmla="*/ 1 h 228"/>
                <a:gd name="T94" fmla="*/ 0 w 358"/>
                <a:gd name="T95" fmla="*/ 1 h 228"/>
                <a:gd name="T96" fmla="*/ 0 w 358"/>
                <a:gd name="T97" fmla="*/ 1 h 22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58"/>
                <a:gd name="T148" fmla="*/ 0 h 228"/>
                <a:gd name="T149" fmla="*/ 358 w 358"/>
                <a:gd name="T150" fmla="*/ 228 h 228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58" h="228">
                  <a:moveTo>
                    <a:pt x="182" y="22"/>
                  </a:moveTo>
                  <a:lnTo>
                    <a:pt x="166" y="26"/>
                  </a:lnTo>
                  <a:lnTo>
                    <a:pt x="152" y="30"/>
                  </a:lnTo>
                  <a:lnTo>
                    <a:pt x="137" y="34"/>
                  </a:lnTo>
                  <a:lnTo>
                    <a:pt x="122" y="39"/>
                  </a:lnTo>
                  <a:lnTo>
                    <a:pt x="107" y="42"/>
                  </a:lnTo>
                  <a:lnTo>
                    <a:pt x="93" y="46"/>
                  </a:lnTo>
                  <a:lnTo>
                    <a:pt x="77" y="48"/>
                  </a:lnTo>
                  <a:lnTo>
                    <a:pt x="63" y="52"/>
                  </a:lnTo>
                  <a:lnTo>
                    <a:pt x="60" y="52"/>
                  </a:lnTo>
                  <a:lnTo>
                    <a:pt x="53" y="53"/>
                  </a:lnTo>
                  <a:lnTo>
                    <a:pt x="45" y="57"/>
                  </a:lnTo>
                  <a:lnTo>
                    <a:pt x="35" y="64"/>
                  </a:lnTo>
                  <a:lnTo>
                    <a:pt x="24" y="72"/>
                  </a:lnTo>
                  <a:lnTo>
                    <a:pt x="14" y="83"/>
                  </a:lnTo>
                  <a:lnTo>
                    <a:pt x="5" y="96"/>
                  </a:lnTo>
                  <a:lnTo>
                    <a:pt x="2" y="115"/>
                  </a:lnTo>
                  <a:lnTo>
                    <a:pt x="0" y="132"/>
                  </a:lnTo>
                  <a:lnTo>
                    <a:pt x="2" y="147"/>
                  </a:lnTo>
                  <a:lnTo>
                    <a:pt x="7" y="160"/>
                  </a:lnTo>
                  <a:lnTo>
                    <a:pt x="14" y="174"/>
                  </a:lnTo>
                  <a:lnTo>
                    <a:pt x="19" y="181"/>
                  </a:lnTo>
                  <a:lnTo>
                    <a:pt x="25" y="188"/>
                  </a:lnTo>
                  <a:lnTo>
                    <a:pt x="29" y="192"/>
                  </a:lnTo>
                  <a:lnTo>
                    <a:pt x="32" y="194"/>
                  </a:lnTo>
                  <a:lnTo>
                    <a:pt x="35" y="197"/>
                  </a:lnTo>
                  <a:lnTo>
                    <a:pt x="46" y="204"/>
                  </a:lnTo>
                  <a:lnTo>
                    <a:pt x="62" y="211"/>
                  </a:lnTo>
                  <a:lnTo>
                    <a:pt x="87" y="221"/>
                  </a:lnTo>
                  <a:lnTo>
                    <a:pt x="117" y="226"/>
                  </a:lnTo>
                  <a:lnTo>
                    <a:pt x="154" y="228"/>
                  </a:lnTo>
                  <a:lnTo>
                    <a:pt x="196" y="224"/>
                  </a:lnTo>
                  <a:lnTo>
                    <a:pt x="244" y="214"/>
                  </a:lnTo>
                  <a:lnTo>
                    <a:pt x="286" y="192"/>
                  </a:lnTo>
                  <a:lnTo>
                    <a:pt x="317" y="162"/>
                  </a:lnTo>
                  <a:lnTo>
                    <a:pt x="337" y="127"/>
                  </a:lnTo>
                  <a:lnTo>
                    <a:pt x="350" y="91"/>
                  </a:lnTo>
                  <a:lnTo>
                    <a:pt x="355" y="56"/>
                  </a:lnTo>
                  <a:lnTo>
                    <a:pt x="358" y="27"/>
                  </a:lnTo>
                  <a:lnTo>
                    <a:pt x="358" y="6"/>
                  </a:lnTo>
                  <a:lnTo>
                    <a:pt x="358" y="0"/>
                  </a:lnTo>
                  <a:lnTo>
                    <a:pt x="353" y="1"/>
                  </a:lnTo>
                  <a:lnTo>
                    <a:pt x="338" y="8"/>
                  </a:lnTo>
                  <a:lnTo>
                    <a:pt x="317" y="16"/>
                  </a:lnTo>
                  <a:lnTo>
                    <a:pt x="293" y="25"/>
                  </a:lnTo>
                  <a:lnTo>
                    <a:pt x="264" y="30"/>
                  </a:lnTo>
                  <a:lnTo>
                    <a:pt x="235" y="32"/>
                  </a:lnTo>
                  <a:lnTo>
                    <a:pt x="206" y="31"/>
                  </a:lnTo>
                  <a:lnTo>
                    <a:pt x="182" y="22"/>
                  </a:lnTo>
                  <a:close/>
                </a:path>
              </a:pathLst>
            </a:custGeom>
            <a:solidFill>
              <a:srgbClr val="FFD9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17" name="Freeform 115"/>
            <p:cNvSpPr>
              <a:spLocks/>
            </p:cNvSpPr>
            <p:nvPr/>
          </p:nvSpPr>
          <p:spPr bwMode="auto">
            <a:xfrm>
              <a:off x="4722" y="2075"/>
              <a:ext cx="177" cy="195"/>
            </a:xfrm>
            <a:custGeom>
              <a:avLst/>
              <a:gdLst>
                <a:gd name="T0" fmla="*/ 0 w 531"/>
                <a:gd name="T1" fmla="*/ 1 h 389"/>
                <a:gd name="T2" fmla="*/ 0 w 531"/>
                <a:gd name="T3" fmla="*/ 1 h 389"/>
                <a:gd name="T4" fmla="*/ 0 w 531"/>
                <a:gd name="T5" fmla="*/ 1 h 389"/>
                <a:gd name="T6" fmla="*/ 0 w 531"/>
                <a:gd name="T7" fmla="*/ 1 h 389"/>
                <a:gd name="T8" fmla="*/ 0 w 531"/>
                <a:gd name="T9" fmla="*/ 1 h 389"/>
                <a:gd name="T10" fmla="*/ 0 w 531"/>
                <a:gd name="T11" fmla="*/ 1 h 389"/>
                <a:gd name="T12" fmla="*/ 0 w 531"/>
                <a:gd name="T13" fmla="*/ 1 h 389"/>
                <a:gd name="T14" fmla="*/ 0 w 531"/>
                <a:gd name="T15" fmla="*/ 1 h 389"/>
                <a:gd name="T16" fmla="*/ 0 w 531"/>
                <a:gd name="T17" fmla="*/ 1 h 389"/>
                <a:gd name="T18" fmla="*/ 0 w 531"/>
                <a:gd name="T19" fmla="*/ 1 h 389"/>
                <a:gd name="T20" fmla="*/ 0 w 531"/>
                <a:gd name="T21" fmla="*/ 1 h 389"/>
                <a:gd name="T22" fmla="*/ 0 w 531"/>
                <a:gd name="T23" fmla="*/ 1 h 389"/>
                <a:gd name="T24" fmla="*/ 0 w 531"/>
                <a:gd name="T25" fmla="*/ 1 h 389"/>
                <a:gd name="T26" fmla="*/ 0 w 531"/>
                <a:gd name="T27" fmla="*/ 1 h 389"/>
                <a:gd name="T28" fmla="*/ 0 w 531"/>
                <a:gd name="T29" fmla="*/ 1 h 389"/>
                <a:gd name="T30" fmla="*/ 0 w 531"/>
                <a:gd name="T31" fmla="*/ 1 h 389"/>
                <a:gd name="T32" fmla="*/ 0 w 531"/>
                <a:gd name="T33" fmla="*/ 1 h 389"/>
                <a:gd name="T34" fmla="*/ 0 w 531"/>
                <a:gd name="T35" fmla="*/ 1 h 389"/>
                <a:gd name="T36" fmla="*/ 0 w 531"/>
                <a:gd name="T37" fmla="*/ 1 h 389"/>
                <a:gd name="T38" fmla="*/ 0 w 531"/>
                <a:gd name="T39" fmla="*/ 2 h 389"/>
                <a:gd name="T40" fmla="*/ 0 w 531"/>
                <a:gd name="T41" fmla="*/ 2 h 389"/>
                <a:gd name="T42" fmla="*/ 0 w 531"/>
                <a:gd name="T43" fmla="*/ 2 h 389"/>
                <a:gd name="T44" fmla="*/ 0 w 531"/>
                <a:gd name="T45" fmla="*/ 2 h 389"/>
                <a:gd name="T46" fmla="*/ 0 w 531"/>
                <a:gd name="T47" fmla="*/ 2 h 389"/>
                <a:gd name="T48" fmla="*/ 0 w 531"/>
                <a:gd name="T49" fmla="*/ 2 h 389"/>
                <a:gd name="T50" fmla="*/ 0 w 531"/>
                <a:gd name="T51" fmla="*/ 2 h 389"/>
                <a:gd name="T52" fmla="*/ 0 w 531"/>
                <a:gd name="T53" fmla="*/ 2 h 389"/>
                <a:gd name="T54" fmla="*/ 0 w 531"/>
                <a:gd name="T55" fmla="*/ 2 h 389"/>
                <a:gd name="T56" fmla="*/ 0 w 531"/>
                <a:gd name="T57" fmla="*/ 2 h 389"/>
                <a:gd name="T58" fmla="*/ 0 w 531"/>
                <a:gd name="T59" fmla="*/ 2 h 389"/>
                <a:gd name="T60" fmla="*/ 0 w 531"/>
                <a:gd name="T61" fmla="*/ 2 h 389"/>
                <a:gd name="T62" fmla="*/ 0 w 531"/>
                <a:gd name="T63" fmla="*/ 2 h 389"/>
                <a:gd name="T64" fmla="*/ 0 w 531"/>
                <a:gd name="T65" fmla="*/ 2 h 389"/>
                <a:gd name="T66" fmla="*/ 0 w 531"/>
                <a:gd name="T67" fmla="*/ 2 h 389"/>
                <a:gd name="T68" fmla="*/ 0 w 531"/>
                <a:gd name="T69" fmla="*/ 2 h 389"/>
                <a:gd name="T70" fmla="*/ 0 w 531"/>
                <a:gd name="T71" fmla="*/ 1 h 389"/>
                <a:gd name="T72" fmla="*/ 0 w 531"/>
                <a:gd name="T73" fmla="*/ 1 h 389"/>
                <a:gd name="T74" fmla="*/ 0 w 531"/>
                <a:gd name="T75" fmla="*/ 1 h 389"/>
                <a:gd name="T76" fmla="*/ 0 w 531"/>
                <a:gd name="T77" fmla="*/ 1 h 389"/>
                <a:gd name="T78" fmla="*/ 0 w 531"/>
                <a:gd name="T79" fmla="*/ 1 h 389"/>
                <a:gd name="T80" fmla="*/ 0 w 531"/>
                <a:gd name="T81" fmla="*/ 0 h 389"/>
                <a:gd name="T82" fmla="*/ 0 w 531"/>
                <a:gd name="T83" fmla="*/ 1 h 389"/>
                <a:gd name="T84" fmla="*/ 0 w 531"/>
                <a:gd name="T85" fmla="*/ 1 h 389"/>
                <a:gd name="T86" fmla="*/ 0 w 531"/>
                <a:gd name="T87" fmla="*/ 1 h 389"/>
                <a:gd name="T88" fmla="*/ 0 w 531"/>
                <a:gd name="T89" fmla="*/ 1 h 389"/>
                <a:gd name="T90" fmla="*/ 0 w 531"/>
                <a:gd name="T91" fmla="*/ 1 h 389"/>
                <a:gd name="T92" fmla="*/ 0 w 531"/>
                <a:gd name="T93" fmla="*/ 1 h 389"/>
                <a:gd name="T94" fmla="*/ 0 w 531"/>
                <a:gd name="T95" fmla="*/ 1 h 389"/>
                <a:gd name="T96" fmla="*/ 0 w 531"/>
                <a:gd name="T97" fmla="*/ 1 h 38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531"/>
                <a:gd name="T148" fmla="*/ 0 h 389"/>
                <a:gd name="T149" fmla="*/ 531 w 531"/>
                <a:gd name="T150" fmla="*/ 389 h 389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531" h="389">
                  <a:moveTo>
                    <a:pt x="263" y="27"/>
                  </a:moveTo>
                  <a:lnTo>
                    <a:pt x="284" y="32"/>
                  </a:lnTo>
                  <a:lnTo>
                    <a:pt x="306" y="39"/>
                  </a:lnTo>
                  <a:lnTo>
                    <a:pt x="329" y="44"/>
                  </a:lnTo>
                  <a:lnTo>
                    <a:pt x="352" y="51"/>
                  </a:lnTo>
                  <a:lnTo>
                    <a:pt x="373" y="56"/>
                  </a:lnTo>
                  <a:lnTo>
                    <a:pt x="395" y="61"/>
                  </a:lnTo>
                  <a:lnTo>
                    <a:pt x="418" y="65"/>
                  </a:lnTo>
                  <a:lnTo>
                    <a:pt x="442" y="70"/>
                  </a:lnTo>
                  <a:lnTo>
                    <a:pt x="445" y="70"/>
                  </a:lnTo>
                  <a:lnTo>
                    <a:pt x="453" y="73"/>
                  </a:lnTo>
                  <a:lnTo>
                    <a:pt x="465" y="78"/>
                  </a:lnTo>
                  <a:lnTo>
                    <a:pt x="481" y="89"/>
                  </a:lnTo>
                  <a:lnTo>
                    <a:pt x="496" y="102"/>
                  </a:lnTo>
                  <a:lnTo>
                    <a:pt x="511" y="120"/>
                  </a:lnTo>
                  <a:lnTo>
                    <a:pt x="522" y="143"/>
                  </a:lnTo>
                  <a:lnTo>
                    <a:pt x="531" y="175"/>
                  </a:lnTo>
                  <a:lnTo>
                    <a:pt x="531" y="205"/>
                  </a:lnTo>
                  <a:lnTo>
                    <a:pt x="527" y="232"/>
                  </a:lnTo>
                  <a:lnTo>
                    <a:pt x="518" y="257"/>
                  </a:lnTo>
                  <a:lnTo>
                    <a:pt x="511" y="278"/>
                  </a:lnTo>
                  <a:lnTo>
                    <a:pt x="501" y="294"/>
                  </a:lnTo>
                  <a:lnTo>
                    <a:pt x="493" y="307"/>
                  </a:lnTo>
                  <a:lnTo>
                    <a:pt x="487" y="313"/>
                  </a:lnTo>
                  <a:lnTo>
                    <a:pt x="486" y="317"/>
                  </a:lnTo>
                  <a:lnTo>
                    <a:pt x="479" y="321"/>
                  </a:lnTo>
                  <a:lnTo>
                    <a:pt x="463" y="334"/>
                  </a:lnTo>
                  <a:lnTo>
                    <a:pt x="436" y="350"/>
                  </a:lnTo>
                  <a:lnTo>
                    <a:pt x="402" y="368"/>
                  </a:lnTo>
                  <a:lnTo>
                    <a:pt x="356" y="381"/>
                  </a:lnTo>
                  <a:lnTo>
                    <a:pt x="302" y="389"/>
                  </a:lnTo>
                  <a:lnTo>
                    <a:pt x="240" y="386"/>
                  </a:lnTo>
                  <a:lnTo>
                    <a:pt x="171" y="371"/>
                  </a:lnTo>
                  <a:lnTo>
                    <a:pt x="106" y="335"/>
                  </a:lnTo>
                  <a:lnTo>
                    <a:pt x="61" y="284"/>
                  </a:lnTo>
                  <a:lnTo>
                    <a:pt x="30" y="223"/>
                  </a:lnTo>
                  <a:lnTo>
                    <a:pt x="13" y="160"/>
                  </a:lnTo>
                  <a:lnTo>
                    <a:pt x="2" y="98"/>
                  </a:lnTo>
                  <a:lnTo>
                    <a:pt x="0" y="48"/>
                  </a:lnTo>
                  <a:lnTo>
                    <a:pt x="2" y="12"/>
                  </a:lnTo>
                  <a:lnTo>
                    <a:pt x="3" y="0"/>
                  </a:lnTo>
                  <a:lnTo>
                    <a:pt x="10" y="2"/>
                  </a:lnTo>
                  <a:lnTo>
                    <a:pt x="30" y="13"/>
                  </a:lnTo>
                  <a:lnTo>
                    <a:pt x="59" y="26"/>
                  </a:lnTo>
                  <a:lnTo>
                    <a:pt x="98" y="39"/>
                  </a:lnTo>
                  <a:lnTo>
                    <a:pt x="138" y="48"/>
                  </a:lnTo>
                  <a:lnTo>
                    <a:pt x="182" y="51"/>
                  </a:lnTo>
                  <a:lnTo>
                    <a:pt x="223" y="44"/>
                  </a:lnTo>
                  <a:lnTo>
                    <a:pt x="263" y="27"/>
                  </a:lnTo>
                  <a:close/>
                </a:path>
              </a:pathLst>
            </a:custGeom>
            <a:solidFill>
              <a:srgbClr val="F5C9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18" name="Freeform 116"/>
            <p:cNvSpPr>
              <a:spLocks/>
            </p:cNvSpPr>
            <p:nvPr/>
          </p:nvSpPr>
          <p:spPr bwMode="auto">
            <a:xfrm>
              <a:off x="4734" y="2091"/>
              <a:ext cx="152" cy="166"/>
            </a:xfrm>
            <a:custGeom>
              <a:avLst/>
              <a:gdLst>
                <a:gd name="T0" fmla="*/ 0 w 454"/>
                <a:gd name="T1" fmla="*/ 1 h 332"/>
                <a:gd name="T2" fmla="*/ 0 w 454"/>
                <a:gd name="T3" fmla="*/ 1 h 332"/>
                <a:gd name="T4" fmla="*/ 0 w 454"/>
                <a:gd name="T5" fmla="*/ 1 h 332"/>
                <a:gd name="T6" fmla="*/ 0 w 454"/>
                <a:gd name="T7" fmla="*/ 1 h 332"/>
                <a:gd name="T8" fmla="*/ 0 w 454"/>
                <a:gd name="T9" fmla="*/ 1 h 332"/>
                <a:gd name="T10" fmla="*/ 0 w 454"/>
                <a:gd name="T11" fmla="*/ 1 h 332"/>
                <a:gd name="T12" fmla="*/ 0 w 454"/>
                <a:gd name="T13" fmla="*/ 1 h 332"/>
                <a:gd name="T14" fmla="*/ 0 w 454"/>
                <a:gd name="T15" fmla="*/ 1 h 332"/>
                <a:gd name="T16" fmla="*/ 0 w 454"/>
                <a:gd name="T17" fmla="*/ 1 h 332"/>
                <a:gd name="T18" fmla="*/ 0 w 454"/>
                <a:gd name="T19" fmla="*/ 1 h 332"/>
                <a:gd name="T20" fmla="*/ 0 w 454"/>
                <a:gd name="T21" fmla="*/ 1 h 332"/>
                <a:gd name="T22" fmla="*/ 0 w 454"/>
                <a:gd name="T23" fmla="*/ 1 h 332"/>
                <a:gd name="T24" fmla="*/ 0 w 454"/>
                <a:gd name="T25" fmla="*/ 1 h 332"/>
                <a:gd name="T26" fmla="*/ 0 w 454"/>
                <a:gd name="T27" fmla="*/ 1 h 332"/>
                <a:gd name="T28" fmla="*/ 0 w 454"/>
                <a:gd name="T29" fmla="*/ 1 h 332"/>
                <a:gd name="T30" fmla="*/ 0 w 454"/>
                <a:gd name="T31" fmla="*/ 1 h 332"/>
                <a:gd name="T32" fmla="*/ 0 w 454"/>
                <a:gd name="T33" fmla="*/ 1 h 332"/>
                <a:gd name="T34" fmla="*/ 0 w 454"/>
                <a:gd name="T35" fmla="*/ 1 h 332"/>
                <a:gd name="T36" fmla="*/ 0 w 454"/>
                <a:gd name="T37" fmla="*/ 1 h 332"/>
                <a:gd name="T38" fmla="*/ 0 w 454"/>
                <a:gd name="T39" fmla="*/ 1 h 332"/>
                <a:gd name="T40" fmla="*/ 0 w 454"/>
                <a:gd name="T41" fmla="*/ 1 h 332"/>
                <a:gd name="T42" fmla="*/ 0 w 454"/>
                <a:gd name="T43" fmla="*/ 1 h 332"/>
                <a:gd name="T44" fmla="*/ 0 w 454"/>
                <a:gd name="T45" fmla="*/ 1 h 332"/>
                <a:gd name="T46" fmla="*/ 0 w 454"/>
                <a:gd name="T47" fmla="*/ 1 h 332"/>
                <a:gd name="T48" fmla="*/ 0 w 454"/>
                <a:gd name="T49" fmla="*/ 1 h 332"/>
                <a:gd name="T50" fmla="*/ 0 w 454"/>
                <a:gd name="T51" fmla="*/ 1 h 332"/>
                <a:gd name="T52" fmla="*/ 0 w 454"/>
                <a:gd name="T53" fmla="*/ 1 h 332"/>
                <a:gd name="T54" fmla="*/ 0 w 454"/>
                <a:gd name="T55" fmla="*/ 1 h 332"/>
                <a:gd name="T56" fmla="*/ 0 w 454"/>
                <a:gd name="T57" fmla="*/ 1 h 332"/>
                <a:gd name="T58" fmla="*/ 0 w 454"/>
                <a:gd name="T59" fmla="*/ 1 h 332"/>
                <a:gd name="T60" fmla="*/ 0 w 454"/>
                <a:gd name="T61" fmla="*/ 1 h 332"/>
                <a:gd name="T62" fmla="*/ 0 w 454"/>
                <a:gd name="T63" fmla="*/ 1 h 332"/>
                <a:gd name="T64" fmla="*/ 0 w 454"/>
                <a:gd name="T65" fmla="*/ 1 h 332"/>
                <a:gd name="T66" fmla="*/ 0 w 454"/>
                <a:gd name="T67" fmla="*/ 1 h 332"/>
                <a:gd name="T68" fmla="*/ 0 w 454"/>
                <a:gd name="T69" fmla="*/ 1 h 332"/>
                <a:gd name="T70" fmla="*/ 0 w 454"/>
                <a:gd name="T71" fmla="*/ 1 h 332"/>
                <a:gd name="T72" fmla="*/ 0 w 454"/>
                <a:gd name="T73" fmla="*/ 1 h 332"/>
                <a:gd name="T74" fmla="*/ 0 w 454"/>
                <a:gd name="T75" fmla="*/ 1 h 332"/>
                <a:gd name="T76" fmla="*/ 0 w 454"/>
                <a:gd name="T77" fmla="*/ 1 h 332"/>
                <a:gd name="T78" fmla="*/ 0 w 454"/>
                <a:gd name="T79" fmla="*/ 1 h 332"/>
                <a:gd name="T80" fmla="*/ 0 w 454"/>
                <a:gd name="T81" fmla="*/ 0 h 332"/>
                <a:gd name="T82" fmla="*/ 0 w 454"/>
                <a:gd name="T83" fmla="*/ 1 h 332"/>
                <a:gd name="T84" fmla="*/ 0 w 454"/>
                <a:gd name="T85" fmla="*/ 1 h 332"/>
                <a:gd name="T86" fmla="*/ 0 w 454"/>
                <a:gd name="T87" fmla="*/ 1 h 332"/>
                <a:gd name="T88" fmla="*/ 0 w 454"/>
                <a:gd name="T89" fmla="*/ 1 h 332"/>
                <a:gd name="T90" fmla="*/ 0 w 454"/>
                <a:gd name="T91" fmla="*/ 1 h 332"/>
                <a:gd name="T92" fmla="*/ 0 w 454"/>
                <a:gd name="T93" fmla="*/ 1 h 332"/>
                <a:gd name="T94" fmla="*/ 0 w 454"/>
                <a:gd name="T95" fmla="*/ 1 h 332"/>
                <a:gd name="T96" fmla="*/ 0 w 454"/>
                <a:gd name="T97" fmla="*/ 1 h 33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454"/>
                <a:gd name="T148" fmla="*/ 0 h 332"/>
                <a:gd name="T149" fmla="*/ 454 w 454"/>
                <a:gd name="T150" fmla="*/ 332 h 332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454" h="332">
                  <a:moveTo>
                    <a:pt x="226" y="25"/>
                  </a:moveTo>
                  <a:lnTo>
                    <a:pt x="243" y="29"/>
                  </a:lnTo>
                  <a:lnTo>
                    <a:pt x="262" y="34"/>
                  </a:lnTo>
                  <a:lnTo>
                    <a:pt x="281" y="39"/>
                  </a:lnTo>
                  <a:lnTo>
                    <a:pt x="301" y="45"/>
                  </a:lnTo>
                  <a:lnTo>
                    <a:pt x="319" y="47"/>
                  </a:lnTo>
                  <a:lnTo>
                    <a:pt x="339" y="51"/>
                  </a:lnTo>
                  <a:lnTo>
                    <a:pt x="358" y="55"/>
                  </a:lnTo>
                  <a:lnTo>
                    <a:pt x="378" y="59"/>
                  </a:lnTo>
                  <a:lnTo>
                    <a:pt x="380" y="59"/>
                  </a:lnTo>
                  <a:lnTo>
                    <a:pt x="388" y="61"/>
                  </a:lnTo>
                  <a:lnTo>
                    <a:pt x="398" y="65"/>
                  </a:lnTo>
                  <a:lnTo>
                    <a:pt x="412" y="75"/>
                  </a:lnTo>
                  <a:lnTo>
                    <a:pt x="425" y="86"/>
                  </a:lnTo>
                  <a:lnTo>
                    <a:pt x="437" y="102"/>
                  </a:lnTo>
                  <a:lnTo>
                    <a:pt x="447" y="122"/>
                  </a:lnTo>
                  <a:lnTo>
                    <a:pt x="454" y="149"/>
                  </a:lnTo>
                  <a:lnTo>
                    <a:pt x="454" y="175"/>
                  </a:lnTo>
                  <a:lnTo>
                    <a:pt x="452" y="199"/>
                  </a:lnTo>
                  <a:lnTo>
                    <a:pt x="444" y="219"/>
                  </a:lnTo>
                  <a:lnTo>
                    <a:pt x="439" y="238"/>
                  </a:lnTo>
                  <a:lnTo>
                    <a:pt x="430" y="251"/>
                  </a:lnTo>
                  <a:lnTo>
                    <a:pt x="423" y="261"/>
                  </a:lnTo>
                  <a:lnTo>
                    <a:pt x="418" y="268"/>
                  </a:lnTo>
                  <a:lnTo>
                    <a:pt x="416" y="270"/>
                  </a:lnTo>
                  <a:lnTo>
                    <a:pt x="411" y="273"/>
                  </a:lnTo>
                  <a:lnTo>
                    <a:pt x="397" y="285"/>
                  </a:lnTo>
                  <a:lnTo>
                    <a:pt x="374" y="298"/>
                  </a:lnTo>
                  <a:lnTo>
                    <a:pt x="344" y="313"/>
                  </a:lnTo>
                  <a:lnTo>
                    <a:pt x="305" y="324"/>
                  </a:lnTo>
                  <a:lnTo>
                    <a:pt x="258" y="332"/>
                  </a:lnTo>
                  <a:lnTo>
                    <a:pt x="205" y="329"/>
                  </a:lnTo>
                  <a:lnTo>
                    <a:pt x="145" y="316"/>
                  </a:lnTo>
                  <a:lnTo>
                    <a:pt x="89" y="286"/>
                  </a:lnTo>
                  <a:lnTo>
                    <a:pt x="51" y="243"/>
                  </a:lnTo>
                  <a:lnTo>
                    <a:pt x="24" y="191"/>
                  </a:lnTo>
                  <a:lnTo>
                    <a:pt x="10" y="137"/>
                  </a:lnTo>
                  <a:lnTo>
                    <a:pt x="1" y="85"/>
                  </a:lnTo>
                  <a:lnTo>
                    <a:pt x="0" y="41"/>
                  </a:lnTo>
                  <a:lnTo>
                    <a:pt x="1" y="11"/>
                  </a:lnTo>
                  <a:lnTo>
                    <a:pt x="3" y="0"/>
                  </a:lnTo>
                  <a:lnTo>
                    <a:pt x="8" y="3"/>
                  </a:lnTo>
                  <a:lnTo>
                    <a:pt x="25" y="12"/>
                  </a:lnTo>
                  <a:lnTo>
                    <a:pt x="51" y="22"/>
                  </a:lnTo>
                  <a:lnTo>
                    <a:pt x="83" y="34"/>
                  </a:lnTo>
                  <a:lnTo>
                    <a:pt x="118" y="41"/>
                  </a:lnTo>
                  <a:lnTo>
                    <a:pt x="157" y="45"/>
                  </a:lnTo>
                  <a:lnTo>
                    <a:pt x="192" y="39"/>
                  </a:lnTo>
                  <a:lnTo>
                    <a:pt x="226" y="25"/>
                  </a:lnTo>
                  <a:close/>
                </a:path>
              </a:pathLst>
            </a:custGeom>
            <a:solidFill>
              <a:srgbClr val="F7CFB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19" name="Freeform 117"/>
            <p:cNvSpPr>
              <a:spLocks/>
            </p:cNvSpPr>
            <p:nvPr/>
          </p:nvSpPr>
          <p:spPr bwMode="auto">
            <a:xfrm>
              <a:off x="4747" y="2105"/>
              <a:ext cx="126" cy="139"/>
            </a:xfrm>
            <a:custGeom>
              <a:avLst/>
              <a:gdLst>
                <a:gd name="T0" fmla="*/ 0 w 378"/>
                <a:gd name="T1" fmla="*/ 1 h 278"/>
                <a:gd name="T2" fmla="*/ 0 w 378"/>
                <a:gd name="T3" fmla="*/ 1 h 278"/>
                <a:gd name="T4" fmla="*/ 0 w 378"/>
                <a:gd name="T5" fmla="*/ 1 h 278"/>
                <a:gd name="T6" fmla="*/ 0 w 378"/>
                <a:gd name="T7" fmla="*/ 1 h 278"/>
                <a:gd name="T8" fmla="*/ 0 w 378"/>
                <a:gd name="T9" fmla="*/ 1 h 278"/>
                <a:gd name="T10" fmla="*/ 0 w 378"/>
                <a:gd name="T11" fmla="*/ 1 h 278"/>
                <a:gd name="T12" fmla="*/ 0 w 378"/>
                <a:gd name="T13" fmla="*/ 1 h 278"/>
                <a:gd name="T14" fmla="*/ 0 w 378"/>
                <a:gd name="T15" fmla="*/ 1 h 278"/>
                <a:gd name="T16" fmla="*/ 0 w 378"/>
                <a:gd name="T17" fmla="*/ 1 h 278"/>
                <a:gd name="T18" fmla="*/ 0 w 378"/>
                <a:gd name="T19" fmla="*/ 1 h 278"/>
                <a:gd name="T20" fmla="*/ 0 w 378"/>
                <a:gd name="T21" fmla="*/ 1 h 278"/>
                <a:gd name="T22" fmla="*/ 0 w 378"/>
                <a:gd name="T23" fmla="*/ 1 h 278"/>
                <a:gd name="T24" fmla="*/ 0 w 378"/>
                <a:gd name="T25" fmla="*/ 1 h 278"/>
                <a:gd name="T26" fmla="*/ 0 w 378"/>
                <a:gd name="T27" fmla="*/ 1 h 278"/>
                <a:gd name="T28" fmla="*/ 0 w 378"/>
                <a:gd name="T29" fmla="*/ 1 h 278"/>
                <a:gd name="T30" fmla="*/ 0 w 378"/>
                <a:gd name="T31" fmla="*/ 1 h 278"/>
                <a:gd name="T32" fmla="*/ 0 w 378"/>
                <a:gd name="T33" fmla="*/ 1 h 278"/>
                <a:gd name="T34" fmla="*/ 0 w 378"/>
                <a:gd name="T35" fmla="*/ 1 h 278"/>
                <a:gd name="T36" fmla="*/ 0 w 378"/>
                <a:gd name="T37" fmla="*/ 1 h 278"/>
                <a:gd name="T38" fmla="*/ 0 w 378"/>
                <a:gd name="T39" fmla="*/ 1 h 278"/>
                <a:gd name="T40" fmla="*/ 0 w 378"/>
                <a:gd name="T41" fmla="*/ 1 h 278"/>
                <a:gd name="T42" fmla="*/ 0 w 378"/>
                <a:gd name="T43" fmla="*/ 1 h 278"/>
                <a:gd name="T44" fmla="*/ 0 w 378"/>
                <a:gd name="T45" fmla="*/ 1 h 278"/>
                <a:gd name="T46" fmla="*/ 0 w 378"/>
                <a:gd name="T47" fmla="*/ 1 h 278"/>
                <a:gd name="T48" fmla="*/ 0 w 378"/>
                <a:gd name="T49" fmla="*/ 1 h 278"/>
                <a:gd name="T50" fmla="*/ 0 w 378"/>
                <a:gd name="T51" fmla="*/ 1 h 278"/>
                <a:gd name="T52" fmla="*/ 0 w 378"/>
                <a:gd name="T53" fmla="*/ 1 h 278"/>
                <a:gd name="T54" fmla="*/ 0 w 378"/>
                <a:gd name="T55" fmla="*/ 1 h 278"/>
                <a:gd name="T56" fmla="*/ 0 w 378"/>
                <a:gd name="T57" fmla="*/ 1 h 278"/>
                <a:gd name="T58" fmla="*/ 0 w 378"/>
                <a:gd name="T59" fmla="*/ 1 h 278"/>
                <a:gd name="T60" fmla="*/ 0 w 378"/>
                <a:gd name="T61" fmla="*/ 1 h 278"/>
                <a:gd name="T62" fmla="*/ 0 w 378"/>
                <a:gd name="T63" fmla="*/ 1 h 278"/>
                <a:gd name="T64" fmla="*/ 0 w 378"/>
                <a:gd name="T65" fmla="*/ 1 h 278"/>
                <a:gd name="T66" fmla="*/ 0 w 378"/>
                <a:gd name="T67" fmla="*/ 1 h 278"/>
                <a:gd name="T68" fmla="*/ 0 w 378"/>
                <a:gd name="T69" fmla="*/ 1 h 278"/>
                <a:gd name="T70" fmla="*/ 0 w 378"/>
                <a:gd name="T71" fmla="*/ 1 h 278"/>
                <a:gd name="T72" fmla="*/ 0 w 378"/>
                <a:gd name="T73" fmla="*/ 1 h 278"/>
                <a:gd name="T74" fmla="*/ 0 w 378"/>
                <a:gd name="T75" fmla="*/ 1 h 278"/>
                <a:gd name="T76" fmla="*/ 0 w 378"/>
                <a:gd name="T77" fmla="*/ 1 h 278"/>
                <a:gd name="T78" fmla="*/ 0 w 378"/>
                <a:gd name="T79" fmla="*/ 1 h 278"/>
                <a:gd name="T80" fmla="*/ 0 w 378"/>
                <a:gd name="T81" fmla="*/ 0 h 278"/>
                <a:gd name="T82" fmla="*/ 0 w 378"/>
                <a:gd name="T83" fmla="*/ 1 h 278"/>
                <a:gd name="T84" fmla="*/ 0 w 378"/>
                <a:gd name="T85" fmla="*/ 1 h 278"/>
                <a:gd name="T86" fmla="*/ 0 w 378"/>
                <a:gd name="T87" fmla="*/ 1 h 278"/>
                <a:gd name="T88" fmla="*/ 0 w 378"/>
                <a:gd name="T89" fmla="*/ 1 h 278"/>
                <a:gd name="T90" fmla="*/ 0 w 378"/>
                <a:gd name="T91" fmla="*/ 1 h 278"/>
                <a:gd name="T92" fmla="*/ 0 w 378"/>
                <a:gd name="T93" fmla="*/ 1 h 278"/>
                <a:gd name="T94" fmla="*/ 0 w 378"/>
                <a:gd name="T95" fmla="*/ 1 h 278"/>
                <a:gd name="T96" fmla="*/ 0 w 378"/>
                <a:gd name="T97" fmla="*/ 1 h 27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78"/>
                <a:gd name="T148" fmla="*/ 0 h 278"/>
                <a:gd name="T149" fmla="*/ 378 w 378"/>
                <a:gd name="T150" fmla="*/ 278 h 278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78" h="278">
                  <a:moveTo>
                    <a:pt x="186" y="22"/>
                  </a:moveTo>
                  <a:lnTo>
                    <a:pt x="202" y="26"/>
                  </a:lnTo>
                  <a:lnTo>
                    <a:pt x="217" y="30"/>
                  </a:lnTo>
                  <a:lnTo>
                    <a:pt x="233" y="34"/>
                  </a:lnTo>
                  <a:lnTo>
                    <a:pt x="250" y="38"/>
                  </a:lnTo>
                  <a:lnTo>
                    <a:pt x="265" y="40"/>
                  </a:lnTo>
                  <a:lnTo>
                    <a:pt x="281" y="44"/>
                  </a:lnTo>
                  <a:lnTo>
                    <a:pt x="296" y="47"/>
                  </a:lnTo>
                  <a:lnTo>
                    <a:pt x="313" y="51"/>
                  </a:lnTo>
                  <a:lnTo>
                    <a:pt x="315" y="51"/>
                  </a:lnTo>
                  <a:lnTo>
                    <a:pt x="320" y="53"/>
                  </a:lnTo>
                  <a:lnTo>
                    <a:pt x="329" y="56"/>
                  </a:lnTo>
                  <a:lnTo>
                    <a:pt x="342" y="64"/>
                  </a:lnTo>
                  <a:lnTo>
                    <a:pt x="351" y="73"/>
                  </a:lnTo>
                  <a:lnTo>
                    <a:pt x="363" y="86"/>
                  </a:lnTo>
                  <a:lnTo>
                    <a:pt x="371" y="103"/>
                  </a:lnTo>
                  <a:lnTo>
                    <a:pt x="378" y="125"/>
                  </a:lnTo>
                  <a:lnTo>
                    <a:pt x="378" y="147"/>
                  </a:lnTo>
                  <a:lnTo>
                    <a:pt x="375" y="167"/>
                  </a:lnTo>
                  <a:lnTo>
                    <a:pt x="370" y="184"/>
                  </a:lnTo>
                  <a:lnTo>
                    <a:pt x="364" y="200"/>
                  </a:lnTo>
                  <a:lnTo>
                    <a:pt x="357" y="210"/>
                  </a:lnTo>
                  <a:lnTo>
                    <a:pt x="351" y="219"/>
                  </a:lnTo>
                  <a:lnTo>
                    <a:pt x="346" y="224"/>
                  </a:lnTo>
                  <a:lnTo>
                    <a:pt x="346" y="227"/>
                  </a:lnTo>
                  <a:lnTo>
                    <a:pt x="342" y="230"/>
                  </a:lnTo>
                  <a:lnTo>
                    <a:pt x="330" y="239"/>
                  </a:lnTo>
                  <a:lnTo>
                    <a:pt x="311" y="251"/>
                  </a:lnTo>
                  <a:lnTo>
                    <a:pt x="285" y="264"/>
                  </a:lnTo>
                  <a:lnTo>
                    <a:pt x="251" y="273"/>
                  </a:lnTo>
                  <a:lnTo>
                    <a:pt x="215" y="278"/>
                  </a:lnTo>
                  <a:lnTo>
                    <a:pt x="169" y="277"/>
                  </a:lnTo>
                  <a:lnTo>
                    <a:pt x="120" y="266"/>
                  </a:lnTo>
                  <a:lnTo>
                    <a:pt x="73" y="240"/>
                  </a:lnTo>
                  <a:lnTo>
                    <a:pt x="41" y="204"/>
                  </a:lnTo>
                  <a:lnTo>
                    <a:pt x="20" y="160"/>
                  </a:lnTo>
                  <a:lnTo>
                    <a:pt x="7" y="115"/>
                  </a:lnTo>
                  <a:lnTo>
                    <a:pt x="1" y="70"/>
                  </a:lnTo>
                  <a:lnTo>
                    <a:pt x="0" y="34"/>
                  </a:lnTo>
                  <a:lnTo>
                    <a:pt x="0" y="9"/>
                  </a:lnTo>
                  <a:lnTo>
                    <a:pt x="1" y="0"/>
                  </a:lnTo>
                  <a:lnTo>
                    <a:pt x="6" y="2"/>
                  </a:lnTo>
                  <a:lnTo>
                    <a:pt x="20" y="9"/>
                  </a:lnTo>
                  <a:lnTo>
                    <a:pt x="41" y="18"/>
                  </a:lnTo>
                  <a:lnTo>
                    <a:pt x="68" y="29"/>
                  </a:lnTo>
                  <a:lnTo>
                    <a:pt x="96" y="35"/>
                  </a:lnTo>
                  <a:lnTo>
                    <a:pt x="128" y="38"/>
                  </a:lnTo>
                  <a:lnTo>
                    <a:pt x="158" y="34"/>
                  </a:lnTo>
                  <a:lnTo>
                    <a:pt x="186" y="22"/>
                  </a:lnTo>
                  <a:close/>
                </a:path>
              </a:pathLst>
            </a:custGeom>
            <a:solidFill>
              <a:srgbClr val="FAD4B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20" name="Freeform 118"/>
            <p:cNvSpPr>
              <a:spLocks/>
            </p:cNvSpPr>
            <p:nvPr/>
          </p:nvSpPr>
          <p:spPr bwMode="auto">
            <a:xfrm>
              <a:off x="4759" y="2121"/>
              <a:ext cx="101" cy="111"/>
            </a:xfrm>
            <a:custGeom>
              <a:avLst/>
              <a:gdLst>
                <a:gd name="T0" fmla="*/ 0 w 304"/>
                <a:gd name="T1" fmla="*/ 1 h 222"/>
                <a:gd name="T2" fmla="*/ 0 w 304"/>
                <a:gd name="T3" fmla="*/ 1 h 222"/>
                <a:gd name="T4" fmla="*/ 0 w 304"/>
                <a:gd name="T5" fmla="*/ 1 h 222"/>
                <a:gd name="T6" fmla="*/ 0 w 304"/>
                <a:gd name="T7" fmla="*/ 1 h 222"/>
                <a:gd name="T8" fmla="*/ 0 w 304"/>
                <a:gd name="T9" fmla="*/ 1 h 222"/>
                <a:gd name="T10" fmla="*/ 0 w 304"/>
                <a:gd name="T11" fmla="*/ 1 h 222"/>
                <a:gd name="T12" fmla="*/ 0 w 304"/>
                <a:gd name="T13" fmla="*/ 1 h 222"/>
                <a:gd name="T14" fmla="*/ 0 w 304"/>
                <a:gd name="T15" fmla="*/ 1 h 222"/>
                <a:gd name="T16" fmla="*/ 0 w 304"/>
                <a:gd name="T17" fmla="*/ 1 h 222"/>
                <a:gd name="T18" fmla="*/ 0 w 304"/>
                <a:gd name="T19" fmla="*/ 1 h 222"/>
                <a:gd name="T20" fmla="*/ 0 w 304"/>
                <a:gd name="T21" fmla="*/ 1 h 222"/>
                <a:gd name="T22" fmla="*/ 0 w 304"/>
                <a:gd name="T23" fmla="*/ 1 h 222"/>
                <a:gd name="T24" fmla="*/ 0 w 304"/>
                <a:gd name="T25" fmla="*/ 1 h 222"/>
                <a:gd name="T26" fmla="*/ 0 w 304"/>
                <a:gd name="T27" fmla="*/ 1 h 222"/>
                <a:gd name="T28" fmla="*/ 0 w 304"/>
                <a:gd name="T29" fmla="*/ 1 h 222"/>
                <a:gd name="T30" fmla="*/ 0 w 304"/>
                <a:gd name="T31" fmla="*/ 1 h 222"/>
                <a:gd name="T32" fmla="*/ 0 w 304"/>
                <a:gd name="T33" fmla="*/ 1 h 222"/>
                <a:gd name="T34" fmla="*/ 0 w 304"/>
                <a:gd name="T35" fmla="*/ 1 h 222"/>
                <a:gd name="T36" fmla="*/ 0 w 304"/>
                <a:gd name="T37" fmla="*/ 1 h 222"/>
                <a:gd name="T38" fmla="*/ 0 w 304"/>
                <a:gd name="T39" fmla="*/ 1 h 222"/>
                <a:gd name="T40" fmla="*/ 0 w 304"/>
                <a:gd name="T41" fmla="*/ 1 h 222"/>
                <a:gd name="T42" fmla="*/ 0 w 304"/>
                <a:gd name="T43" fmla="*/ 1 h 222"/>
                <a:gd name="T44" fmla="*/ 0 w 304"/>
                <a:gd name="T45" fmla="*/ 1 h 222"/>
                <a:gd name="T46" fmla="*/ 0 w 304"/>
                <a:gd name="T47" fmla="*/ 1 h 222"/>
                <a:gd name="T48" fmla="*/ 0 w 304"/>
                <a:gd name="T49" fmla="*/ 1 h 222"/>
                <a:gd name="T50" fmla="*/ 0 w 304"/>
                <a:gd name="T51" fmla="*/ 1 h 222"/>
                <a:gd name="T52" fmla="*/ 0 w 304"/>
                <a:gd name="T53" fmla="*/ 1 h 222"/>
                <a:gd name="T54" fmla="*/ 0 w 304"/>
                <a:gd name="T55" fmla="*/ 1 h 222"/>
                <a:gd name="T56" fmla="*/ 0 w 304"/>
                <a:gd name="T57" fmla="*/ 1 h 222"/>
                <a:gd name="T58" fmla="*/ 0 w 304"/>
                <a:gd name="T59" fmla="*/ 1 h 222"/>
                <a:gd name="T60" fmla="*/ 0 w 304"/>
                <a:gd name="T61" fmla="*/ 1 h 222"/>
                <a:gd name="T62" fmla="*/ 0 w 304"/>
                <a:gd name="T63" fmla="*/ 1 h 222"/>
                <a:gd name="T64" fmla="*/ 0 w 304"/>
                <a:gd name="T65" fmla="*/ 1 h 222"/>
                <a:gd name="T66" fmla="*/ 0 w 304"/>
                <a:gd name="T67" fmla="*/ 1 h 222"/>
                <a:gd name="T68" fmla="*/ 0 w 304"/>
                <a:gd name="T69" fmla="*/ 1 h 222"/>
                <a:gd name="T70" fmla="*/ 0 w 304"/>
                <a:gd name="T71" fmla="*/ 1 h 222"/>
                <a:gd name="T72" fmla="*/ 0 w 304"/>
                <a:gd name="T73" fmla="*/ 1 h 222"/>
                <a:gd name="T74" fmla="*/ 0 w 304"/>
                <a:gd name="T75" fmla="*/ 1 h 222"/>
                <a:gd name="T76" fmla="*/ 0 w 304"/>
                <a:gd name="T77" fmla="*/ 1 h 222"/>
                <a:gd name="T78" fmla="*/ 0 w 304"/>
                <a:gd name="T79" fmla="*/ 1 h 222"/>
                <a:gd name="T80" fmla="*/ 0 w 304"/>
                <a:gd name="T81" fmla="*/ 0 h 222"/>
                <a:gd name="T82" fmla="*/ 0 w 304"/>
                <a:gd name="T83" fmla="*/ 1 h 222"/>
                <a:gd name="T84" fmla="*/ 0 w 304"/>
                <a:gd name="T85" fmla="*/ 1 h 222"/>
                <a:gd name="T86" fmla="*/ 0 w 304"/>
                <a:gd name="T87" fmla="*/ 1 h 222"/>
                <a:gd name="T88" fmla="*/ 0 w 304"/>
                <a:gd name="T89" fmla="*/ 1 h 222"/>
                <a:gd name="T90" fmla="*/ 0 w 304"/>
                <a:gd name="T91" fmla="*/ 1 h 222"/>
                <a:gd name="T92" fmla="*/ 0 w 304"/>
                <a:gd name="T93" fmla="*/ 1 h 222"/>
                <a:gd name="T94" fmla="*/ 0 w 304"/>
                <a:gd name="T95" fmla="*/ 1 h 222"/>
                <a:gd name="T96" fmla="*/ 0 w 304"/>
                <a:gd name="T97" fmla="*/ 1 h 22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04"/>
                <a:gd name="T148" fmla="*/ 0 h 222"/>
                <a:gd name="T149" fmla="*/ 304 w 304"/>
                <a:gd name="T150" fmla="*/ 222 h 222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04" h="222">
                  <a:moveTo>
                    <a:pt x="151" y="17"/>
                  </a:moveTo>
                  <a:lnTo>
                    <a:pt x="163" y="20"/>
                  </a:lnTo>
                  <a:lnTo>
                    <a:pt x="175" y="24"/>
                  </a:lnTo>
                  <a:lnTo>
                    <a:pt x="188" y="26"/>
                  </a:lnTo>
                  <a:lnTo>
                    <a:pt x="201" y="30"/>
                  </a:lnTo>
                  <a:lnTo>
                    <a:pt x="213" y="33"/>
                  </a:lnTo>
                  <a:lnTo>
                    <a:pt x="226" y="35"/>
                  </a:lnTo>
                  <a:lnTo>
                    <a:pt x="239" y="38"/>
                  </a:lnTo>
                  <a:lnTo>
                    <a:pt x="252" y="42"/>
                  </a:lnTo>
                  <a:lnTo>
                    <a:pt x="253" y="42"/>
                  </a:lnTo>
                  <a:lnTo>
                    <a:pt x="259" y="43"/>
                  </a:lnTo>
                  <a:lnTo>
                    <a:pt x="266" y="46"/>
                  </a:lnTo>
                  <a:lnTo>
                    <a:pt x="274" y="52"/>
                  </a:lnTo>
                  <a:lnTo>
                    <a:pt x="283" y="59"/>
                  </a:lnTo>
                  <a:lnTo>
                    <a:pt x="291" y="69"/>
                  </a:lnTo>
                  <a:lnTo>
                    <a:pt x="298" y="82"/>
                  </a:lnTo>
                  <a:lnTo>
                    <a:pt x="304" y="101"/>
                  </a:lnTo>
                  <a:lnTo>
                    <a:pt x="304" y="118"/>
                  </a:lnTo>
                  <a:lnTo>
                    <a:pt x="301" y="133"/>
                  </a:lnTo>
                  <a:lnTo>
                    <a:pt x="297" y="146"/>
                  </a:lnTo>
                  <a:lnTo>
                    <a:pt x="292" y="159"/>
                  </a:lnTo>
                  <a:lnTo>
                    <a:pt x="285" y="167"/>
                  </a:lnTo>
                  <a:lnTo>
                    <a:pt x="281" y="175"/>
                  </a:lnTo>
                  <a:lnTo>
                    <a:pt x="277" y="179"/>
                  </a:lnTo>
                  <a:lnTo>
                    <a:pt x="277" y="182"/>
                  </a:lnTo>
                  <a:lnTo>
                    <a:pt x="273" y="184"/>
                  </a:lnTo>
                  <a:lnTo>
                    <a:pt x="264" y="191"/>
                  </a:lnTo>
                  <a:lnTo>
                    <a:pt x="249" y="200"/>
                  </a:lnTo>
                  <a:lnTo>
                    <a:pt x="229" y="210"/>
                  </a:lnTo>
                  <a:lnTo>
                    <a:pt x="202" y="217"/>
                  </a:lnTo>
                  <a:lnTo>
                    <a:pt x="172" y="222"/>
                  </a:lnTo>
                  <a:lnTo>
                    <a:pt x="137" y="221"/>
                  </a:lnTo>
                  <a:lnTo>
                    <a:pt x="98" y="213"/>
                  </a:lnTo>
                  <a:lnTo>
                    <a:pt x="60" y="191"/>
                  </a:lnTo>
                  <a:lnTo>
                    <a:pt x="34" y="162"/>
                  </a:lnTo>
                  <a:lnTo>
                    <a:pt x="16" y="127"/>
                  </a:lnTo>
                  <a:lnTo>
                    <a:pt x="7" y="92"/>
                  </a:lnTo>
                  <a:lnTo>
                    <a:pt x="2" y="56"/>
                  </a:lnTo>
                  <a:lnTo>
                    <a:pt x="0" y="28"/>
                  </a:lnTo>
                  <a:lnTo>
                    <a:pt x="0" y="7"/>
                  </a:lnTo>
                  <a:lnTo>
                    <a:pt x="2" y="0"/>
                  </a:lnTo>
                  <a:lnTo>
                    <a:pt x="4" y="1"/>
                  </a:lnTo>
                  <a:lnTo>
                    <a:pt x="17" y="7"/>
                  </a:lnTo>
                  <a:lnTo>
                    <a:pt x="34" y="15"/>
                  </a:lnTo>
                  <a:lnTo>
                    <a:pt x="55" y="22"/>
                  </a:lnTo>
                  <a:lnTo>
                    <a:pt x="79" y="28"/>
                  </a:lnTo>
                  <a:lnTo>
                    <a:pt x="105" y="30"/>
                  </a:lnTo>
                  <a:lnTo>
                    <a:pt x="129" y="26"/>
                  </a:lnTo>
                  <a:lnTo>
                    <a:pt x="151" y="17"/>
                  </a:lnTo>
                  <a:close/>
                </a:path>
              </a:pathLst>
            </a:custGeom>
            <a:solidFill>
              <a:srgbClr val="FFD9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21" name="Freeform 119"/>
            <p:cNvSpPr>
              <a:spLocks/>
            </p:cNvSpPr>
            <p:nvPr/>
          </p:nvSpPr>
          <p:spPr bwMode="auto">
            <a:xfrm>
              <a:off x="4940" y="2042"/>
              <a:ext cx="30" cy="41"/>
            </a:xfrm>
            <a:custGeom>
              <a:avLst/>
              <a:gdLst>
                <a:gd name="T0" fmla="*/ 0 w 91"/>
                <a:gd name="T1" fmla="*/ 1 h 82"/>
                <a:gd name="T2" fmla="*/ 0 w 91"/>
                <a:gd name="T3" fmla="*/ 1 h 82"/>
                <a:gd name="T4" fmla="*/ 0 w 91"/>
                <a:gd name="T5" fmla="*/ 1 h 82"/>
                <a:gd name="T6" fmla="*/ 0 w 91"/>
                <a:gd name="T7" fmla="*/ 1 h 82"/>
                <a:gd name="T8" fmla="*/ 0 w 91"/>
                <a:gd name="T9" fmla="*/ 1 h 82"/>
                <a:gd name="T10" fmla="*/ 0 w 91"/>
                <a:gd name="T11" fmla="*/ 1 h 82"/>
                <a:gd name="T12" fmla="*/ 0 w 91"/>
                <a:gd name="T13" fmla="*/ 1 h 82"/>
                <a:gd name="T14" fmla="*/ 0 w 91"/>
                <a:gd name="T15" fmla="*/ 1 h 82"/>
                <a:gd name="T16" fmla="*/ 0 w 91"/>
                <a:gd name="T17" fmla="*/ 1 h 82"/>
                <a:gd name="T18" fmla="*/ 0 w 91"/>
                <a:gd name="T19" fmla="*/ 1 h 82"/>
                <a:gd name="T20" fmla="*/ 0 w 91"/>
                <a:gd name="T21" fmla="*/ 1 h 82"/>
                <a:gd name="T22" fmla="*/ 0 w 91"/>
                <a:gd name="T23" fmla="*/ 1 h 82"/>
                <a:gd name="T24" fmla="*/ 0 w 91"/>
                <a:gd name="T25" fmla="*/ 0 h 82"/>
                <a:gd name="T26" fmla="*/ 0 w 91"/>
                <a:gd name="T27" fmla="*/ 1 h 82"/>
                <a:gd name="T28" fmla="*/ 0 w 91"/>
                <a:gd name="T29" fmla="*/ 1 h 82"/>
                <a:gd name="T30" fmla="*/ 0 w 91"/>
                <a:gd name="T31" fmla="*/ 1 h 82"/>
                <a:gd name="T32" fmla="*/ 0 w 91"/>
                <a:gd name="T33" fmla="*/ 1 h 8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91"/>
                <a:gd name="T52" fmla="*/ 0 h 82"/>
                <a:gd name="T53" fmla="*/ 91 w 91"/>
                <a:gd name="T54" fmla="*/ 82 h 8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91" h="82">
                  <a:moveTo>
                    <a:pt x="0" y="82"/>
                  </a:moveTo>
                  <a:lnTo>
                    <a:pt x="3" y="80"/>
                  </a:lnTo>
                  <a:lnTo>
                    <a:pt x="10" y="73"/>
                  </a:lnTo>
                  <a:lnTo>
                    <a:pt x="21" y="63"/>
                  </a:lnTo>
                  <a:lnTo>
                    <a:pt x="38" y="54"/>
                  </a:lnTo>
                  <a:lnTo>
                    <a:pt x="52" y="42"/>
                  </a:lnTo>
                  <a:lnTo>
                    <a:pt x="67" y="33"/>
                  </a:lnTo>
                  <a:lnTo>
                    <a:pt x="79" y="26"/>
                  </a:lnTo>
                  <a:lnTo>
                    <a:pt x="89" y="25"/>
                  </a:lnTo>
                  <a:lnTo>
                    <a:pt x="91" y="21"/>
                  </a:lnTo>
                  <a:lnTo>
                    <a:pt x="91" y="13"/>
                  </a:lnTo>
                  <a:lnTo>
                    <a:pt x="86" y="4"/>
                  </a:lnTo>
                  <a:lnTo>
                    <a:pt x="77" y="0"/>
                  </a:lnTo>
                  <a:lnTo>
                    <a:pt x="63" y="2"/>
                  </a:lnTo>
                  <a:lnTo>
                    <a:pt x="46" y="13"/>
                  </a:lnTo>
                  <a:lnTo>
                    <a:pt x="25" y="38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FFDE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22" name="Freeform 120"/>
            <p:cNvSpPr>
              <a:spLocks/>
            </p:cNvSpPr>
            <p:nvPr/>
          </p:nvSpPr>
          <p:spPr bwMode="auto">
            <a:xfrm>
              <a:off x="5341" y="2066"/>
              <a:ext cx="238" cy="265"/>
            </a:xfrm>
            <a:custGeom>
              <a:avLst/>
              <a:gdLst>
                <a:gd name="T0" fmla="*/ 0 w 714"/>
                <a:gd name="T1" fmla="*/ 1 h 530"/>
                <a:gd name="T2" fmla="*/ 0 w 714"/>
                <a:gd name="T3" fmla="*/ 1 h 530"/>
                <a:gd name="T4" fmla="*/ 0 w 714"/>
                <a:gd name="T5" fmla="*/ 1 h 530"/>
                <a:gd name="T6" fmla="*/ 0 w 714"/>
                <a:gd name="T7" fmla="*/ 1 h 530"/>
                <a:gd name="T8" fmla="*/ 0 w 714"/>
                <a:gd name="T9" fmla="*/ 1 h 530"/>
                <a:gd name="T10" fmla="*/ 0 w 714"/>
                <a:gd name="T11" fmla="*/ 1 h 530"/>
                <a:gd name="T12" fmla="*/ 0 w 714"/>
                <a:gd name="T13" fmla="*/ 1 h 530"/>
                <a:gd name="T14" fmla="*/ 0 w 714"/>
                <a:gd name="T15" fmla="*/ 1 h 530"/>
                <a:gd name="T16" fmla="*/ 0 w 714"/>
                <a:gd name="T17" fmla="*/ 1 h 530"/>
                <a:gd name="T18" fmla="*/ 0 w 714"/>
                <a:gd name="T19" fmla="*/ 1 h 530"/>
                <a:gd name="T20" fmla="*/ 0 w 714"/>
                <a:gd name="T21" fmla="*/ 1 h 530"/>
                <a:gd name="T22" fmla="*/ 0 w 714"/>
                <a:gd name="T23" fmla="*/ 1 h 530"/>
                <a:gd name="T24" fmla="*/ 0 w 714"/>
                <a:gd name="T25" fmla="*/ 1 h 530"/>
                <a:gd name="T26" fmla="*/ 0 w 714"/>
                <a:gd name="T27" fmla="*/ 1 h 530"/>
                <a:gd name="T28" fmla="*/ 0 w 714"/>
                <a:gd name="T29" fmla="*/ 1 h 530"/>
                <a:gd name="T30" fmla="*/ 0 w 714"/>
                <a:gd name="T31" fmla="*/ 2 h 530"/>
                <a:gd name="T32" fmla="*/ 0 w 714"/>
                <a:gd name="T33" fmla="*/ 2 h 530"/>
                <a:gd name="T34" fmla="*/ 0 w 714"/>
                <a:gd name="T35" fmla="*/ 2 h 530"/>
                <a:gd name="T36" fmla="*/ 0 w 714"/>
                <a:gd name="T37" fmla="*/ 1 h 530"/>
                <a:gd name="T38" fmla="*/ 0 w 714"/>
                <a:gd name="T39" fmla="*/ 1 h 530"/>
                <a:gd name="T40" fmla="*/ 0 w 714"/>
                <a:gd name="T41" fmla="*/ 1 h 530"/>
                <a:gd name="T42" fmla="*/ 0 w 714"/>
                <a:gd name="T43" fmla="*/ 1 h 530"/>
                <a:gd name="T44" fmla="*/ 0 w 714"/>
                <a:gd name="T45" fmla="*/ 1 h 530"/>
                <a:gd name="T46" fmla="*/ 0 w 714"/>
                <a:gd name="T47" fmla="*/ 1 h 530"/>
                <a:gd name="T48" fmla="*/ 0 w 714"/>
                <a:gd name="T49" fmla="*/ 1 h 530"/>
                <a:gd name="T50" fmla="*/ 0 w 714"/>
                <a:gd name="T51" fmla="*/ 1 h 530"/>
                <a:gd name="T52" fmla="*/ 0 w 714"/>
                <a:gd name="T53" fmla="*/ 1 h 530"/>
                <a:gd name="T54" fmla="*/ 0 w 714"/>
                <a:gd name="T55" fmla="*/ 1 h 530"/>
                <a:gd name="T56" fmla="*/ 0 w 714"/>
                <a:gd name="T57" fmla="*/ 1 h 530"/>
                <a:gd name="T58" fmla="*/ 0 w 714"/>
                <a:gd name="T59" fmla="*/ 1 h 530"/>
                <a:gd name="T60" fmla="*/ 0 w 714"/>
                <a:gd name="T61" fmla="*/ 1 h 530"/>
                <a:gd name="T62" fmla="*/ 0 w 714"/>
                <a:gd name="T63" fmla="*/ 1 h 530"/>
                <a:gd name="T64" fmla="*/ 0 w 714"/>
                <a:gd name="T65" fmla="*/ 1 h 530"/>
                <a:gd name="T66" fmla="*/ 0 w 714"/>
                <a:gd name="T67" fmla="*/ 1 h 530"/>
                <a:gd name="T68" fmla="*/ 0 w 714"/>
                <a:gd name="T69" fmla="*/ 1 h 530"/>
                <a:gd name="T70" fmla="*/ 0 w 714"/>
                <a:gd name="T71" fmla="*/ 1 h 530"/>
                <a:gd name="T72" fmla="*/ 0 w 714"/>
                <a:gd name="T73" fmla="*/ 1 h 530"/>
                <a:gd name="T74" fmla="*/ 0 w 714"/>
                <a:gd name="T75" fmla="*/ 1 h 530"/>
                <a:gd name="T76" fmla="*/ 0 w 714"/>
                <a:gd name="T77" fmla="*/ 1 h 530"/>
                <a:gd name="T78" fmla="*/ 0 w 714"/>
                <a:gd name="T79" fmla="*/ 0 h 530"/>
                <a:gd name="T80" fmla="*/ 0 w 714"/>
                <a:gd name="T81" fmla="*/ 1 h 5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714"/>
                <a:gd name="T124" fmla="*/ 0 h 530"/>
                <a:gd name="T125" fmla="*/ 714 w 714"/>
                <a:gd name="T126" fmla="*/ 530 h 53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714" h="530">
                  <a:moveTo>
                    <a:pt x="375" y="1"/>
                  </a:moveTo>
                  <a:lnTo>
                    <a:pt x="365" y="3"/>
                  </a:lnTo>
                  <a:lnTo>
                    <a:pt x="339" y="14"/>
                  </a:lnTo>
                  <a:lnTo>
                    <a:pt x="299" y="31"/>
                  </a:lnTo>
                  <a:lnTo>
                    <a:pt x="255" y="54"/>
                  </a:lnTo>
                  <a:lnTo>
                    <a:pt x="206" y="80"/>
                  </a:lnTo>
                  <a:lnTo>
                    <a:pt x="159" y="113"/>
                  </a:lnTo>
                  <a:lnTo>
                    <a:pt x="120" y="150"/>
                  </a:lnTo>
                  <a:lnTo>
                    <a:pt x="90" y="190"/>
                  </a:lnTo>
                  <a:lnTo>
                    <a:pt x="66" y="235"/>
                  </a:lnTo>
                  <a:lnTo>
                    <a:pt x="48" y="288"/>
                  </a:lnTo>
                  <a:lnTo>
                    <a:pt x="31" y="344"/>
                  </a:lnTo>
                  <a:lnTo>
                    <a:pt x="19" y="400"/>
                  </a:lnTo>
                  <a:lnTo>
                    <a:pt x="10" y="449"/>
                  </a:lnTo>
                  <a:lnTo>
                    <a:pt x="4" y="490"/>
                  </a:lnTo>
                  <a:lnTo>
                    <a:pt x="0" y="518"/>
                  </a:lnTo>
                  <a:lnTo>
                    <a:pt x="0" y="530"/>
                  </a:lnTo>
                  <a:lnTo>
                    <a:pt x="24" y="518"/>
                  </a:lnTo>
                  <a:lnTo>
                    <a:pt x="90" y="487"/>
                  </a:lnTo>
                  <a:lnTo>
                    <a:pt x="183" y="441"/>
                  </a:lnTo>
                  <a:lnTo>
                    <a:pt x="295" y="387"/>
                  </a:lnTo>
                  <a:lnTo>
                    <a:pt x="408" y="327"/>
                  </a:lnTo>
                  <a:lnTo>
                    <a:pt x="512" y="268"/>
                  </a:lnTo>
                  <a:lnTo>
                    <a:pt x="595" y="214"/>
                  </a:lnTo>
                  <a:lnTo>
                    <a:pt x="645" y="171"/>
                  </a:lnTo>
                  <a:lnTo>
                    <a:pt x="667" y="137"/>
                  </a:lnTo>
                  <a:lnTo>
                    <a:pt x="686" y="112"/>
                  </a:lnTo>
                  <a:lnTo>
                    <a:pt x="698" y="95"/>
                  </a:lnTo>
                  <a:lnTo>
                    <a:pt x="707" y="84"/>
                  </a:lnTo>
                  <a:lnTo>
                    <a:pt x="710" y="77"/>
                  </a:lnTo>
                  <a:lnTo>
                    <a:pt x="713" y="74"/>
                  </a:lnTo>
                  <a:lnTo>
                    <a:pt x="713" y="73"/>
                  </a:lnTo>
                  <a:lnTo>
                    <a:pt x="714" y="74"/>
                  </a:lnTo>
                  <a:lnTo>
                    <a:pt x="700" y="70"/>
                  </a:lnTo>
                  <a:lnTo>
                    <a:pt x="666" y="61"/>
                  </a:lnTo>
                  <a:lnTo>
                    <a:pt x="617" y="47"/>
                  </a:lnTo>
                  <a:lnTo>
                    <a:pt x="559" y="33"/>
                  </a:lnTo>
                  <a:lnTo>
                    <a:pt x="499" y="18"/>
                  </a:lnTo>
                  <a:lnTo>
                    <a:pt x="444" y="7"/>
                  </a:lnTo>
                  <a:lnTo>
                    <a:pt x="401" y="0"/>
                  </a:lnTo>
                  <a:lnTo>
                    <a:pt x="375" y="1"/>
                  </a:lnTo>
                  <a:close/>
                </a:path>
              </a:pathLst>
            </a:custGeom>
            <a:solidFill>
              <a:srgbClr val="F0A34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23" name="Freeform 121"/>
            <p:cNvSpPr>
              <a:spLocks/>
            </p:cNvSpPr>
            <p:nvPr/>
          </p:nvSpPr>
          <p:spPr bwMode="auto">
            <a:xfrm>
              <a:off x="5372" y="1754"/>
              <a:ext cx="264" cy="252"/>
            </a:xfrm>
            <a:custGeom>
              <a:avLst/>
              <a:gdLst>
                <a:gd name="T0" fmla="*/ 0 w 792"/>
                <a:gd name="T1" fmla="*/ 0 h 504"/>
                <a:gd name="T2" fmla="*/ 0 w 792"/>
                <a:gd name="T3" fmla="*/ 1 h 504"/>
                <a:gd name="T4" fmla="*/ 0 w 792"/>
                <a:gd name="T5" fmla="*/ 1 h 504"/>
                <a:gd name="T6" fmla="*/ 0 w 792"/>
                <a:gd name="T7" fmla="*/ 1 h 504"/>
                <a:gd name="T8" fmla="*/ 0 w 792"/>
                <a:gd name="T9" fmla="*/ 1 h 504"/>
                <a:gd name="T10" fmla="*/ 0 w 792"/>
                <a:gd name="T11" fmla="*/ 1 h 504"/>
                <a:gd name="T12" fmla="*/ 0 w 792"/>
                <a:gd name="T13" fmla="*/ 1 h 504"/>
                <a:gd name="T14" fmla="*/ 0 w 792"/>
                <a:gd name="T15" fmla="*/ 1 h 504"/>
                <a:gd name="T16" fmla="*/ 0 w 792"/>
                <a:gd name="T17" fmla="*/ 1 h 504"/>
                <a:gd name="T18" fmla="*/ 0 w 792"/>
                <a:gd name="T19" fmla="*/ 1 h 504"/>
                <a:gd name="T20" fmla="*/ 0 w 792"/>
                <a:gd name="T21" fmla="*/ 1 h 504"/>
                <a:gd name="T22" fmla="*/ 0 w 792"/>
                <a:gd name="T23" fmla="*/ 1 h 504"/>
                <a:gd name="T24" fmla="*/ 0 w 792"/>
                <a:gd name="T25" fmla="*/ 1 h 504"/>
                <a:gd name="T26" fmla="*/ 0 w 792"/>
                <a:gd name="T27" fmla="*/ 2 h 504"/>
                <a:gd name="T28" fmla="*/ 0 w 792"/>
                <a:gd name="T29" fmla="*/ 2 h 504"/>
                <a:gd name="T30" fmla="*/ 0 w 792"/>
                <a:gd name="T31" fmla="*/ 2 h 504"/>
                <a:gd name="T32" fmla="*/ 0 w 792"/>
                <a:gd name="T33" fmla="*/ 2 h 504"/>
                <a:gd name="T34" fmla="*/ 0 w 792"/>
                <a:gd name="T35" fmla="*/ 2 h 504"/>
                <a:gd name="T36" fmla="*/ 0 w 792"/>
                <a:gd name="T37" fmla="*/ 2 h 504"/>
                <a:gd name="T38" fmla="*/ 0 w 792"/>
                <a:gd name="T39" fmla="*/ 2 h 504"/>
                <a:gd name="T40" fmla="*/ 0 w 792"/>
                <a:gd name="T41" fmla="*/ 2 h 504"/>
                <a:gd name="T42" fmla="*/ 0 w 792"/>
                <a:gd name="T43" fmla="*/ 2 h 504"/>
                <a:gd name="T44" fmla="*/ 0 w 792"/>
                <a:gd name="T45" fmla="*/ 2 h 504"/>
                <a:gd name="T46" fmla="*/ 0 w 792"/>
                <a:gd name="T47" fmla="*/ 2 h 504"/>
                <a:gd name="T48" fmla="*/ 0 w 792"/>
                <a:gd name="T49" fmla="*/ 2 h 504"/>
                <a:gd name="T50" fmla="*/ 0 w 792"/>
                <a:gd name="T51" fmla="*/ 2 h 504"/>
                <a:gd name="T52" fmla="*/ 0 w 792"/>
                <a:gd name="T53" fmla="*/ 2 h 504"/>
                <a:gd name="T54" fmla="*/ 0 w 792"/>
                <a:gd name="T55" fmla="*/ 2 h 504"/>
                <a:gd name="T56" fmla="*/ 0 w 792"/>
                <a:gd name="T57" fmla="*/ 2 h 504"/>
                <a:gd name="T58" fmla="*/ 0 w 792"/>
                <a:gd name="T59" fmla="*/ 2 h 504"/>
                <a:gd name="T60" fmla="*/ 0 w 792"/>
                <a:gd name="T61" fmla="*/ 2 h 504"/>
                <a:gd name="T62" fmla="*/ 0 w 792"/>
                <a:gd name="T63" fmla="*/ 2 h 504"/>
                <a:gd name="T64" fmla="*/ 0 w 792"/>
                <a:gd name="T65" fmla="*/ 2 h 504"/>
                <a:gd name="T66" fmla="*/ 0 w 792"/>
                <a:gd name="T67" fmla="*/ 2 h 504"/>
                <a:gd name="T68" fmla="*/ 0 w 792"/>
                <a:gd name="T69" fmla="*/ 2 h 504"/>
                <a:gd name="T70" fmla="*/ 0 w 792"/>
                <a:gd name="T71" fmla="*/ 2 h 504"/>
                <a:gd name="T72" fmla="*/ 0 w 792"/>
                <a:gd name="T73" fmla="*/ 1 h 504"/>
                <a:gd name="T74" fmla="*/ 0 w 792"/>
                <a:gd name="T75" fmla="*/ 1 h 504"/>
                <a:gd name="T76" fmla="*/ 0 w 792"/>
                <a:gd name="T77" fmla="*/ 1 h 504"/>
                <a:gd name="T78" fmla="*/ 0 w 792"/>
                <a:gd name="T79" fmla="*/ 1 h 504"/>
                <a:gd name="T80" fmla="*/ 0 w 792"/>
                <a:gd name="T81" fmla="*/ 0 h 50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792"/>
                <a:gd name="T124" fmla="*/ 0 h 504"/>
                <a:gd name="T125" fmla="*/ 792 w 792"/>
                <a:gd name="T126" fmla="*/ 504 h 504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792" h="504">
                  <a:moveTo>
                    <a:pt x="0" y="0"/>
                  </a:moveTo>
                  <a:lnTo>
                    <a:pt x="2" y="11"/>
                  </a:lnTo>
                  <a:lnTo>
                    <a:pt x="3" y="21"/>
                  </a:lnTo>
                  <a:lnTo>
                    <a:pt x="5" y="31"/>
                  </a:lnTo>
                  <a:lnTo>
                    <a:pt x="8" y="43"/>
                  </a:lnTo>
                  <a:lnTo>
                    <a:pt x="8" y="54"/>
                  </a:lnTo>
                  <a:lnTo>
                    <a:pt x="10" y="65"/>
                  </a:lnTo>
                  <a:lnTo>
                    <a:pt x="12" y="77"/>
                  </a:lnTo>
                  <a:lnTo>
                    <a:pt x="15" y="89"/>
                  </a:lnTo>
                  <a:lnTo>
                    <a:pt x="53" y="129"/>
                  </a:lnTo>
                  <a:lnTo>
                    <a:pt x="91" y="171"/>
                  </a:lnTo>
                  <a:lnTo>
                    <a:pt x="130" y="212"/>
                  </a:lnTo>
                  <a:lnTo>
                    <a:pt x="170" y="253"/>
                  </a:lnTo>
                  <a:lnTo>
                    <a:pt x="208" y="294"/>
                  </a:lnTo>
                  <a:lnTo>
                    <a:pt x="248" y="336"/>
                  </a:lnTo>
                  <a:lnTo>
                    <a:pt x="287" y="377"/>
                  </a:lnTo>
                  <a:lnTo>
                    <a:pt x="327" y="421"/>
                  </a:lnTo>
                  <a:lnTo>
                    <a:pt x="336" y="424"/>
                  </a:lnTo>
                  <a:lnTo>
                    <a:pt x="365" y="436"/>
                  </a:lnTo>
                  <a:lnTo>
                    <a:pt x="407" y="452"/>
                  </a:lnTo>
                  <a:lnTo>
                    <a:pt x="459" y="470"/>
                  </a:lnTo>
                  <a:lnTo>
                    <a:pt x="513" y="486"/>
                  </a:lnTo>
                  <a:lnTo>
                    <a:pt x="568" y="499"/>
                  </a:lnTo>
                  <a:lnTo>
                    <a:pt x="616" y="504"/>
                  </a:lnTo>
                  <a:lnTo>
                    <a:pt x="655" y="503"/>
                  </a:lnTo>
                  <a:lnTo>
                    <a:pt x="684" y="492"/>
                  </a:lnTo>
                  <a:lnTo>
                    <a:pt x="709" y="482"/>
                  </a:lnTo>
                  <a:lnTo>
                    <a:pt x="727" y="473"/>
                  </a:lnTo>
                  <a:lnTo>
                    <a:pt x="743" y="465"/>
                  </a:lnTo>
                  <a:lnTo>
                    <a:pt x="753" y="457"/>
                  </a:lnTo>
                  <a:lnTo>
                    <a:pt x="761" y="452"/>
                  </a:lnTo>
                  <a:lnTo>
                    <a:pt x="764" y="447"/>
                  </a:lnTo>
                  <a:lnTo>
                    <a:pt x="767" y="447"/>
                  </a:lnTo>
                  <a:lnTo>
                    <a:pt x="792" y="409"/>
                  </a:lnTo>
                  <a:lnTo>
                    <a:pt x="767" y="354"/>
                  </a:lnTo>
                  <a:lnTo>
                    <a:pt x="696" y="286"/>
                  </a:lnTo>
                  <a:lnTo>
                    <a:pt x="593" y="216"/>
                  </a:lnTo>
                  <a:lnTo>
                    <a:pt x="461" y="142"/>
                  </a:lnTo>
                  <a:lnTo>
                    <a:pt x="314" y="80"/>
                  </a:lnTo>
                  <a:lnTo>
                    <a:pt x="156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0A34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24" name="Freeform 122"/>
            <p:cNvSpPr>
              <a:spLocks/>
            </p:cNvSpPr>
            <p:nvPr/>
          </p:nvSpPr>
          <p:spPr bwMode="auto">
            <a:xfrm>
              <a:off x="5399" y="1770"/>
              <a:ext cx="229" cy="219"/>
            </a:xfrm>
            <a:custGeom>
              <a:avLst/>
              <a:gdLst>
                <a:gd name="T0" fmla="*/ 0 w 689"/>
                <a:gd name="T1" fmla="*/ 0 h 437"/>
                <a:gd name="T2" fmla="*/ 0 w 689"/>
                <a:gd name="T3" fmla="*/ 1 h 437"/>
                <a:gd name="T4" fmla="*/ 0 w 689"/>
                <a:gd name="T5" fmla="*/ 1 h 437"/>
                <a:gd name="T6" fmla="*/ 0 w 689"/>
                <a:gd name="T7" fmla="*/ 1 h 437"/>
                <a:gd name="T8" fmla="*/ 0 w 689"/>
                <a:gd name="T9" fmla="*/ 1 h 437"/>
                <a:gd name="T10" fmla="*/ 0 w 689"/>
                <a:gd name="T11" fmla="*/ 1 h 437"/>
                <a:gd name="T12" fmla="*/ 0 w 689"/>
                <a:gd name="T13" fmla="*/ 1 h 437"/>
                <a:gd name="T14" fmla="*/ 0 w 689"/>
                <a:gd name="T15" fmla="*/ 1 h 437"/>
                <a:gd name="T16" fmla="*/ 0 w 689"/>
                <a:gd name="T17" fmla="*/ 1 h 437"/>
                <a:gd name="T18" fmla="*/ 0 w 689"/>
                <a:gd name="T19" fmla="*/ 1 h 437"/>
                <a:gd name="T20" fmla="*/ 0 w 689"/>
                <a:gd name="T21" fmla="*/ 1 h 437"/>
                <a:gd name="T22" fmla="*/ 0 w 689"/>
                <a:gd name="T23" fmla="*/ 1 h 437"/>
                <a:gd name="T24" fmla="*/ 0 w 689"/>
                <a:gd name="T25" fmla="*/ 1 h 437"/>
                <a:gd name="T26" fmla="*/ 0 w 689"/>
                <a:gd name="T27" fmla="*/ 1 h 437"/>
                <a:gd name="T28" fmla="*/ 0 w 689"/>
                <a:gd name="T29" fmla="*/ 2 h 437"/>
                <a:gd name="T30" fmla="*/ 0 w 689"/>
                <a:gd name="T31" fmla="*/ 2 h 437"/>
                <a:gd name="T32" fmla="*/ 0 w 689"/>
                <a:gd name="T33" fmla="*/ 2 h 437"/>
                <a:gd name="T34" fmla="*/ 0 w 689"/>
                <a:gd name="T35" fmla="*/ 2 h 437"/>
                <a:gd name="T36" fmla="*/ 0 w 689"/>
                <a:gd name="T37" fmla="*/ 2 h 437"/>
                <a:gd name="T38" fmla="*/ 0 w 689"/>
                <a:gd name="T39" fmla="*/ 2 h 437"/>
                <a:gd name="T40" fmla="*/ 0 w 689"/>
                <a:gd name="T41" fmla="*/ 2 h 437"/>
                <a:gd name="T42" fmla="*/ 0 w 689"/>
                <a:gd name="T43" fmla="*/ 2 h 437"/>
                <a:gd name="T44" fmla="*/ 0 w 689"/>
                <a:gd name="T45" fmla="*/ 2 h 437"/>
                <a:gd name="T46" fmla="*/ 0 w 689"/>
                <a:gd name="T47" fmla="*/ 2 h 437"/>
                <a:gd name="T48" fmla="*/ 0 w 689"/>
                <a:gd name="T49" fmla="*/ 2 h 437"/>
                <a:gd name="T50" fmla="*/ 0 w 689"/>
                <a:gd name="T51" fmla="*/ 2 h 437"/>
                <a:gd name="T52" fmla="*/ 0 w 689"/>
                <a:gd name="T53" fmla="*/ 2 h 437"/>
                <a:gd name="T54" fmla="*/ 0 w 689"/>
                <a:gd name="T55" fmla="*/ 2 h 437"/>
                <a:gd name="T56" fmla="*/ 0 w 689"/>
                <a:gd name="T57" fmla="*/ 2 h 437"/>
                <a:gd name="T58" fmla="*/ 0 w 689"/>
                <a:gd name="T59" fmla="*/ 2 h 437"/>
                <a:gd name="T60" fmla="*/ 0 w 689"/>
                <a:gd name="T61" fmla="*/ 2 h 437"/>
                <a:gd name="T62" fmla="*/ 0 w 689"/>
                <a:gd name="T63" fmla="*/ 2 h 437"/>
                <a:gd name="T64" fmla="*/ 0 w 689"/>
                <a:gd name="T65" fmla="*/ 2 h 437"/>
                <a:gd name="T66" fmla="*/ 0 w 689"/>
                <a:gd name="T67" fmla="*/ 2 h 437"/>
                <a:gd name="T68" fmla="*/ 0 w 689"/>
                <a:gd name="T69" fmla="*/ 2 h 437"/>
                <a:gd name="T70" fmla="*/ 0 w 689"/>
                <a:gd name="T71" fmla="*/ 1 h 437"/>
                <a:gd name="T72" fmla="*/ 0 w 689"/>
                <a:gd name="T73" fmla="*/ 1 h 437"/>
                <a:gd name="T74" fmla="*/ 0 w 689"/>
                <a:gd name="T75" fmla="*/ 1 h 437"/>
                <a:gd name="T76" fmla="*/ 0 w 689"/>
                <a:gd name="T77" fmla="*/ 1 h 437"/>
                <a:gd name="T78" fmla="*/ 0 w 689"/>
                <a:gd name="T79" fmla="*/ 1 h 437"/>
                <a:gd name="T80" fmla="*/ 0 w 689"/>
                <a:gd name="T81" fmla="*/ 0 h 43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689"/>
                <a:gd name="T124" fmla="*/ 0 h 437"/>
                <a:gd name="T125" fmla="*/ 689 w 689"/>
                <a:gd name="T126" fmla="*/ 437 h 437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689" h="437">
                  <a:moveTo>
                    <a:pt x="0" y="0"/>
                  </a:moveTo>
                  <a:lnTo>
                    <a:pt x="0" y="8"/>
                  </a:lnTo>
                  <a:lnTo>
                    <a:pt x="1" y="18"/>
                  </a:lnTo>
                  <a:lnTo>
                    <a:pt x="3" y="27"/>
                  </a:lnTo>
                  <a:lnTo>
                    <a:pt x="6" y="38"/>
                  </a:lnTo>
                  <a:lnTo>
                    <a:pt x="6" y="45"/>
                  </a:lnTo>
                  <a:lnTo>
                    <a:pt x="8" y="56"/>
                  </a:lnTo>
                  <a:lnTo>
                    <a:pt x="8" y="65"/>
                  </a:lnTo>
                  <a:lnTo>
                    <a:pt x="11" y="75"/>
                  </a:lnTo>
                  <a:lnTo>
                    <a:pt x="45" y="111"/>
                  </a:lnTo>
                  <a:lnTo>
                    <a:pt x="79" y="147"/>
                  </a:lnTo>
                  <a:lnTo>
                    <a:pt x="113" y="183"/>
                  </a:lnTo>
                  <a:lnTo>
                    <a:pt x="147" y="219"/>
                  </a:lnTo>
                  <a:lnTo>
                    <a:pt x="181" y="254"/>
                  </a:lnTo>
                  <a:lnTo>
                    <a:pt x="214" y="291"/>
                  </a:lnTo>
                  <a:lnTo>
                    <a:pt x="248" y="327"/>
                  </a:lnTo>
                  <a:lnTo>
                    <a:pt x="284" y="364"/>
                  </a:lnTo>
                  <a:lnTo>
                    <a:pt x="292" y="367"/>
                  </a:lnTo>
                  <a:lnTo>
                    <a:pt x="318" y="377"/>
                  </a:lnTo>
                  <a:lnTo>
                    <a:pt x="353" y="390"/>
                  </a:lnTo>
                  <a:lnTo>
                    <a:pt x="398" y="407"/>
                  </a:lnTo>
                  <a:lnTo>
                    <a:pt x="445" y="421"/>
                  </a:lnTo>
                  <a:lnTo>
                    <a:pt x="491" y="432"/>
                  </a:lnTo>
                  <a:lnTo>
                    <a:pt x="534" y="437"/>
                  </a:lnTo>
                  <a:lnTo>
                    <a:pt x="569" y="435"/>
                  </a:lnTo>
                  <a:lnTo>
                    <a:pt x="593" y="425"/>
                  </a:lnTo>
                  <a:lnTo>
                    <a:pt x="614" y="418"/>
                  </a:lnTo>
                  <a:lnTo>
                    <a:pt x="631" y="410"/>
                  </a:lnTo>
                  <a:lnTo>
                    <a:pt x="645" y="403"/>
                  </a:lnTo>
                  <a:lnTo>
                    <a:pt x="653" y="395"/>
                  </a:lnTo>
                  <a:lnTo>
                    <a:pt x="661" y="391"/>
                  </a:lnTo>
                  <a:lnTo>
                    <a:pt x="665" y="388"/>
                  </a:lnTo>
                  <a:lnTo>
                    <a:pt x="666" y="388"/>
                  </a:lnTo>
                  <a:lnTo>
                    <a:pt x="689" y="355"/>
                  </a:lnTo>
                  <a:lnTo>
                    <a:pt x="668" y="308"/>
                  </a:lnTo>
                  <a:lnTo>
                    <a:pt x="605" y="249"/>
                  </a:lnTo>
                  <a:lnTo>
                    <a:pt x="515" y="186"/>
                  </a:lnTo>
                  <a:lnTo>
                    <a:pt x="401" y="122"/>
                  </a:lnTo>
                  <a:lnTo>
                    <a:pt x="272" y="68"/>
                  </a:lnTo>
                  <a:lnTo>
                    <a:pt x="135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A84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25" name="Freeform 123"/>
            <p:cNvSpPr>
              <a:spLocks/>
            </p:cNvSpPr>
            <p:nvPr/>
          </p:nvSpPr>
          <p:spPr bwMode="auto">
            <a:xfrm>
              <a:off x="5425" y="1786"/>
              <a:ext cx="195" cy="186"/>
            </a:xfrm>
            <a:custGeom>
              <a:avLst/>
              <a:gdLst>
                <a:gd name="T0" fmla="*/ 0 w 585"/>
                <a:gd name="T1" fmla="*/ 0 h 371"/>
                <a:gd name="T2" fmla="*/ 0 w 585"/>
                <a:gd name="T3" fmla="*/ 1 h 371"/>
                <a:gd name="T4" fmla="*/ 0 w 585"/>
                <a:gd name="T5" fmla="*/ 1 h 371"/>
                <a:gd name="T6" fmla="*/ 0 w 585"/>
                <a:gd name="T7" fmla="*/ 1 h 371"/>
                <a:gd name="T8" fmla="*/ 0 w 585"/>
                <a:gd name="T9" fmla="*/ 1 h 371"/>
                <a:gd name="T10" fmla="*/ 0 w 585"/>
                <a:gd name="T11" fmla="*/ 1 h 371"/>
                <a:gd name="T12" fmla="*/ 0 w 585"/>
                <a:gd name="T13" fmla="*/ 1 h 371"/>
                <a:gd name="T14" fmla="*/ 0 w 585"/>
                <a:gd name="T15" fmla="*/ 1 h 371"/>
                <a:gd name="T16" fmla="*/ 0 w 585"/>
                <a:gd name="T17" fmla="*/ 1 h 371"/>
                <a:gd name="T18" fmla="*/ 0 w 585"/>
                <a:gd name="T19" fmla="*/ 1 h 371"/>
                <a:gd name="T20" fmla="*/ 0 w 585"/>
                <a:gd name="T21" fmla="*/ 1 h 371"/>
                <a:gd name="T22" fmla="*/ 0 w 585"/>
                <a:gd name="T23" fmla="*/ 1 h 371"/>
                <a:gd name="T24" fmla="*/ 0 w 585"/>
                <a:gd name="T25" fmla="*/ 1 h 371"/>
                <a:gd name="T26" fmla="*/ 0 w 585"/>
                <a:gd name="T27" fmla="*/ 1 h 371"/>
                <a:gd name="T28" fmla="*/ 0 w 585"/>
                <a:gd name="T29" fmla="*/ 1 h 371"/>
                <a:gd name="T30" fmla="*/ 0 w 585"/>
                <a:gd name="T31" fmla="*/ 2 h 371"/>
                <a:gd name="T32" fmla="*/ 0 w 585"/>
                <a:gd name="T33" fmla="*/ 2 h 371"/>
                <a:gd name="T34" fmla="*/ 0 w 585"/>
                <a:gd name="T35" fmla="*/ 2 h 371"/>
                <a:gd name="T36" fmla="*/ 0 w 585"/>
                <a:gd name="T37" fmla="*/ 2 h 371"/>
                <a:gd name="T38" fmla="*/ 0 w 585"/>
                <a:gd name="T39" fmla="*/ 2 h 371"/>
                <a:gd name="T40" fmla="*/ 0 w 585"/>
                <a:gd name="T41" fmla="*/ 2 h 371"/>
                <a:gd name="T42" fmla="*/ 0 w 585"/>
                <a:gd name="T43" fmla="*/ 2 h 371"/>
                <a:gd name="T44" fmla="*/ 0 w 585"/>
                <a:gd name="T45" fmla="*/ 2 h 371"/>
                <a:gd name="T46" fmla="*/ 0 w 585"/>
                <a:gd name="T47" fmla="*/ 2 h 371"/>
                <a:gd name="T48" fmla="*/ 0 w 585"/>
                <a:gd name="T49" fmla="*/ 2 h 371"/>
                <a:gd name="T50" fmla="*/ 0 w 585"/>
                <a:gd name="T51" fmla="*/ 2 h 371"/>
                <a:gd name="T52" fmla="*/ 0 w 585"/>
                <a:gd name="T53" fmla="*/ 2 h 371"/>
                <a:gd name="T54" fmla="*/ 0 w 585"/>
                <a:gd name="T55" fmla="*/ 2 h 371"/>
                <a:gd name="T56" fmla="*/ 0 w 585"/>
                <a:gd name="T57" fmla="*/ 2 h 371"/>
                <a:gd name="T58" fmla="*/ 0 w 585"/>
                <a:gd name="T59" fmla="*/ 2 h 371"/>
                <a:gd name="T60" fmla="*/ 0 w 585"/>
                <a:gd name="T61" fmla="*/ 2 h 371"/>
                <a:gd name="T62" fmla="*/ 0 w 585"/>
                <a:gd name="T63" fmla="*/ 2 h 371"/>
                <a:gd name="T64" fmla="*/ 0 w 585"/>
                <a:gd name="T65" fmla="*/ 2 h 371"/>
                <a:gd name="T66" fmla="*/ 0 w 585"/>
                <a:gd name="T67" fmla="*/ 2 h 371"/>
                <a:gd name="T68" fmla="*/ 0 w 585"/>
                <a:gd name="T69" fmla="*/ 2 h 371"/>
                <a:gd name="T70" fmla="*/ 0 w 585"/>
                <a:gd name="T71" fmla="*/ 1 h 371"/>
                <a:gd name="T72" fmla="*/ 0 w 585"/>
                <a:gd name="T73" fmla="*/ 1 h 371"/>
                <a:gd name="T74" fmla="*/ 0 w 585"/>
                <a:gd name="T75" fmla="*/ 1 h 371"/>
                <a:gd name="T76" fmla="*/ 0 w 585"/>
                <a:gd name="T77" fmla="*/ 1 h 371"/>
                <a:gd name="T78" fmla="*/ 0 w 585"/>
                <a:gd name="T79" fmla="*/ 1 h 371"/>
                <a:gd name="T80" fmla="*/ 0 w 585"/>
                <a:gd name="T81" fmla="*/ 0 h 371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585"/>
                <a:gd name="T124" fmla="*/ 0 h 371"/>
                <a:gd name="T125" fmla="*/ 585 w 585"/>
                <a:gd name="T126" fmla="*/ 371 h 371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585" h="371">
                  <a:moveTo>
                    <a:pt x="0" y="0"/>
                  </a:moveTo>
                  <a:lnTo>
                    <a:pt x="0" y="8"/>
                  </a:lnTo>
                  <a:lnTo>
                    <a:pt x="2" y="16"/>
                  </a:lnTo>
                  <a:lnTo>
                    <a:pt x="3" y="24"/>
                  </a:lnTo>
                  <a:lnTo>
                    <a:pt x="5" y="32"/>
                  </a:lnTo>
                  <a:lnTo>
                    <a:pt x="5" y="40"/>
                  </a:lnTo>
                  <a:lnTo>
                    <a:pt x="6" y="47"/>
                  </a:lnTo>
                  <a:lnTo>
                    <a:pt x="7" y="55"/>
                  </a:lnTo>
                  <a:lnTo>
                    <a:pt x="10" y="64"/>
                  </a:lnTo>
                  <a:lnTo>
                    <a:pt x="39" y="94"/>
                  </a:lnTo>
                  <a:lnTo>
                    <a:pt x="67" y="124"/>
                  </a:lnTo>
                  <a:lnTo>
                    <a:pt x="95" y="156"/>
                  </a:lnTo>
                  <a:lnTo>
                    <a:pt x="125" y="187"/>
                  </a:lnTo>
                  <a:lnTo>
                    <a:pt x="153" y="217"/>
                  </a:lnTo>
                  <a:lnTo>
                    <a:pt x="182" y="247"/>
                  </a:lnTo>
                  <a:lnTo>
                    <a:pt x="211" y="278"/>
                  </a:lnTo>
                  <a:lnTo>
                    <a:pt x="240" y="310"/>
                  </a:lnTo>
                  <a:lnTo>
                    <a:pt x="247" y="312"/>
                  </a:lnTo>
                  <a:lnTo>
                    <a:pt x="269" y="322"/>
                  </a:lnTo>
                  <a:lnTo>
                    <a:pt x="298" y="332"/>
                  </a:lnTo>
                  <a:lnTo>
                    <a:pt x="338" y="346"/>
                  </a:lnTo>
                  <a:lnTo>
                    <a:pt x="377" y="357"/>
                  </a:lnTo>
                  <a:lnTo>
                    <a:pt x="418" y="367"/>
                  </a:lnTo>
                  <a:lnTo>
                    <a:pt x="454" y="371"/>
                  </a:lnTo>
                  <a:lnTo>
                    <a:pt x="485" y="370"/>
                  </a:lnTo>
                  <a:lnTo>
                    <a:pt x="506" y="362"/>
                  </a:lnTo>
                  <a:lnTo>
                    <a:pt x="523" y="356"/>
                  </a:lnTo>
                  <a:lnTo>
                    <a:pt x="535" y="348"/>
                  </a:lnTo>
                  <a:lnTo>
                    <a:pt x="548" y="342"/>
                  </a:lnTo>
                  <a:lnTo>
                    <a:pt x="555" y="336"/>
                  </a:lnTo>
                  <a:lnTo>
                    <a:pt x="561" y="332"/>
                  </a:lnTo>
                  <a:lnTo>
                    <a:pt x="564" y="329"/>
                  </a:lnTo>
                  <a:lnTo>
                    <a:pt x="565" y="329"/>
                  </a:lnTo>
                  <a:lnTo>
                    <a:pt x="585" y="301"/>
                  </a:lnTo>
                  <a:lnTo>
                    <a:pt x="566" y="262"/>
                  </a:lnTo>
                  <a:lnTo>
                    <a:pt x="514" y="211"/>
                  </a:lnTo>
                  <a:lnTo>
                    <a:pt x="438" y="158"/>
                  </a:lnTo>
                  <a:lnTo>
                    <a:pt x="341" y="105"/>
                  </a:lnTo>
                  <a:lnTo>
                    <a:pt x="232" y="58"/>
                  </a:lnTo>
                  <a:lnTo>
                    <a:pt x="115" y="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AAD4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26" name="Freeform 124"/>
            <p:cNvSpPr>
              <a:spLocks/>
            </p:cNvSpPr>
            <p:nvPr/>
          </p:nvSpPr>
          <p:spPr bwMode="auto">
            <a:xfrm>
              <a:off x="5452" y="1802"/>
              <a:ext cx="160" cy="153"/>
            </a:xfrm>
            <a:custGeom>
              <a:avLst/>
              <a:gdLst>
                <a:gd name="T0" fmla="*/ 0 w 478"/>
                <a:gd name="T1" fmla="*/ 0 h 305"/>
                <a:gd name="T2" fmla="*/ 0 w 478"/>
                <a:gd name="T3" fmla="*/ 1 h 305"/>
                <a:gd name="T4" fmla="*/ 0 w 478"/>
                <a:gd name="T5" fmla="*/ 1 h 305"/>
                <a:gd name="T6" fmla="*/ 0 w 478"/>
                <a:gd name="T7" fmla="*/ 1 h 305"/>
                <a:gd name="T8" fmla="*/ 0 w 478"/>
                <a:gd name="T9" fmla="*/ 1 h 305"/>
                <a:gd name="T10" fmla="*/ 0 w 478"/>
                <a:gd name="T11" fmla="*/ 1 h 305"/>
                <a:gd name="T12" fmla="*/ 0 w 478"/>
                <a:gd name="T13" fmla="*/ 1 h 305"/>
                <a:gd name="T14" fmla="*/ 0 w 478"/>
                <a:gd name="T15" fmla="*/ 1 h 305"/>
                <a:gd name="T16" fmla="*/ 0 w 478"/>
                <a:gd name="T17" fmla="*/ 1 h 305"/>
                <a:gd name="T18" fmla="*/ 0 w 478"/>
                <a:gd name="T19" fmla="*/ 1 h 305"/>
                <a:gd name="T20" fmla="*/ 0 w 478"/>
                <a:gd name="T21" fmla="*/ 1 h 305"/>
                <a:gd name="T22" fmla="*/ 0 w 478"/>
                <a:gd name="T23" fmla="*/ 1 h 305"/>
                <a:gd name="T24" fmla="*/ 0 w 478"/>
                <a:gd name="T25" fmla="*/ 1 h 305"/>
                <a:gd name="T26" fmla="*/ 0 w 478"/>
                <a:gd name="T27" fmla="*/ 2 h 305"/>
                <a:gd name="T28" fmla="*/ 0 w 478"/>
                <a:gd name="T29" fmla="*/ 2 h 305"/>
                <a:gd name="T30" fmla="*/ 0 w 478"/>
                <a:gd name="T31" fmla="*/ 2 h 305"/>
                <a:gd name="T32" fmla="*/ 0 w 478"/>
                <a:gd name="T33" fmla="*/ 2 h 305"/>
                <a:gd name="T34" fmla="*/ 0 w 478"/>
                <a:gd name="T35" fmla="*/ 2 h 305"/>
                <a:gd name="T36" fmla="*/ 0 w 478"/>
                <a:gd name="T37" fmla="*/ 2 h 305"/>
                <a:gd name="T38" fmla="*/ 0 w 478"/>
                <a:gd name="T39" fmla="*/ 2 h 305"/>
                <a:gd name="T40" fmla="*/ 0 w 478"/>
                <a:gd name="T41" fmla="*/ 2 h 305"/>
                <a:gd name="T42" fmla="*/ 0 w 478"/>
                <a:gd name="T43" fmla="*/ 2 h 305"/>
                <a:gd name="T44" fmla="*/ 0 w 478"/>
                <a:gd name="T45" fmla="*/ 2 h 305"/>
                <a:gd name="T46" fmla="*/ 0 w 478"/>
                <a:gd name="T47" fmla="*/ 2 h 305"/>
                <a:gd name="T48" fmla="*/ 0 w 478"/>
                <a:gd name="T49" fmla="*/ 2 h 305"/>
                <a:gd name="T50" fmla="*/ 0 w 478"/>
                <a:gd name="T51" fmla="*/ 2 h 305"/>
                <a:gd name="T52" fmla="*/ 0 w 478"/>
                <a:gd name="T53" fmla="*/ 2 h 305"/>
                <a:gd name="T54" fmla="*/ 0 w 478"/>
                <a:gd name="T55" fmla="*/ 2 h 305"/>
                <a:gd name="T56" fmla="*/ 0 w 478"/>
                <a:gd name="T57" fmla="*/ 2 h 305"/>
                <a:gd name="T58" fmla="*/ 0 w 478"/>
                <a:gd name="T59" fmla="*/ 1 h 305"/>
                <a:gd name="T60" fmla="*/ 0 w 478"/>
                <a:gd name="T61" fmla="*/ 1 h 305"/>
                <a:gd name="T62" fmla="*/ 0 w 478"/>
                <a:gd name="T63" fmla="*/ 1 h 305"/>
                <a:gd name="T64" fmla="*/ 0 w 478"/>
                <a:gd name="T65" fmla="*/ 1 h 305"/>
                <a:gd name="T66" fmla="*/ 0 w 478"/>
                <a:gd name="T67" fmla="*/ 1 h 305"/>
                <a:gd name="T68" fmla="*/ 0 w 478"/>
                <a:gd name="T69" fmla="*/ 1 h 305"/>
                <a:gd name="T70" fmla="*/ 0 w 478"/>
                <a:gd name="T71" fmla="*/ 1 h 305"/>
                <a:gd name="T72" fmla="*/ 0 w 478"/>
                <a:gd name="T73" fmla="*/ 0 h 305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478"/>
                <a:gd name="T112" fmla="*/ 0 h 305"/>
                <a:gd name="T113" fmla="*/ 478 w 478"/>
                <a:gd name="T114" fmla="*/ 305 h 305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478" h="305">
                  <a:moveTo>
                    <a:pt x="0" y="0"/>
                  </a:moveTo>
                  <a:lnTo>
                    <a:pt x="0" y="13"/>
                  </a:lnTo>
                  <a:lnTo>
                    <a:pt x="3" y="26"/>
                  </a:lnTo>
                  <a:lnTo>
                    <a:pt x="4" y="39"/>
                  </a:lnTo>
                  <a:lnTo>
                    <a:pt x="7" y="53"/>
                  </a:lnTo>
                  <a:lnTo>
                    <a:pt x="30" y="78"/>
                  </a:lnTo>
                  <a:lnTo>
                    <a:pt x="53" y="103"/>
                  </a:lnTo>
                  <a:lnTo>
                    <a:pt x="76" y="128"/>
                  </a:lnTo>
                  <a:lnTo>
                    <a:pt x="101" y="154"/>
                  </a:lnTo>
                  <a:lnTo>
                    <a:pt x="124" y="179"/>
                  </a:lnTo>
                  <a:lnTo>
                    <a:pt x="148" y="203"/>
                  </a:lnTo>
                  <a:lnTo>
                    <a:pt x="172" y="228"/>
                  </a:lnTo>
                  <a:lnTo>
                    <a:pt x="197" y="254"/>
                  </a:lnTo>
                  <a:lnTo>
                    <a:pt x="203" y="257"/>
                  </a:lnTo>
                  <a:lnTo>
                    <a:pt x="220" y="263"/>
                  </a:lnTo>
                  <a:lnTo>
                    <a:pt x="245" y="273"/>
                  </a:lnTo>
                  <a:lnTo>
                    <a:pt x="277" y="284"/>
                  </a:lnTo>
                  <a:lnTo>
                    <a:pt x="309" y="293"/>
                  </a:lnTo>
                  <a:lnTo>
                    <a:pt x="341" y="303"/>
                  </a:lnTo>
                  <a:lnTo>
                    <a:pt x="371" y="305"/>
                  </a:lnTo>
                  <a:lnTo>
                    <a:pt x="395" y="305"/>
                  </a:lnTo>
                  <a:lnTo>
                    <a:pt x="412" y="299"/>
                  </a:lnTo>
                  <a:lnTo>
                    <a:pt x="426" y="293"/>
                  </a:lnTo>
                  <a:lnTo>
                    <a:pt x="437" y="287"/>
                  </a:lnTo>
                  <a:lnTo>
                    <a:pt x="447" y="283"/>
                  </a:lnTo>
                  <a:lnTo>
                    <a:pt x="453" y="278"/>
                  </a:lnTo>
                  <a:lnTo>
                    <a:pt x="459" y="275"/>
                  </a:lnTo>
                  <a:lnTo>
                    <a:pt x="461" y="273"/>
                  </a:lnTo>
                  <a:lnTo>
                    <a:pt x="463" y="273"/>
                  </a:lnTo>
                  <a:lnTo>
                    <a:pt x="478" y="248"/>
                  </a:lnTo>
                  <a:lnTo>
                    <a:pt x="464" y="215"/>
                  </a:lnTo>
                  <a:lnTo>
                    <a:pt x="422" y="175"/>
                  </a:lnTo>
                  <a:lnTo>
                    <a:pt x="358" y="130"/>
                  </a:lnTo>
                  <a:lnTo>
                    <a:pt x="278" y="86"/>
                  </a:lnTo>
                  <a:lnTo>
                    <a:pt x="189" y="48"/>
                  </a:lnTo>
                  <a:lnTo>
                    <a:pt x="94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B35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27" name="Freeform 125"/>
            <p:cNvSpPr>
              <a:spLocks/>
            </p:cNvSpPr>
            <p:nvPr/>
          </p:nvSpPr>
          <p:spPr bwMode="auto">
            <a:xfrm>
              <a:off x="4432" y="2435"/>
              <a:ext cx="272" cy="271"/>
            </a:xfrm>
            <a:custGeom>
              <a:avLst/>
              <a:gdLst>
                <a:gd name="T0" fmla="*/ 0 w 816"/>
                <a:gd name="T1" fmla="*/ 0 h 542"/>
                <a:gd name="T2" fmla="*/ 0 w 816"/>
                <a:gd name="T3" fmla="*/ 1 h 542"/>
                <a:gd name="T4" fmla="*/ 0 w 816"/>
                <a:gd name="T5" fmla="*/ 1 h 542"/>
                <a:gd name="T6" fmla="*/ 0 w 816"/>
                <a:gd name="T7" fmla="*/ 1 h 542"/>
                <a:gd name="T8" fmla="*/ 0 w 816"/>
                <a:gd name="T9" fmla="*/ 1 h 542"/>
                <a:gd name="T10" fmla="*/ 0 w 816"/>
                <a:gd name="T11" fmla="*/ 1 h 542"/>
                <a:gd name="T12" fmla="*/ 0 w 816"/>
                <a:gd name="T13" fmla="*/ 1 h 542"/>
                <a:gd name="T14" fmla="*/ 0 w 816"/>
                <a:gd name="T15" fmla="*/ 1 h 542"/>
                <a:gd name="T16" fmla="*/ 0 w 816"/>
                <a:gd name="T17" fmla="*/ 1 h 542"/>
                <a:gd name="T18" fmla="*/ 0 w 816"/>
                <a:gd name="T19" fmla="*/ 1 h 542"/>
                <a:gd name="T20" fmla="*/ 0 w 816"/>
                <a:gd name="T21" fmla="*/ 1 h 542"/>
                <a:gd name="T22" fmla="*/ 0 w 816"/>
                <a:gd name="T23" fmla="*/ 1 h 542"/>
                <a:gd name="T24" fmla="*/ 0 w 816"/>
                <a:gd name="T25" fmla="*/ 1 h 542"/>
                <a:gd name="T26" fmla="*/ 0 w 816"/>
                <a:gd name="T27" fmla="*/ 1 h 542"/>
                <a:gd name="T28" fmla="*/ 0 w 816"/>
                <a:gd name="T29" fmla="*/ 1 h 542"/>
                <a:gd name="T30" fmla="*/ 0 w 816"/>
                <a:gd name="T31" fmla="*/ 2 h 542"/>
                <a:gd name="T32" fmla="*/ 0 w 816"/>
                <a:gd name="T33" fmla="*/ 2 h 542"/>
                <a:gd name="T34" fmla="*/ 0 w 816"/>
                <a:gd name="T35" fmla="*/ 2 h 542"/>
                <a:gd name="T36" fmla="*/ 0 w 816"/>
                <a:gd name="T37" fmla="*/ 2 h 542"/>
                <a:gd name="T38" fmla="*/ 0 w 816"/>
                <a:gd name="T39" fmla="*/ 2 h 542"/>
                <a:gd name="T40" fmla="*/ 0 w 816"/>
                <a:gd name="T41" fmla="*/ 1 h 542"/>
                <a:gd name="T42" fmla="*/ 0 w 816"/>
                <a:gd name="T43" fmla="*/ 1 h 542"/>
                <a:gd name="T44" fmla="*/ 0 w 816"/>
                <a:gd name="T45" fmla="*/ 1 h 542"/>
                <a:gd name="T46" fmla="*/ 0 w 816"/>
                <a:gd name="T47" fmla="*/ 1 h 542"/>
                <a:gd name="T48" fmla="*/ 0 w 816"/>
                <a:gd name="T49" fmla="*/ 1 h 542"/>
                <a:gd name="T50" fmla="*/ 0 w 816"/>
                <a:gd name="T51" fmla="*/ 1 h 542"/>
                <a:gd name="T52" fmla="*/ 0 w 816"/>
                <a:gd name="T53" fmla="*/ 1 h 542"/>
                <a:gd name="T54" fmla="*/ 0 w 816"/>
                <a:gd name="T55" fmla="*/ 1 h 542"/>
                <a:gd name="T56" fmla="*/ 0 w 816"/>
                <a:gd name="T57" fmla="*/ 1 h 542"/>
                <a:gd name="T58" fmla="*/ 0 w 816"/>
                <a:gd name="T59" fmla="*/ 1 h 542"/>
                <a:gd name="T60" fmla="*/ 0 w 816"/>
                <a:gd name="T61" fmla="*/ 1 h 542"/>
                <a:gd name="T62" fmla="*/ 0 w 816"/>
                <a:gd name="T63" fmla="*/ 1 h 542"/>
                <a:gd name="T64" fmla="*/ 0 w 816"/>
                <a:gd name="T65" fmla="*/ 0 h 54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16"/>
                <a:gd name="T100" fmla="*/ 0 h 542"/>
                <a:gd name="T101" fmla="*/ 816 w 816"/>
                <a:gd name="T102" fmla="*/ 542 h 54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16" h="542">
                  <a:moveTo>
                    <a:pt x="292" y="0"/>
                  </a:moveTo>
                  <a:lnTo>
                    <a:pt x="279" y="0"/>
                  </a:lnTo>
                  <a:lnTo>
                    <a:pt x="251" y="4"/>
                  </a:lnTo>
                  <a:lnTo>
                    <a:pt x="209" y="9"/>
                  </a:lnTo>
                  <a:lnTo>
                    <a:pt x="161" y="20"/>
                  </a:lnTo>
                  <a:lnTo>
                    <a:pt x="110" y="33"/>
                  </a:lnTo>
                  <a:lnTo>
                    <a:pt x="63" y="50"/>
                  </a:lnTo>
                  <a:lnTo>
                    <a:pt x="26" y="72"/>
                  </a:lnTo>
                  <a:lnTo>
                    <a:pt x="7" y="99"/>
                  </a:lnTo>
                  <a:lnTo>
                    <a:pt x="0" y="124"/>
                  </a:lnTo>
                  <a:lnTo>
                    <a:pt x="5" y="143"/>
                  </a:lnTo>
                  <a:lnTo>
                    <a:pt x="18" y="153"/>
                  </a:lnTo>
                  <a:lnTo>
                    <a:pt x="38" y="160"/>
                  </a:lnTo>
                  <a:lnTo>
                    <a:pt x="56" y="161"/>
                  </a:lnTo>
                  <a:lnTo>
                    <a:pt x="74" y="162"/>
                  </a:lnTo>
                  <a:lnTo>
                    <a:pt x="89" y="161"/>
                  </a:lnTo>
                  <a:lnTo>
                    <a:pt x="94" y="161"/>
                  </a:lnTo>
                  <a:lnTo>
                    <a:pt x="149" y="261"/>
                  </a:lnTo>
                  <a:lnTo>
                    <a:pt x="154" y="267"/>
                  </a:lnTo>
                  <a:lnTo>
                    <a:pt x="169" y="284"/>
                  </a:lnTo>
                  <a:lnTo>
                    <a:pt x="194" y="306"/>
                  </a:lnTo>
                  <a:lnTo>
                    <a:pt x="230" y="334"/>
                  </a:lnTo>
                  <a:lnTo>
                    <a:pt x="273" y="363"/>
                  </a:lnTo>
                  <a:lnTo>
                    <a:pt x="326" y="391"/>
                  </a:lnTo>
                  <a:lnTo>
                    <a:pt x="385" y="413"/>
                  </a:lnTo>
                  <a:lnTo>
                    <a:pt x="454" y="428"/>
                  </a:lnTo>
                  <a:lnTo>
                    <a:pt x="515" y="439"/>
                  </a:lnTo>
                  <a:lnTo>
                    <a:pt x="564" y="455"/>
                  </a:lnTo>
                  <a:lnTo>
                    <a:pt x="601" y="472"/>
                  </a:lnTo>
                  <a:lnTo>
                    <a:pt x="628" y="490"/>
                  </a:lnTo>
                  <a:lnTo>
                    <a:pt x="645" y="504"/>
                  </a:lnTo>
                  <a:lnTo>
                    <a:pt x="656" y="519"/>
                  </a:lnTo>
                  <a:lnTo>
                    <a:pt x="662" y="528"/>
                  </a:lnTo>
                  <a:lnTo>
                    <a:pt x="663" y="532"/>
                  </a:lnTo>
                  <a:lnTo>
                    <a:pt x="672" y="533"/>
                  </a:lnTo>
                  <a:lnTo>
                    <a:pt x="698" y="538"/>
                  </a:lnTo>
                  <a:lnTo>
                    <a:pt x="732" y="542"/>
                  </a:lnTo>
                  <a:lnTo>
                    <a:pt x="769" y="542"/>
                  </a:lnTo>
                  <a:lnTo>
                    <a:pt x="799" y="534"/>
                  </a:lnTo>
                  <a:lnTo>
                    <a:pt x="816" y="516"/>
                  </a:lnTo>
                  <a:lnTo>
                    <a:pt x="810" y="482"/>
                  </a:lnTo>
                  <a:lnTo>
                    <a:pt x="779" y="432"/>
                  </a:lnTo>
                  <a:lnTo>
                    <a:pt x="741" y="380"/>
                  </a:lnTo>
                  <a:lnTo>
                    <a:pt x="722" y="342"/>
                  </a:lnTo>
                  <a:lnTo>
                    <a:pt x="715" y="315"/>
                  </a:lnTo>
                  <a:lnTo>
                    <a:pt x="711" y="293"/>
                  </a:lnTo>
                  <a:lnTo>
                    <a:pt x="700" y="269"/>
                  </a:lnTo>
                  <a:lnTo>
                    <a:pt x="676" y="240"/>
                  </a:lnTo>
                  <a:lnTo>
                    <a:pt x="628" y="201"/>
                  </a:lnTo>
                  <a:lnTo>
                    <a:pt x="552" y="146"/>
                  </a:lnTo>
                  <a:lnTo>
                    <a:pt x="477" y="92"/>
                  </a:lnTo>
                  <a:lnTo>
                    <a:pt x="440" y="62"/>
                  </a:lnTo>
                  <a:lnTo>
                    <a:pt x="433" y="47"/>
                  </a:lnTo>
                  <a:lnTo>
                    <a:pt x="447" y="49"/>
                  </a:lnTo>
                  <a:lnTo>
                    <a:pt x="471" y="55"/>
                  </a:lnTo>
                  <a:lnTo>
                    <a:pt x="501" y="67"/>
                  </a:lnTo>
                  <a:lnTo>
                    <a:pt x="523" y="77"/>
                  </a:lnTo>
                  <a:lnTo>
                    <a:pt x="535" y="82"/>
                  </a:lnTo>
                  <a:lnTo>
                    <a:pt x="529" y="79"/>
                  </a:lnTo>
                  <a:lnTo>
                    <a:pt x="516" y="69"/>
                  </a:lnTo>
                  <a:lnTo>
                    <a:pt x="497" y="55"/>
                  </a:lnTo>
                  <a:lnTo>
                    <a:pt x="470" y="41"/>
                  </a:lnTo>
                  <a:lnTo>
                    <a:pt x="433" y="25"/>
                  </a:lnTo>
                  <a:lnTo>
                    <a:pt x="392" y="12"/>
                  </a:lnTo>
                  <a:lnTo>
                    <a:pt x="344" y="3"/>
                  </a:lnTo>
                  <a:lnTo>
                    <a:pt x="292" y="0"/>
                  </a:lnTo>
                  <a:close/>
                </a:path>
              </a:pathLst>
            </a:custGeom>
            <a:solidFill>
              <a:srgbClr val="EDA14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28" name="Freeform 126"/>
            <p:cNvSpPr>
              <a:spLocks/>
            </p:cNvSpPr>
            <p:nvPr/>
          </p:nvSpPr>
          <p:spPr bwMode="auto">
            <a:xfrm>
              <a:off x="4449" y="2320"/>
              <a:ext cx="174" cy="133"/>
            </a:xfrm>
            <a:custGeom>
              <a:avLst/>
              <a:gdLst>
                <a:gd name="T0" fmla="*/ 0 w 524"/>
                <a:gd name="T1" fmla="*/ 1 h 266"/>
                <a:gd name="T2" fmla="*/ 0 w 524"/>
                <a:gd name="T3" fmla="*/ 1 h 266"/>
                <a:gd name="T4" fmla="*/ 0 w 524"/>
                <a:gd name="T5" fmla="*/ 1 h 266"/>
                <a:gd name="T6" fmla="*/ 0 w 524"/>
                <a:gd name="T7" fmla="*/ 1 h 266"/>
                <a:gd name="T8" fmla="*/ 0 w 524"/>
                <a:gd name="T9" fmla="*/ 1 h 266"/>
                <a:gd name="T10" fmla="*/ 0 w 524"/>
                <a:gd name="T11" fmla="*/ 1 h 266"/>
                <a:gd name="T12" fmla="*/ 0 w 524"/>
                <a:gd name="T13" fmla="*/ 1 h 266"/>
                <a:gd name="T14" fmla="*/ 0 w 524"/>
                <a:gd name="T15" fmla="*/ 1 h 266"/>
                <a:gd name="T16" fmla="*/ 0 w 524"/>
                <a:gd name="T17" fmla="*/ 1 h 266"/>
                <a:gd name="T18" fmla="*/ 0 w 524"/>
                <a:gd name="T19" fmla="*/ 0 h 266"/>
                <a:gd name="T20" fmla="*/ 0 w 524"/>
                <a:gd name="T21" fmla="*/ 1 h 266"/>
                <a:gd name="T22" fmla="*/ 0 w 524"/>
                <a:gd name="T23" fmla="*/ 1 h 266"/>
                <a:gd name="T24" fmla="*/ 0 w 524"/>
                <a:gd name="T25" fmla="*/ 1 h 266"/>
                <a:gd name="T26" fmla="*/ 0 w 524"/>
                <a:gd name="T27" fmla="*/ 1 h 266"/>
                <a:gd name="T28" fmla="*/ 0 w 524"/>
                <a:gd name="T29" fmla="*/ 1 h 266"/>
                <a:gd name="T30" fmla="*/ 0 w 524"/>
                <a:gd name="T31" fmla="*/ 1 h 266"/>
                <a:gd name="T32" fmla="*/ 0 w 524"/>
                <a:gd name="T33" fmla="*/ 1 h 266"/>
                <a:gd name="T34" fmla="*/ 0 w 524"/>
                <a:gd name="T35" fmla="*/ 1 h 266"/>
                <a:gd name="T36" fmla="*/ 0 w 524"/>
                <a:gd name="T37" fmla="*/ 1 h 266"/>
                <a:gd name="T38" fmla="*/ 0 w 524"/>
                <a:gd name="T39" fmla="*/ 1 h 266"/>
                <a:gd name="T40" fmla="*/ 0 w 524"/>
                <a:gd name="T41" fmla="*/ 1 h 266"/>
                <a:gd name="T42" fmla="*/ 0 w 524"/>
                <a:gd name="T43" fmla="*/ 1 h 266"/>
                <a:gd name="T44" fmla="*/ 0 w 524"/>
                <a:gd name="T45" fmla="*/ 1 h 266"/>
                <a:gd name="T46" fmla="*/ 0 w 524"/>
                <a:gd name="T47" fmla="*/ 1 h 266"/>
                <a:gd name="T48" fmla="*/ 0 w 524"/>
                <a:gd name="T49" fmla="*/ 1 h 266"/>
                <a:gd name="T50" fmla="*/ 0 w 524"/>
                <a:gd name="T51" fmla="*/ 1 h 266"/>
                <a:gd name="T52" fmla="*/ 0 w 524"/>
                <a:gd name="T53" fmla="*/ 1 h 266"/>
                <a:gd name="T54" fmla="*/ 0 w 524"/>
                <a:gd name="T55" fmla="*/ 1 h 266"/>
                <a:gd name="T56" fmla="*/ 0 w 524"/>
                <a:gd name="T57" fmla="*/ 1 h 266"/>
                <a:gd name="T58" fmla="*/ 0 w 524"/>
                <a:gd name="T59" fmla="*/ 1 h 266"/>
                <a:gd name="T60" fmla="*/ 0 w 524"/>
                <a:gd name="T61" fmla="*/ 1 h 266"/>
                <a:gd name="T62" fmla="*/ 0 w 524"/>
                <a:gd name="T63" fmla="*/ 1 h 266"/>
                <a:gd name="T64" fmla="*/ 0 w 524"/>
                <a:gd name="T65" fmla="*/ 1 h 26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24"/>
                <a:gd name="T100" fmla="*/ 0 h 266"/>
                <a:gd name="T101" fmla="*/ 524 w 524"/>
                <a:gd name="T102" fmla="*/ 266 h 26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24" h="266">
                  <a:moveTo>
                    <a:pt x="522" y="265"/>
                  </a:moveTo>
                  <a:lnTo>
                    <a:pt x="522" y="261"/>
                  </a:lnTo>
                  <a:lnTo>
                    <a:pt x="524" y="250"/>
                  </a:lnTo>
                  <a:lnTo>
                    <a:pt x="524" y="231"/>
                  </a:lnTo>
                  <a:lnTo>
                    <a:pt x="522" y="208"/>
                  </a:lnTo>
                  <a:lnTo>
                    <a:pt x="515" y="174"/>
                  </a:lnTo>
                  <a:lnTo>
                    <a:pt x="505" y="136"/>
                  </a:lnTo>
                  <a:lnTo>
                    <a:pt x="487" y="89"/>
                  </a:lnTo>
                  <a:lnTo>
                    <a:pt x="460" y="37"/>
                  </a:lnTo>
                  <a:lnTo>
                    <a:pt x="414" y="0"/>
                  </a:lnTo>
                  <a:lnTo>
                    <a:pt x="352" y="1"/>
                  </a:lnTo>
                  <a:lnTo>
                    <a:pt x="275" y="30"/>
                  </a:lnTo>
                  <a:lnTo>
                    <a:pt x="198" y="77"/>
                  </a:lnTo>
                  <a:lnTo>
                    <a:pt x="121" y="129"/>
                  </a:lnTo>
                  <a:lnTo>
                    <a:pt x="59" y="180"/>
                  </a:lnTo>
                  <a:lnTo>
                    <a:pt x="16" y="218"/>
                  </a:lnTo>
                  <a:lnTo>
                    <a:pt x="0" y="234"/>
                  </a:lnTo>
                  <a:lnTo>
                    <a:pt x="7" y="229"/>
                  </a:lnTo>
                  <a:lnTo>
                    <a:pt x="28" y="221"/>
                  </a:lnTo>
                  <a:lnTo>
                    <a:pt x="59" y="208"/>
                  </a:lnTo>
                  <a:lnTo>
                    <a:pt x="100" y="196"/>
                  </a:lnTo>
                  <a:lnTo>
                    <a:pt x="145" y="184"/>
                  </a:lnTo>
                  <a:lnTo>
                    <a:pt x="195" y="178"/>
                  </a:lnTo>
                  <a:lnTo>
                    <a:pt x="243" y="178"/>
                  </a:lnTo>
                  <a:lnTo>
                    <a:pt x="289" y="188"/>
                  </a:lnTo>
                  <a:lnTo>
                    <a:pt x="332" y="202"/>
                  </a:lnTo>
                  <a:lnTo>
                    <a:pt x="376" y="218"/>
                  </a:lnTo>
                  <a:lnTo>
                    <a:pt x="415" y="231"/>
                  </a:lnTo>
                  <a:lnTo>
                    <a:pt x="452" y="246"/>
                  </a:lnTo>
                  <a:lnTo>
                    <a:pt x="481" y="256"/>
                  </a:lnTo>
                  <a:lnTo>
                    <a:pt x="505" y="264"/>
                  </a:lnTo>
                  <a:lnTo>
                    <a:pt x="518" y="266"/>
                  </a:lnTo>
                  <a:lnTo>
                    <a:pt x="522" y="265"/>
                  </a:lnTo>
                  <a:close/>
                </a:path>
              </a:pathLst>
            </a:custGeom>
            <a:solidFill>
              <a:srgbClr val="EDA14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ext Box 2"/>
          <p:cNvSpPr txBox="1">
            <a:spLocks noChangeArrowheads="1"/>
          </p:cNvSpPr>
          <p:nvPr/>
        </p:nvSpPr>
        <p:spPr bwMode="auto">
          <a:xfrm>
            <a:off x="1547813" y="333375"/>
            <a:ext cx="66960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>
                <a:solidFill>
                  <a:srgbClr val="0000FF"/>
                </a:solidFill>
              </a:rPr>
              <a:t>Стена в Лондоне</a:t>
            </a:r>
          </a:p>
        </p:txBody>
      </p:sp>
      <p:pic>
        <p:nvPicPr>
          <p:cNvPr id="38914" name="Picture 3" descr="стена-лондон"/>
          <p:cNvPicPr>
            <a:picLocks noChangeAspect="1" noChangeArrowheads="1"/>
          </p:cNvPicPr>
          <p:nvPr/>
        </p:nvPicPr>
        <p:blipFill>
          <a:blip r:embed="rId2">
            <a:lum bright="16000" contrast="-64000"/>
          </a:blip>
          <a:srcRect/>
          <a:stretch>
            <a:fillRect/>
          </a:stretch>
        </p:blipFill>
        <p:spPr bwMode="auto">
          <a:xfrm>
            <a:off x="107950" y="833438"/>
            <a:ext cx="8856663" cy="583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ext Box 2"/>
          <p:cNvSpPr txBox="1">
            <a:spLocks noChangeArrowheads="1"/>
          </p:cNvSpPr>
          <p:nvPr/>
        </p:nvSpPr>
        <p:spPr bwMode="auto">
          <a:xfrm>
            <a:off x="1116013" y="1125538"/>
            <a:ext cx="66960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>
                <a:solidFill>
                  <a:srgbClr val="0000FF"/>
                </a:solidFill>
              </a:rPr>
              <a:t>Домашнее задание</a:t>
            </a:r>
          </a:p>
        </p:txBody>
      </p:sp>
      <p:grpSp>
        <p:nvGrpSpPr>
          <p:cNvPr id="39938" name="Group 5"/>
          <p:cNvGrpSpPr>
            <a:grpSpLocks/>
          </p:cNvGrpSpPr>
          <p:nvPr/>
        </p:nvGrpSpPr>
        <p:grpSpPr bwMode="auto">
          <a:xfrm>
            <a:off x="7596188" y="0"/>
            <a:ext cx="1150937" cy="1441450"/>
            <a:chOff x="4348" y="1611"/>
            <a:chExt cx="1297" cy="1351"/>
          </a:xfrm>
        </p:grpSpPr>
        <p:sp>
          <p:nvSpPr>
            <p:cNvPr id="39940" name="Freeform 6"/>
            <p:cNvSpPr>
              <a:spLocks/>
            </p:cNvSpPr>
            <p:nvPr/>
          </p:nvSpPr>
          <p:spPr bwMode="auto">
            <a:xfrm>
              <a:off x="5136" y="2607"/>
              <a:ext cx="258" cy="246"/>
            </a:xfrm>
            <a:custGeom>
              <a:avLst/>
              <a:gdLst>
                <a:gd name="T0" fmla="*/ 0 w 776"/>
                <a:gd name="T1" fmla="*/ 2 h 491"/>
                <a:gd name="T2" fmla="*/ 0 w 776"/>
                <a:gd name="T3" fmla="*/ 2 h 491"/>
                <a:gd name="T4" fmla="*/ 0 w 776"/>
                <a:gd name="T5" fmla="*/ 2 h 491"/>
                <a:gd name="T6" fmla="*/ 0 w 776"/>
                <a:gd name="T7" fmla="*/ 1 h 491"/>
                <a:gd name="T8" fmla="*/ 0 w 776"/>
                <a:gd name="T9" fmla="*/ 1 h 491"/>
                <a:gd name="T10" fmla="*/ 0 w 776"/>
                <a:gd name="T11" fmla="*/ 1 h 491"/>
                <a:gd name="T12" fmla="*/ 0 w 776"/>
                <a:gd name="T13" fmla="*/ 1 h 491"/>
                <a:gd name="T14" fmla="*/ 0 w 776"/>
                <a:gd name="T15" fmla="*/ 1 h 491"/>
                <a:gd name="T16" fmla="*/ 0 w 776"/>
                <a:gd name="T17" fmla="*/ 0 h 491"/>
                <a:gd name="T18" fmla="*/ 0 w 776"/>
                <a:gd name="T19" fmla="*/ 1 h 491"/>
                <a:gd name="T20" fmla="*/ 0 w 776"/>
                <a:gd name="T21" fmla="*/ 1 h 491"/>
                <a:gd name="T22" fmla="*/ 0 w 776"/>
                <a:gd name="T23" fmla="*/ 1 h 491"/>
                <a:gd name="T24" fmla="*/ 0 w 776"/>
                <a:gd name="T25" fmla="*/ 2 h 491"/>
                <a:gd name="T26" fmla="*/ 0 w 776"/>
                <a:gd name="T27" fmla="*/ 2 h 491"/>
                <a:gd name="T28" fmla="*/ 0 w 776"/>
                <a:gd name="T29" fmla="*/ 2 h 491"/>
                <a:gd name="T30" fmla="*/ 0 w 776"/>
                <a:gd name="T31" fmla="*/ 2 h 491"/>
                <a:gd name="T32" fmla="*/ 0 w 776"/>
                <a:gd name="T33" fmla="*/ 2 h 491"/>
                <a:gd name="T34" fmla="*/ 0 w 776"/>
                <a:gd name="T35" fmla="*/ 2 h 491"/>
                <a:gd name="T36" fmla="*/ 0 w 776"/>
                <a:gd name="T37" fmla="*/ 2 h 491"/>
                <a:gd name="T38" fmla="*/ 0 w 776"/>
                <a:gd name="T39" fmla="*/ 2 h 491"/>
                <a:gd name="T40" fmla="*/ 0 w 776"/>
                <a:gd name="T41" fmla="*/ 2 h 491"/>
                <a:gd name="T42" fmla="*/ 0 w 776"/>
                <a:gd name="T43" fmla="*/ 2 h 491"/>
                <a:gd name="T44" fmla="*/ 0 w 776"/>
                <a:gd name="T45" fmla="*/ 2 h 491"/>
                <a:gd name="T46" fmla="*/ 0 w 776"/>
                <a:gd name="T47" fmla="*/ 2 h 491"/>
                <a:gd name="T48" fmla="*/ 0 w 776"/>
                <a:gd name="T49" fmla="*/ 2 h 49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776"/>
                <a:gd name="T76" fmla="*/ 0 h 491"/>
                <a:gd name="T77" fmla="*/ 776 w 776"/>
                <a:gd name="T78" fmla="*/ 491 h 491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776" h="491">
                  <a:moveTo>
                    <a:pt x="0" y="394"/>
                  </a:moveTo>
                  <a:lnTo>
                    <a:pt x="32" y="343"/>
                  </a:lnTo>
                  <a:lnTo>
                    <a:pt x="83" y="295"/>
                  </a:lnTo>
                  <a:lnTo>
                    <a:pt x="145" y="245"/>
                  </a:lnTo>
                  <a:lnTo>
                    <a:pt x="214" y="197"/>
                  </a:lnTo>
                  <a:lnTo>
                    <a:pt x="281" y="146"/>
                  </a:lnTo>
                  <a:lnTo>
                    <a:pt x="343" y="98"/>
                  </a:lnTo>
                  <a:lnTo>
                    <a:pt x="394" y="48"/>
                  </a:lnTo>
                  <a:lnTo>
                    <a:pt x="429" y="0"/>
                  </a:lnTo>
                  <a:lnTo>
                    <a:pt x="463" y="99"/>
                  </a:lnTo>
                  <a:lnTo>
                    <a:pt x="515" y="181"/>
                  </a:lnTo>
                  <a:lnTo>
                    <a:pt x="576" y="247"/>
                  </a:lnTo>
                  <a:lnTo>
                    <a:pt x="641" y="304"/>
                  </a:lnTo>
                  <a:lnTo>
                    <a:pt x="700" y="351"/>
                  </a:lnTo>
                  <a:lnTo>
                    <a:pt x="748" y="397"/>
                  </a:lnTo>
                  <a:lnTo>
                    <a:pt x="775" y="441"/>
                  </a:lnTo>
                  <a:lnTo>
                    <a:pt x="776" y="491"/>
                  </a:lnTo>
                  <a:lnTo>
                    <a:pt x="692" y="486"/>
                  </a:lnTo>
                  <a:lnTo>
                    <a:pt x="591" y="483"/>
                  </a:lnTo>
                  <a:lnTo>
                    <a:pt x="480" y="479"/>
                  </a:lnTo>
                  <a:lnTo>
                    <a:pt x="365" y="474"/>
                  </a:lnTo>
                  <a:lnTo>
                    <a:pt x="253" y="462"/>
                  </a:lnTo>
                  <a:lnTo>
                    <a:pt x="151" y="446"/>
                  </a:lnTo>
                  <a:lnTo>
                    <a:pt x="63" y="424"/>
                  </a:lnTo>
                  <a:lnTo>
                    <a:pt x="0" y="394"/>
                  </a:lnTo>
                  <a:close/>
                </a:path>
              </a:pathLst>
            </a:custGeom>
            <a:solidFill>
              <a:srgbClr val="7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41" name="Freeform 7"/>
            <p:cNvSpPr>
              <a:spLocks/>
            </p:cNvSpPr>
            <p:nvPr/>
          </p:nvSpPr>
          <p:spPr bwMode="auto">
            <a:xfrm>
              <a:off x="5152" y="2626"/>
              <a:ext cx="220" cy="209"/>
            </a:xfrm>
            <a:custGeom>
              <a:avLst/>
              <a:gdLst>
                <a:gd name="T0" fmla="*/ 0 w 661"/>
                <a:gd name="T1" fmla="*/ 2 h 418"/>
                <a:gd name="T2" fmla="*/ 0 w 661"/>
                <a:gd name="T3" fmla="*/ 2 h 418"/>
                <a:gd name="T4" fmla="*/ 0 w 661"/>
                <a:gd name="T5" fmla="*/ 1 h 418"/>
                <a:gd name="T6" fmla="*/ 0 w 661"/>
                <a:gd name="T7" fmla="*/ 1 h 418"/>
                <a:gd name="T8" fmla="*/ 0 w 661"/>
                <a:gd name="T9" fmla="*/ 1 h 418"/>
                <a:gd name="T10" fmla="*/ 0 w 661"/>
                <a:gd name="T11" fmla="*/ 1 h 418"/>
                <a:gd name="T12" fmla="*/ 0 w 661"/>
                <a:gd name="T13" fmla="*/ 1 h 418"/>
                <a:gd name="T14" fmla="*/ 0 w 661"/>
                <a:gd name="T15" fmla="*/ 1 h 418"/>
                <a:gd name="T16" fmla="*/ 0 w 661"/>
                <a:gd name="T17" fmla="*/ 0 h 418"/>
                <a:gd name="T18" fmla="*/ 0 w 661"/>
                <a:gd name="T19" fmla="*/ 1 h 418"/>
                <a:gd name="T20" fmla="*/ 0 w 661"/>
                <a:gd name="T21" fmla="*/ 1 h 418"/>
                <a:gd name="T22" fmla="*/ 0 w 661"/>
                <a:gd name="T23" fmla="*/ 1 h 418"/>
                <a:gd name="T24" fmla="*/ 0 w 661"/>
                <a:gd name="T25" fmla="*/ 2 h 418"/>
                <a:gd name="T26" fmla="*/ 0 w 661"/>
                <a:gd name="T27" fmla="*/ 2 h 418"/>
                <a:gd name="T28" fmla="*/ 0 w 661"/>
                <a:gd name="T29" fmla="*/ 2 h 418"/>
                <a:gd name="T30" fmla="*/ 0 w 661"/>
                <a:gd name="T31" fmla="*/ 2 h 418"/>
                <a:gd name="T32" fmla="*/ 0 w 661"/>
                <a:gd name="T33" fmla="*/ 2 h 418"/>
                <a:gd name="T34" fmla="*/ 0 w 661"/>
                <a:gd name="T35" fmla="*/ 2 h 418"/>
                <a:gd name="T36" fmla="*/ 0 w 661"/>
                <a:gd name="T37" fmla="*/ 2 h 418"/>
                <a:gd name="T38" fmla="*/ 0 w 661"/>
                <a:gd name="T39" fmla="*/ 2 h 418"/>
                <a:gd name="T40" fmla="*/ 0 w 661"/>
                <a:gd name="T41" fmla="*/ 2 h 418"/>
                <a:gd name="T42" fmla="*/ 0 w 661"/>
                <a:gd name="T43" fmla="*/ 2 h 418"/>
                <a:gd name="T44" fmla="*/ 0 w 661"/>
                <a:gd name="T45" fmla="*/ 2 h 418"/>
                <a:gd name="T46" fmla="*/ 0 w 661"/>
                <a:gd name="T47" fmla="*/ 2 h 418"/>
                <a:gd name="T48" fmla="*/ 0 w 661"/>
                <a:gd name="T49" fmla="*/ 2 h 41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661"/>
                <a:gd name="T76" fmla="*/ 0 h 418"/>
                <a:gd name="T77" fmla="*/ 661 w 661"/>
                <a:gd name="T78" fmla="*/ 418 h 418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661" h="418">
                  <a:moveTo>
                    <a:pt x="0" y="336"/>
                  </a:moveTo>
                  <a:lnTo>
                    <a:pt x="29" y="293"/>
                  </a:lnTo>
                  <a:lnTo>
                    <a:pt x="72" y="251"/>
                  </a:lnTo>
                  <a:lnTo>
                    <a:pt x="125" y="209"/>
                  </a:lnTo>
                  <a:lnTo>
                    <a:pt x="182" y="168"/>
                  </a:lnTo>
                  <a:lnTo>
                    <a:pt x="239" y="125"/>
                  </a:lnTo>
                  <a:lnTo>
                    <a:pt x="292" y="83"/>
                  </a:lnTo>
                  <a:lnTo>
                    <a:pt x="335" y="41"/>
                  </a:lnTo>
                  <a:lnTo>
                    <a:pt x="366" y="0"/>
                  </a:lnTo>
                  <a:lnTo>
                    <a:pt x="394" y="85"/>
                  </a:lnTo>
                  <a:lnTo>
                    <a:pt x="439" y="155"/>
                  </a:lnTo>
                  <a:lnTo>
                    <a:pt x="492" y="211"/>
                  </a:lnTo>
                  <a:lnTo>
                    <a:pt x="547" y="259"/>
                  </a:lnTo>
                  <a:lnTo>
                    <a:pt x="596" y="299"/>
                  </a:lnTo>
                  <a:lnTo>
                    <a:pt x="637" y="339"/>
                  </a:lnTo>
                  <a:lnTo>
                    <a:pt x="659" y="377"/>
                  </a:lnTo>
                  <a:lnTo>
                    <a:pt x="661" y="418"/>
                  </a:lnTo>
                  <a:lnTo>
                    <a:pt x="587" y="414"/>
                  </a:lnTo>
                  <a:lnTo>
                    <a:pt x="503" y="412"/>
                  </a:lnTo>
                  <a:lnTo>
                    <a:pt x="408" y="408"/>
                  </a:lnTo>
                  <a:lnTo>
                    <a:pt x="311" y="404"/>
                  </a:lnTo>
                  <a:lnTo>
                    <a:pt x="215" y="395"/>
                  </a:lnTo>
                  <a:lnTo>
                    <a:pt x="127" y="382"/>
                  </a:lnTo>
                  <a:lnTo>
                    <a:pt x="54" y="361"/>
                  </a:lnTo>
                  <a:lnTo>
                    <a:pt x="0" y="336"/>
                  </a:lnTo>
                  <a:close/>
                </a:path>
              </a:pathLst>
            </a:custGeom>
            <a:solidFill>
              <a:srgbClr val="5C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42" name="Freeform 8"/>
            <p:cNvSpPr>
              <a:spLocks/>
            </p:cNvSpPr>
            <p:nvPr/>
          </p:nvSpPr>
          <p:spPr bwMode="auto">
            <a:xfrm>
              <a:off x="5169" y="2643"/>
              <a:ext cx="182" cy="174"/>
            </a:xfrm>
            <a:custGeom>
              <a:avLst/>
              <a:gdLst>
                <a:gd name="T0" fmla="*/ 0 w 547"/>
                <a:gd name="T1" fmla="*/ 2 h 347"/>
                <a:gd name="T2" fmla="*/ 0 w 547"/>
                <a:gd name="T3" fmla="*/ 1 h 347"/>
                <a:gd name="T4" fmla="*/ 0 w 547"/>
                <a:gd name="T5" fmla="*/ 1 h 347"/>
                <a:gd name="T6" fmla="*/ 0 w 547"/>
                <a:gd name="T7" fmla="*/ 1 h 347"/>
                <a:gd name="T8" fmla="*/ 0 w 547"/>
                <a:gd name="T9" fmla="*/ 1 h 347"/>
                <a:gd name="T10" fmla="*/ 0 w 547"/>
                <a:gd name="T11" fmla="*/ 1 h 347"/>
                <a:gd name="T12" fmla="*/ 0 w 547"/>
                <a:gd name="T13" fmla="*/ 1 h 347"/>
                <a:gd name="T14" fmla="*/ 0 w 547"/>
                <a:gd name="T15" fmla="*/ 1 h 347"/>
                <a:gd name="T16" fmla="*/ 0 w 547"/>
                <a:gd name="T17" fmla="*/ 0 h 347"/>
                <a:gd name="T18" fmla="*/ 0 w 547"/>
                <a:gd name="T19" fmla="*/ 1 h 347"/>
                <a:gd name="T20" fmla="*/ 0 w 547"/>
                <a:gd name="T21" fmla="*/ 1 h 347"/>
                <a:gd name="T22" fmla="*/ 0 w 547"/>
                <a:gd name="T23" fmla="*/ 1 h 347"/>
                <a:gd name="T24" fmla="*/ 0 w 547"/>
                <a:gd name="T25" fmla="*/ 1 h 347"/>
                <a:gd name="T26" fmla="*/ 0 w 547"/>
                <a:gd name="T27" fmla="*/ 1 h 347"/>
                <a:gd name="T28" fmla="*/ 0 w 547"/>
                <a:gd name="T29" fmla="*/ 2 h 347"/>
                <a:gd name="T30" fmla="*/ 0 w 547"/>
                <a:gd name="T31" fmla="*/ 2 h 347"/>
                <a:gd name="T32" fmla="*/ 0 w 547"/>
                <a:gd name="T33" fmla="*/ 2 h 347"/>
                <a:gd name="T34" fmla="*/ 0 w 547"/>
                <a:gd name="T35" fmla="*/ 2 h 347"/>
                <a:gd name="T36" fmla="*/ 0 w 547"/>
                <a:gd name="T37" fmla="*/ 2 h 347"/>
                <a:gd name="T38" fmla="*/ 0 w 547"/>
                <a:gd name="T39" fmla="*/ 2 h 347"/>
                <a:gd name="T40" fmla="*/ 0 w 547"/>
                <a:gd name="T41" fmla="*/ 2 h 347"/>
                <a:gd name="T42" fmla="*/ 0 w 547"/>
                <a:gd name="T43" fmla="*/ 2 h 347"/>
                <a:gd name="T44" fmla="*/ 0 w 547"/>
                <a:gd name="T45" fmla="*/ 2 h 347"/>
                <a:gd name="T46" fmla="*/ 0 w 547"/>
                <a:gd name="T47" fmla="*/ 2 h 347"/>
                <a:gd name="T48" fmla="*/ 0 w 547"/>
                <a:gd name="T49" fmla="*/ 2 h 34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47"/>
                <a:gd name="T76" fmla="*/ 0 h 347"/>
                <a:gd name="T77" fmla="*/ 547 w 547"/>
                <a:gd name="T78" fmla="*/ 347 h 347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47" h="347">
                  <a:moveTo>
                    <a:pt x="0" y="278"/>
                  </a:moveTo>
                  <a:lnTo>
                    <a:pt x="22" y="243"/>
                  </a:lnTo>
                  <a:lnTo>
                    <a:pt x="59" y="207"/>
                  </a:lnTo>
                  <a:lnTo>
                    <a:pt x="103" y="172"/>
                  </a:lnTo>
                  <a:lnTo>
                    <a:pt x="151" y="138"/>
                  </a:lnTo>
                  <a:lnTo>
                    <a:pt x="197" y="103"/>
                  </a:lnTo>
                  <a:lnTo>
                    <a:pt x="241" y="69"/>
                  </a:lnTo>
                  <a:lnTo>
                    <a:pt x="276" y="34"/>
                  </a:lnTo>
                  <a:lnTo>
                    <a:pt x="302" y="0"/>
                  </a:lnTo>
                  <a:lnTo>
                    <a:pt x="326" y="69"/>
                  </a:lnTo>
                  <a:lnTo>
                    <a:pt x="362" y="128"/>
                  </a:lnTo>
                  <a:lnTo>
                    <a:pt x="405" y="173"/>
                  </a:lnTo>
                  <a:lnTo>
                    <a:pt x="451" y="214"/>
                  </a:lnTo>
                  <a:lnTo>
                    <a:pt x="492" y="248"/>
                  </a:lnTo>
                  <a:lnTo>
                    <a:pt x="526" y="280"/>
                  </a:lnTo>
                  <a:lnTo>
                    <a:pt x="546" y="312"/>
                  </a:lnTo>
                  <a:lnTo>
                    <a:pt x="547" y="347"/>
                  </a:lnTo>
                  <a:lnTo>
                    <a:pt x="487" y="343"/>
                  </a:lnTo>
                  <a:lnTo>
                    <a:pt x="416" y="341"/>
                  </a:lnTo>
                  <a:lnTo>
                    <a:pt x="338" y="338"/>
                  </a:lnTo>
                  <a:lnTo>
                    <a:pt x="258" y="334"/>
                  </a:lnTo>
                  <a:lnTo>
                    <a:pt x="178" y="326"/>
                  </a:lnTo>
                  <a:lnTo>
                    <a:pt x="106" y="314"/>
                  </a:lnTo>
                  <a:lnTo>
                    <a:pt x="43" y="297"/>
                  </a:lnTo>
                  <a:lnTo>
                    <a:pt x="0" y="278"/>
                  </a:lnTo>
                  <a:close/>
                </a:path>
              </a:pathLst>
            </a:custGeom>
            <a:solidFill>
              <a:srgbClr val="4A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43" name="Freeform 9"/>
            <p:cNvSpPr>
              <a:spLocks/>
            </p:cNvSpPr>
            <p:nvPr/>
          </p:nvSpPr>
          <p:spPr bwMode="auto">
            <a:xfrm>
              <a:off x="5186" y="2662"/>
              <a:ext cx="143" cy="137"/>
            </a:xfrm>
            <a:custGeom>
              <a:avLst/>
              <a:gdLst>
                <a:gd name="T0" fmla="*/ 0 w 430"/>
                <a:gd name="T1" fmla="*/ 1 h 274"/>
                <a:gd name="T2" fmla="*/ 0 w 430"/>
                <a:gd name="T3" fmla="*/ 1 h 274"/>
                <a:gd name="T4" fmla="*/ 0 w 430"/>
                <a:gd name="T5" fmla="*/ 1 h 274"/>
                <a:gd name="T6" fmla="*/ 0 w 430"/>
                <a:gd name="T7" fmla="*/ 1 h 274"/>
                <a:gd name="T8" fmla="*/ 0 w 430"/>
                <a:gd name="T9" fmla="*/ 1 h 274"/>
                <a:gd name="T10" fmla="*/ 0 w 430"/>
                <a:gd name="T11" fmla="*/ 1 h 274"/>
                <a:gd name="T12" fmla="*/ 0 w 430"/>
                <a:gd name="T13" fmla="*/ 1 h 274"/>
                <a:gd name="T14" fmla="*/ 0 w 430"/>
                <a:gd name="T15" fmla="*/ 1 h 274"/>
                <a:gd name="T16" fmla="*/ 0 w 430"/>
                <a:gd name="T17" fmla="*/ 0 h 274"/>
                <a:gd name="T18" fmla="*/ 0 w 430"/>
                <a:gd name="T19" fmla="*/ 1 h 274"/>
                <a:gd name="T20" fmla="*/ 0 w 430"/>
                <a:gd name="T21" fmla="*/ 1 h 274"/>
                <a:gd name="T22" fmla="*/ 0 w 430"/>
                <a:gd name="T23" fmla="*/ 1 h 274"/>
                <a:gd name="T24" fmla="*/ 0 w 430"/>
                <a:gd name="T25" fmla="*/ 1 h 274"/>
                <a:gd name="T26" fmla="*/ 0 w 430"/>
                <a:gd name="T27" fmla="*/ 1 h 274"/>
                <a:gd name="T28" fmla="*/ 0 w 430"/>
                <a:gd name="T29" fmla="*/ 1 h 274"/>
                <a:gd name="T30" fmla="*/ 0 w 430"/>
                <a:gd name="T31" fmla="*/ 1 h 274"/>
                <a:gd name="T32" fmla="*/ 0 w 430"/>
                <a:gd name="T33" fmla="*/ 1 h 274"/>
                <a:gd name="T34" fmla="*/ 0 w 430"/>
                <a:gd name="T35" fmla="*/ 1 h 274"/>
                <a:gd name="T36" fmla="*/ 0 w 430"/>
                <a:gd name="T37" fmla="*/ 1 h 274"/>
                <a:gd name="T38" fmla="*/ 0 w 430"/>
                <a:gd name="T39" fmla="*/ 1 h 274"/>
                <a:gd name="T40" fmla="*/ 0 w 430"/>
                <a:gd name="T41" fmla="*/ 1 h 274"/>
                <a:gd name="T42" fmla="*/ 0 w 430"/>
                <a:gd name="T43" fmla="*/ 1 h 274"/>
                <a:gd name="T44" fmla="*/ 0 w 430"/>
                <a:gd name="T45" fmla="*/ 1 h 274"/>
                <a:gd name="T46" fmla="*/ 0 w 430"/>
                <a:gd name="T47" fmla="*/ 1 h 274"/>
                <a:gd name="T48" fmla="*/ 0 w 430"/>
                <a:gd name="T49" fmla="*/ 1 h 27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430"/>
                <a:gd name="T76" fmla="*/ 0 h 274"/>
                <a:gd name="T77" fmla="*/ 430 w 430"/>
                <a:gd name="T78" fmla="*/ 274 h 27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430" h="274">
                  <a:moveTo>
                    <a:pt x="0" y="220"/>
                  </a:moveTo>
                  <a:lnTo>
                    <a:pt x="18" y="192"/>
                  </a:lnTo>
                  <a:lnTo>
                    <a:pt x="46" y="165"/>
                  </a:lnTo>
                  <a:lnTo>
                    <a:pt x="80" y="137"/>
                  </a:lnTo>
                  <a:lnTo>
                    <a:pt x="118" y="110"/>
                  </a:lnTo>
                  <a:lnTo>
                    <a:pt x="153" y="83"/>
                  </a:lnTo>
                  <a:lnTo>
                    <a:pt x="189" y="55"/>
                  </a:lnTo>
                  <a:lnTo>
                    <a:pt x="217" y="28"/>
                  </a:lnTo>
                  <a:lnTo>
                    <a:pt x="237" y="0"/>
                  </a:lnTo>
                  <a:lnTo>
                    <a:pt x="255" y="55"/>
                  </a:lnTo>
                  <a:lnTo>
                    <a:pt x="285" y="101"/>
                  </a:lnTo>
                  <a:lnTo>
                    <a:pt x="319" y="137"/>
                  </a:lnTo>
                  <a:lnTo>
                    <a:pt x="355" y="170"/>
                  </a:lnTo>
                  <a:lnTo>
                    <a:pt x="386" y="196"/>
                  </a:lnTo>
                  <a:lnTo>
                    <a:pt x="413" y="221"/>
                  </a:lnTo>
                  <a:lnTo>
                    <a:pt x="429" y="246"/>
                  </a:lnTo>
                  <a:lnTo>
                    <a:pt x="430" y="274"/>
                  </a:lnTo>
                  <a:lnTo>
                    <a:pt x="382" y="271"/>
                  </a:lnTo>
                  <a:lnTo>
                    <a:pt x="327" y="269"/>
                  </a:lnTo>
                  <a:lnTo>
                    <a:pt x="265" y="267"/>
                  </a:lnTo>
                  <a:lnTo>
                    <a:pt x="201" y="264"/>
                  </a:lnTo>
                  <a:lnTo>
                    <a:pt x="138" y="258"/>
                  </a:lnTo>
                  <a:lnTo>
                    <a:pt x="81" y="248"/>
                  </a:lnTo>
                  <a:lnTo>
                    <a:pt x="33" y="235"/>
                  </a:lnTo>
                  <a:lnTo>
                    <a:pt x="0" y="220"/>
                  </a:lnTo>
                  <a:close/>
                </a:path>
              </a:pathLst>
            </a:custGeom>
            <a:solidFill>
              <a:srgbClr val="38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44" name="Freeform 10"/>
            <p:cNvSpPr>
              <a:spLocks/>
            </p:cNvSpPr>
            <p:nvPr/>
          </p:nvSpPr>
          <p:spPr bwMode="auto">
            <a:xfrm>
              <a:off x="5257" y="1871"/>
              <a:ext cx="86" cy="57"/>
            </a:xfrm>
            <a:custGeom>
              <a:avLst/>
              <a:gdLst>
                <a:gd name="T0" fmla="*/ 0 w 259"/>
                <a:gd name="T1" fmla="*/ 1 h 114"/>
                <a:gd name="T2" fmla="*/ 0 w 259"/>
                <a:gd name="T3" fmla="*/ 1 h 114"/>
                <a:gd name="T4" fmla="*/ 0 w 259"/>
                <a:gd name="T5" fmla="*/ 1 h 114"/>
                <a:gd name="T6" fmla="*/ 0 w 259"/>
                <a:gd name="T7" fmla="*/ 1 h 114"/>
                <a:gd name="T8" fmla="*/ 0 w 259"/>
                <a:gd name="T9" fmla="*/ 1 h 114"/>
                <a:gd name="T10" fmla="*/ 0 w 259"/>
                <a:gd name="T11" fmla="*/ 1 h 114"/>
                <a:gd name="T12" fmla="*/ 0 w 259"/>
                <a:gd name="T13" fmla="*/ 1 h 114"/>
                <a:gd name="T14" fmla="*/ 0 w 259"/>
                <a:gd name="T15" fmla="*/ 1 h 114"/>
                <a:gd name="T16" fmla="*/ 0 w 259"/>
                <a:gd name="T17" fmla="*/ 0 h 114"/>
                <a:gd name="T18" fmla="*/ 0 w 259"/>
                <a:gd name="T19" fmla="*/ 1 h 114"/>
                <a:gd name="T20" fmla="*/ 0 w 259"/>
                <a:gd name="T21" fmla="*/ 1 h 114"/>
                <a:gd name="T22" fmla="*/ 0 w 259"/>
                <a:gd name="T23" fmla="*/ 1 h 114"/>
                <a:gd name="T24" fmla="*/ 0 w 259"/>
                <a:gd name="T25" fmla="*/ 1 h 114"/>
                <a:gd name="T26" fmla="*/ 0 w 259"/>
                <a:gd name="T27" fmla="*/ 1 h 114"/>
                <a:gd name="T28" fmla="*/ 0 w 259"/>
                <a:gd name="T29" fmla="*/ 1 h 114"/>
                <a:gd name="T30" fmla="*/ 0 w 259"/>
                <a:gd name="T31" fmla="*/ 1 h 114"/>
                <a:gd name="T32" fmla="*/ 0 w 259"/>
                <a:gd name="T33" fmla="*/ 1 h 114"/>
                <a:gd name="T34" fmla="*/ 0 w 259"/>
                <a:gd name="T35" fmla="*/ 1 h 114"/>
                <a:gd name="T36" fmla="*/ 0 w 259"/>
                <a:gd name="T37" fmla="*/ 1 h 114"/>
                <a:gd name="T38" fmla="*/ 0 w 259"/>
                <a:gd name="T39" fmla="*/ 1 h 114"/>
                <a:gd name="T40" fmla="*/ 0 w 259"/>
                <a:gd name="T41" fmla="*/ 1 h 114"/>
                <a:gd name="T42" fmla="*/ 0 w 259"/>
                <a:gd name="T43" fmla="*/ 1 h 114"/>
                <a:gd name="T44" fmla="*/ 0 w 259"/>
                <a:gd name="T45" fmla="*/ 1 h 114"/>
                <a:gd name="T46" fmla="*/ 0 w 259"/>
                <a:gd name="T47" fmla="*/ 1 h 114"/>
                <a:gd name="T48" fmla="*/ 0 w 259"/>
                <a:gd name="T49" fmla="*/ 1 h 11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59"/>
                <a:gd name="T76" fmla="*/ 0 h 114"/>
                <a:gd name="T77" fmla="*/ 259 w 259"/>
                <a:gd name="T78" fmla="*/ 114 h 11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59" h="114">
                  <a:moveTo>
                    <a:pt x="257" y="67"/>
                  </a:moveTo>
                  <a:lnTo>
                    <a:pt x="185" y="93"/>
                  </a:lnTo>
                  <a:lnTo>
                    <a:pt x="125" y="108"/>
                  </a:lnTo>
                  <a:lnTo>
                    <a:pt x="77" y="114"/>
                  </a:lnTo>
                  <a:lnTo>
                    <a:pt x="42" y="111"/>
                  </a:lnTo>
                  <a:lnTo>
                    <a:pt x="17" y="97"/>
                  </a:lnTo>
                  <a:lnTo>
                    <a:pt x="4" y="73"/>
                  </a:lnTo>
                  <a:lnTo>
                    <a:pt x="0" y="41"/>
                  </a:lnTo>
                  <a:lnTo>
                    <a:pt x="8" y="0"/>
                  </a:lnTo>
                  <a:lnTo>
                    <a:pt x="22" y="12"/>
                  </a:lnTo>
                  <a:lnTo>
                    <a:pt x="42" y="21"/>
                  </a:lnTo>
                  <a:lnTo>
                    <a:pt x="63" y="25"/>
                  </a:lnTo>
                  <a:lnTo>
                    <a:pt x="90" y="26"/>
                  </a:lnTo>
                  <a:lnTo>
                    <a:pt x="117" y="24"/>
                  </a:lnTo>
                  <a:lnTo>
                    <a:pt x="148" y="20"/>
                  </a:lnTo>
                  <a:lnTo>
                    <a:pt x="180" y="12"/>
                  </a:lnTo>
                  <a:lnTo>
                    <a:pt x="217" y="3"/>
                  </a:lnTo>
                  <a:lnTo>
                    <a:pt x="230" y="1"/>
                  </a:lnTo>
                  <a:lnTo>
                    <a:pt x="241" y="5"/>
                  </a:lnTo>
                  <a:lnTo>
                    <a:pt x="248" y="9"/>
                  </a:lnTo>
                  <a:lnTo>
                    <a:pt x="255" y="17"/>
                  </a:lnTo>
                  <a:lnTo>
                    <a:pt x="258" y="25"/>
                  </a:lnTo>
                  <a:lnTo>
                    <a:pt x="259" y="38"/>
                  </a:lnTo>
                  <a:lnTo>
                    <a:pt x="259" y="50"/>
                  </a:lnTo>
                  <a:lnTo>
                    <a:pt x="257" y="67"/>
                  </a:lnTo>
                  <a:close/>
                </a:path>
              </a:pathLst>
            </a:custGeom>
            <a:solidFill>
              <a:srgbClr val="6E21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45" name="Freeform 11"/>
            <p:cNvSpPr>
              <a:spLocks/>
            </p:cNvSpPr>
            <p:nvPr/>
          </p:nvSpPr>
          <p:spPr bwMode="auto">
            <a:xfrm>
              <a:off x="5257" y="1892"/>
              <a:ext cx="115" cy="67"/>
            </a:xfrm>
            <a:custGeom>
              <a:avLst/>
              <a:gdLst>
                <a:gd name="T0" fmla="*/ 0 w 345"/>
                <a:gd name="T1" fmla="*/ 1 h 134"/>
                <a:gd name="T2" fmla="*/ 0 w 345"/>
                <a:gd name="T3" fmla="*/ 1 h 134"/>
                <a:gd name="T4" fmla="*/ 0 w 345"/>
                <a:gd name="T5" fmla="*/ 1 h 134"/>
                <a:gd name="T6" fmla="*/ 0 w 345"/>
                <a:gd name="T7" fmla="*/ 1 h 134"/>
                <a:gd name="T8" fmla="*/ 0 w 345"/>
                <a:gd name="T9" fmla="*/ 1 h 134"/>
                <a:gd name="T10" fmla="*/ 0 w 345"/>
                <a:gd name="T11" fmla="*/ 1 h 134"/>
                <a:gd name="T12" fmla="*/ 0 w 345"/>
                <a:gd name="T13" fmla="*/ 1 h 134"/>
                <a:gd name="T14" fmla="*/ 0 w 345"/>
                <a:gd name="T15" fmla="*/ 1 h 134"/>
                <a:gd name="T16" fmla="*/ 0 w 345"/>
                <a:gd name="T17" fmla="*/ 1 h 134"/>
                <a:gd name="T18" fmla="*/ 0 w 345"/>
                <a:gd name="T19" fmla="*/ 1 h 134"/>
                <a:gd name="T20" fmla="*/ 0 w 345"/>
                <a:gd name="T21" fmla="*/ 1 h 134"/>
                <a:gd name="T22" fmla="*/ 0 w 345"/>
                <a:gd name="T23" fmla="*/ 1 h 134"/>
                <a:gd name="T24" fmla="*/ 0 w 345"/>
                <a:gd name="T25" fmla="*/ 1 h 134"/>
                <a:gd name="T26" fmla="*/ 0 w 345"/>
                <a:gd name="T27" fmla="*/ 1 h 134"/>
                <a:gd name="T28" fmla="*/ 0 w 345"/>
                <a:gd name="T29" fmla="*/ 1 h 134"/>
                <a:gd name="T30" fmla="*/ 0 w 345"/>
                <a:gd name="T31" fmla="*/ 1 h 134"/>
                <a:gd name="T32" fmla="*/ 0 w 345"/>
                <a:gd name="T33" fmla="*/ 1 h 134"/>
                <a:gd name="T34" fmla="*/ 0 w 345"/>
                <a:gd name="T35" fmla="*/ 1 h 134"/>
                <a:gd name="T36" fmla="*/ 0 w 345"/>
                <a:gd name="T37" fmla="*/ 1 h 134"/>
                <a:gd name="T38" fmla="*/ 0 w 345"/>
                <a:gd name="T39" fmla="*/ 1 h 134"/>
                <a:gd name="T40" fmla="*/ 0 w 345"/>
                <a:gd name="T41" fmla="*/ 0 h 134"/>
                <a:gd name="T42" fmla="*/ 0 w 345"/>
                <a:gd name="T43" fmla="*/ 0 h 134"/>
                <a:gd name="T44" fmla="*/ 0 w 345"/>
                <a:gd name="T45" fmla="*/ 1 h 134"/>
                <a:gd name="T46" fmla="*/ 0 w 345"/>
                <a:gd name="T47" fmla="*/ 1 h 134"/>
                <a:gd name="T48" fmla="*/ 0 w 345"/>
                <a:gd name="T49" fmla="*/ 1 h 13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45"/>
                <a:gd name="T76" fmla="*/ 0 h 134"/>
                <a:gd name="T77" fmla="*/ 345 w 345"/>
                <a:gd name="T78" fmla="*/ 134 h 13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45" h="134">
                  <a:moveTo>
                    <a:pt x="345" y="25"/>
                  </a:moveTo>
                  <a:lnTo>
                    <a:pt x="281" y="74"/>
                  </a:lnTo>
                  <a:lnTo>
                    <a:pt x="226" y="110"/>
                  </a:lnTo>
                  <a:lnTo>
                    <a:pt x="174" y="128"/>
                  </a:lnTo>
                  <a:lnTo>
                    <a:pt x="130" y="134"/>
                  </a:lnTo>
                  <a:lnTo>
                    <a:pt x="88" y="127"/>
                  </a:lnTo>
                  <a:lnTo>
                    <a:pt x="54" y="110"/>
                  </a:lnTo>
                  <a:lnTo>
                    <a:pt x="24" y="82"/>
                  </a:lnTo>
                  <a:lnTo>
                    <a:pt x="0" y="47"/>
                  </a:lnTo>
                  <a:lnTo>
                    <a:pt x="30" y="43"/>
                  </a:lnTo>
                  <a:lnTo>
                    <a:pt x="63" y="40"/>
                  </a:lnTo>
                  <a:lnTo>
                    <a:pt x="94" y="38"/>
                  </a:lnTo>
                  <a:lnTo>
                    <a:pt x="126" y="35"/>
                  </a:lnTo>
                  <a:lnTo>
                    <a:pt x="157" y="31"/>
                  </a:lnTo>
                  <a:lnTo>
                    <a:pt x="190" y="29"/>
                  </a:lnTo>
                  <a:lnTo>
                    <a:pt x="222" y="25"/>
                  </a:lnTo>
                  <a:lnTo>
                    <a:pt x="255" y="22"/>
                  </a:lnTo>
                  <a:lnTo>
                    <a:pt x="269" y="13"/>
                  </a:lnTo>
                  <a:lnTo>
                    <a:pt x="283" y="6"/>
                  </a:lnTo>
                  <a:lnTo>
                    <a:pt x="295" y="1"/>
                  </a:lnTo>
                  <a:lnTo>
                    <a:pt x="310" y="0"/>
                  </a:lnTo>
                  <a:lnTo>
                    <a:pt x="319" y="0"/>
                  </a:lnTo>
                  <a:lnTo>
                    <a:pt x="329" y="4"/>
                  </a:lnTo>
                  <a:lnTo>
                    <a:pt x="338" y="12"/>
                  </a:lnTo>
                  <a:lnTo>
                    <a:pt x="345" y="25"/>
                  </a:lnTo>
                  <a:close/>
                </a:path>
              </a:pathLst>
            </a:custGeom>
            <a:solidFill>
              <a:srgbClr val="6E21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46" name="Freeform 12"/>
            <p:cNvSpPr>
              <a:spLocks/>
            </p:cNvSpPr>
            <p:nvPr/>
          </p:nvSpPr>
          <p:spPr bwMode="auto">
            <a:xfrm>
              <a:off x="4576" y="2117"/>
              <a:ext cx="756" cy="639"/>
            </a:xfrm>
            <a:custGeom>
              <a:avLst/>
              <a:gdLst>
                <a:gd name="T0" fmla="*/ 0 w 2268"/>
                <a:gd name="T1" fmla="*/ 2 h 1280"/>
                <a:gd name="T2" fmla="*/ 0 w 2268"/>
                <a:gd name="T3" fmla="*/ 2 h 1280"/>
                <a:gd name="T4" fmla="*/ 0 w 2268"/>
                <a:gd name="T5" fmla="*/ 1 h 1280"/>
                <a:gd name="T6" fmla="*/ 0 w 2268"/>
                <a:gd name="T7" fmla="*/ 0 h 1280"/>
                <a:gd name="T8" fmla="*/ 0 w 2268"/>
                <a:gd name="T9" fmla="*/ 0 h 1280"/>
                <a:gd name="T10" fmla="*/ 0 w 2268"/>
                <a:gd name="T11" fmla="*/ 0 h 1280"/>
                <a:gd name="T12" fmla="*/ 0 w 2268"/>
                <a:gd name="T13" fmla="*/ 0 h 1280"/>
                <a:gd name="T14" fmla="*/ 0 w 2268"/>
                <a:gd name="T15" fmla="*/ 0 h 1280"/>
                <a:gd name="T16" fmla="*/ 0 w 2268"/>
                <a:gd name="T17" fmla="*/ 0 h 1280"/>
                <a:gd name="T18" fmla="*/ 0 w 2268"/>
                <a:gd name="T19" fmla="*/ 0 h 1280"/>
                <a:gd name="T20" fmla="*/ 0 w 2268"/>
                <a:gd name="T21" fmla="*/ 0 h 1280"/>
                <a:gd name="T22" fmla="*/ 0 w 2268"/>
                <a:gd name="T23" fmla="*/ 0 h 1280"/>
                <a:gd name="T24" fmla="*/ 0 w 2268"/>
                <a:gd name="T25" fmla="*/ 0 h 1280"/>
                <a:gd name="T26" fmla="*/ 0 w 2268"/>
                <a:gd name="T27" fmla="*/ 0 h 1280"/>
                <a:gd name="T28" fmla="*/ 0 w 2268"/>
                <a:gd name="T29" fmla="*/ 0 h 1280"/>
                <a:gd name="T30" fmla="*/ 0 w 2268"/>
                <a:gd name="T31" fmla="*/ 0 h 1280"/>
                <a:gd name="T32" fmla="*/ 0 w 2268"/>
                <a:gd name="T33" fmla="*/ 1 h 1280"/>
                <a:gd name="T34" fmla="*/ 0 w 2268"/>
                <a:gd name="T35" fmla="*/ 1 h 1280"/>
                <a:gd name="T36" fmla="*/ 0 w 2268"/>
                <a:gd name="T37" fmla="*/ 1 h 1280"/>
                <a:gd name="T38" fmla="*/ 0 w 2268"/>
                <a:gd name="T39" fmla="*/ 2 h 1280"/>
                <a:gd name="T40" fmla="*/ 0 w 2268"/>
                <a:gd name="T41" fmla="*/ 2 h 1280"/>
                <a:gd name="T42" fmla="*/ 0 w 2268"/>
                <a:gd name="T43" fmla="*/ 3 h 1280"/>
                <a:gd name="T44" fmla="*/ 0 w 2268"/>
                <a:gd name="T45" fmla="*/ 4 h 1280"/>
                <a:gd name="T46" fmla="*/ 0 w 2268"/>
                <a:gd name="T47" fmla="*/ 4 h 1280"/>
                <a:gd name="T48" fmla="*/ 0 w 2268"/>
                <a:gd name="T49" fmla="*/ 4 h 1280"/>
                <a:gd name="T50" fmla="*/ 0 w 2268"/>
                <a:gd name="T51" fmla="*/ 4 h 1280"/>
                <a:gd name="T52" fmla="*/ 0 w 2268"/>
                <a:gd name="T53" fmla="*/ 4 h 1280"/>
                <a:gd name="T54" fmla="*/ 0 w 2268"/>
                <a:gd name="T55" fmla="*/ 4 h 1280"/>
                <a:gd name="T56" fmla="*/ 0 w 2268"/>
                <a:gd name="T57" fmla="*/ 4 h 1280"/>
                <a:gd name="T58" fmla="*/ 0 w 2268"/>
                <a:gd name="T59" fmla="*/ 4 h 1280"/>
                <a:gd name="T60" fmla="*/ 0 w 2268"/>
                <a:gd name="T61" fmla="*/ 4 h 1280"/>
                <a:gd name="T62" fmla="*/ 0 w 2268"/>
                <a:gd name="T63" fmla="*/ 4 h 1280"/>
                <a:gd name="T64" fmla="*/ 0 w 2268"/>
                <a:gd name="T65" fmla="*/ 4 h 1280"/>
                <a:gd name="T66" fmla="*/ 0 w 2268"/>
                <a:gd name="T67" fmla="*/ 3 h 1280"/>
                <a:gd name="T68" fmla="*/ 0 w 2268"/>
                <a:gd name="T69" fmla="*/ 3 h 1280"/>
                <a:gd name="T70" fmla="*/ 0 w 2268"/>
                <a:gd name="T71" fmla="*/ 3 h 128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2268"/>
                <a:gd name="T109" fmla="*/ 0 h 1280"/>
                <a:gd name="T110" fmla="*/ 2268 w 2268"/>
                <a:gd name="T111" fmla="*/ 1280 h 1280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2268" h="1280">
                  <a:moveTo>
                    <a:pt x="2193" y="816"/>
                  </a:moveTo>
                  <a:lnTo>
                    <a:pt x="2202" y="714"/>
                  </a:lnTo>
                  <a:lnTo>
                    <a:pt x="2210" y="615"/>
                  </a:lnTo>
                  <a:lnTo>
                    <a:pt x="2220" y="514"/>
                  </a:lnTo>
                  <a:lnTo>
                    <a:pt x="2230" y="415"/>
                  </a:lnTo>
                  <a:lnTo>
                    <a:pt x="2238" y="313"/>
                  </a:lnTo>
                  <a:lnTo>
                    <a:pt x="2248" y="214"/>
                  </a:lnTo>
                  <a:lnTo>
                    <a:pt x="2258" y="114"/>
                  </a:lnTo>
                  <a:lnTo>
                    <a:pt x="2268" y="14"/>
                  </a:lnTo>
                  <a:lnTo>
                    <a:pt x="2230" y="3"/>
                  </a:lnTo>
                  <a:lnTo>
                    <a:pt x="2193" y="0"/>
                  </a:lnTo>
                  <a:lnTo>
                    <a:pt x="2154" y="1"/>
                  </a:lnTo>
                  <a:lnTo>
                    <a:pt x="2114" y="7"/>
                  </a:lnTo>
                  <a:lnTo>
                    <a:pt x="2075" y="10"/>
                  </a:lnTo>
                  <a:lnTo>
                    <a:pt x="2035" y="14"/>
                  </a:lnTo>
                  <a:lnTo>
                    <a:pt x="1997" y="13"/>
                  </a:lnTo>
                  <a:lnTo>
                    <a:pt x="1962" y="8"/>
                  </a:lnTo>
                  <a:lnTo>
                    <a:pt x="1757" y="21"/>
                  </a:lnTo>
                  <a:lnTo>
                    <a:pt x="1554" y="34"/>
                  </a:lnTo>
                  <a:lnTo>
                    <a:pt x="1349" y="47"/>
                  </a:lnTo>
                  <a:lnTo>
                    <a:pt x="1146" y="61"/>
                  </a:lnTo>
                  <a:lnTo>
                    <a:pt x="941" y="73"/>
                  </a:lnTo>
                  <a:lnTo>
                    <a:pt x="738" y="88"/>
                  </a:lnTo>
                  <a:lnTo>
                    <a:pt x="533" y="101"/>
                  </a:lnTo>
                  <a:lnTo>
                    <a:pt x="330" y="115"/>
                  </a:lnTo>
                  <a:lnTo>
                    <a:pt x="285" y="124"/>
                  </a:lnTo>
                  <a:lnTo>
                    <a:pt x="245" y="137"/>
                  </a:lnTo>
                  <a:lnTo>
                    <a:pt x="207" y="152"/>
                  </a:lnTo>
                  <a:lnTo>
                    <a:pt x="170" y="168"/>
                  </a:lnTo>
                  <a:lnTo>
                    <a:pt x="131" y="183"/>
                  </a:lnTo>
                  <a:lnTo>
                    <a:pt x="91" y="197"/>
                  </a:lnTo>
                  <a:lnTo>
                    <a:pt x="48" y="208"/>
                  </a:lnTo>
                  <a:lnTo>
                    <a:pt x="0" y="214"/>
                  </a:lnTo>
                  <a:lnTo>
                    <a:pt x="26" y="269"/>
                  </a:lnTo>
                  <a:lnTo>
                    <a:pt x="55" y="324"/>
                  </a:lnTo>
                  <a:lnTo>
                    <a:pt x="83" y="379"/>
                  </a:lnTo>
                  <a:lnTo>
                    <a:pt x="111" y="434"/>
                  </a:lnTo>
                  <a:lnTo>
                    <a:pt x="138" y="488"/>
                  </a:lnTo>
                  <a:lnTo>
                    <a:pt x="166" y="543"/>
                  </a:lnTo>
                  <a:lnTo>
                    <a:pt x="194" y="598"/>
                  </a:lnTo>
                  <a:lnTo>
                    <a:pt x="223" y="653"/>
                  </a:lnTo>
                  <a:lnTo>
                    <a:pt x="186" y="746"/>
                  </a:lnTo>
                  <a:lnTo>
                    <a:pt x="168" y="833"/>
                  </a:lnTo>
                  <a:lnTo>
                    <a:pt x="163" y="911"/>
                  </a:lnTo>
                  <a:lnTo>
                    <a:pt x="175" y="987"/>
                  </a:lnTo>
                  <a:lnTo>
                    <a:pt x="194" y="1056"/>
                  </a:lnTo>
                  <a:lnTo>
                    <a:pt x="225" y="1123"/>
                  </a:lnTo>
                  <a:lnTo>
                    <a:pt x="262" y="1186"/>
                  </a:lnTo>
                  <a:lnTo>
                    <a:pt x="304" y="1248"/>
                  </a:lnTo>
                  <a:lnTo>
                    <a:pt x="408" y="1256"/>
                  </a:lnTo>
                  <a:lnTo>
                    <a:pt x="511" y="1264"/>
                  </a:lnTo>
                  <a:lnTo>
                    <a:pt x="615" y="1270"/>
                  </a:lnTo>
                  <a:lnTo>
                    <a:pt x="721" y="1277"/>
                  </a:lnTo>
                  <a:lnTo>
                    <a:pt x="825" y="1280"/>
                  </a:lnTo>
                  <a:lnTo>
                    <a:pt x="933" y="1280"/>
                  </a:lnTo>
                  <a:lnTo>
                    <a:pt x="1040" y="1276"/>
                  </a:lnTo>
                  <a:lnTo>
                    <a:pt x="1150" y="1268"/>
                  </a:lnTo>
                  <a:lnTo>
                    <a:pt x="1324" y="1170"/>
                  </a:lnTo>
                  <a:lnTo>
                    <a:pt x="1470" y="1115"/>
                  </a:lnTo>
                  <a:lnTo>
                    <a:pt x="1593" y="1094"/>
                  </a:lnTo>
                  <a:lnTo>
                    <a:pt x="1702" y="1097"/>
                  </a:lnTo>
                  <a:lnTo>
                    <a:pt x="1796" y="1110"/>
                  </a:lnTo>
                  <a:lnTo>
                    <a:pt x="1887" y="1126"/>
                  </a:lnTo>
                  <a:lnTo>
                    <a:pt x="1976" y="1131"/>
                  </a:lnTo>
                  <a:lnTo>
                    <a:pt x="2072" y="1116"/>
                  </a:lnTo>
                  <a:lnTo>
                    <a:pt x="2084" y="1077"/>
                  </a:lnTo>
                  <a:lnTo>
                    <a:pt x="2094" y="1041"/>
                  </a:lnTo>
                  <a:lnTo>
                    <a:pt x="2104" y="1003"/>
                  </a:lnTo>
                  <a:lnTo>
                    <a:pt x="2114" y="966"/>
                  </a:lnTo>
                  <a:lnTo>
                    <a:pt x="2125" y="927"/>
                  </a:lnTo>
                  <a:lnTo>
                    <a:pt x="2142" y="891"/>
                  </a:lnTo>
                  <a:lnTo>
                    <a:pt x="2163" y="853"/>
                  </a:lnTo>
                  <a:lnTo>
                    <a:pt x="2193" y="816"/>
                  </a:lnTo>
                  <a:close/>
                </a:path>
              </a:pathLst>
            </a:custGeom>
            <a:solidFill>
              <a:srgbClr val="6E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47" name="Freeform 13"/>
            <p:cNvSpPr>
              <a:spLocks/>
            </p:cNvSpPr>
            <p:nvPr/>
          </p:nvSpPr>
          <p:spPr bwMode="auto">
            <a:xfrm>
              <a:off x="4584" y="2122"/>
              <a:ext cx="740" cy="623"/>
            </a:xfrm>
            <a:custGeom>
              <a:avLst/>
              <a:gdLst>
                <a:gd name="T0" fmla="*/ 0 w 2220"/>
                <a:gd name="T1" fmla="*/ 3 h 1244"/>
                <a:gd name="T2" fmla="*/ 0 w 2220"/>
                <a:gd name="T3" fmla="*/ 2 h 1244"/>
                <a:gd name="T4" fmla="*/ 0 w 2220"/>
                <a:gd name="T5" fmla="*/ 2 h 1244"/>
                <a:gd name="T6" fmla="*/ 0 w 2220"/>
                <a:gd name="T7" fmla="*/ 1 h 1244"/>
                <a:gd name="T8" fmla="*/ 0 w 2220"/>
                <a:gd name="T9" fmla="*/ 1 h 1244"/>
                <a:gd name="T10" fmla="*/ 0 w 2220"/>
                <a:gd name="T11" fmla="*/ 1 h 1244"/>
                <a:gd name="T12" fmla="*/ 0 w 2220"/>
                <a:gd name="T13" fmla="*/ 1 h 1244"/>
                <a:gd name="T14" fmla="*/ 0 w 2220"/>
                <a:gd name="T15" fmla="*/ 1 h 1244"/>
                <a:gd name="T16" fmla="*/ 0 w 2220"/>
                <a:gd name="T17" fmla="*/ 1 h 1244"/>
                <a:gd name="T18" fmla="*/ 0 w 2220"/>
                <a:gd name="T19" fmla="*/ 1 h 1244"/>
                <a:gd name="T20" fmla="*/ 0 w 2220"/>
                <a:gd name="T21" fmla="*/ 1 h 1244"/>
                <a:gd name="T22" fmla="*/ 0 w 2220"/>
                <a:gd name="T23" fmla="*/ 1 h 1244"/>
                <a:gd name="T24" fmla="*/ 0 w 2220"/>
                <a:gd name="T25" fmla="*/ 1 h 1244"/>
                <a:gd name="T26" fmla="*/ 0 w 2220"/>
                <a:gd name="T27" fmla="*/ 1 h 1244"/>
                <a:gd name="T28" fmla="*/ 0 w 2220"/>
                <a:gd name="T29" fmla="*/ 1 h 1244"/>
                <a:gd name="T30" fmla="*/ 0 w 2220"/>
                <a:gd name="T31" fmla="*/ 1 h 1244"/>
                <a:gd name="T32" fmla="*/ 0 w 2220"/>
                <a:gd name="T33" fmla="*/ 2 h 1244"/>
                <a:gd name="T34" fmla="*/ 0 w 2220"/>
                <a:gd name="T35" fmla="*/ 2 h 1244"/>
                <a:gd name="T36" fmla="*/ 0 w 2220"/>
                <a:gd name="T37" fmla="*/ 2 h 1244"/>
                <a:gd name="T38" fmla="*/ 0 w 2220"/>
                <a:gd name="T39" fmla="*/ 3 h 1244"/>
                <a:gd name="T40" fmla="*/ 0 w 2220"/>
                <a:gd name="T41" fmla="*/ 3 h 1244"/>
                <a:gd name="T42" fmla="*/ 0 w 2220"/>
                <a:gd name="T43" fmla="*/ 4 h 1244"/>
                <a:gd name="T44" fmla="*/ 0 w 2220"/>
                <a:gd name="T45" fmla="*/ 4 h 1244"/>
                <a:gd name="T46" fmla="*/ 0 w 2220"/>
                <a:gd name="T47" fmla="*/ 5 h 1244"/>
                <a:gd name="T48" fmla="*/ 0 w 2220"/>
                <a:gd name="T49" fmla="*/ 5 h 1244"/>
                <a:gd name="T50" fmla="*/ 0 w 2220"/>
                <a:gd name="T51" fmla="*/ 5 h 1244"/>
                <a:gd name="T52" fmla="*/ 0 w 2220"/>
                <a:gd name="T53" fmla="*/ 5 h 1244"/>
                <a:gd name="T54" fmla="*/ 0 w 2220"/>
                <a:gd name="T55" fmla="*/ 5 h 1244"/>
                <a:gd name="T56" fmla="*/ 0 w 2220"/>
                <a:gd name="T57" fmla="*/ 5 h 1244"/>
                <a:gd name="T58" fmla="*/ 0 w 2220"/>
                <a:gd name="T59" fmla="*/ 5 h 1244"/>
                <a:gd name="T60" fmla="*/ 0 w 2220"/>
                <a:gd name="T61" fmla="*/ 5 h 1244"/>
                <a:gd name="T62" fmla="*/ 0 w 2220"/>
                <a:gd name="T63" fmla="*/ 5 h 1244"/>
                <a:gd name="T64" fmla="*/ 0 w 2220"/>
                <a:gd name="T65" fmla="*/ 4 h 1244"/>
                <a:gd name="T66" fmla="*/ 0 w 2220"/>
                <a:gd name="T67" fmla="*/ 4 h 1244"/>
                <a:gd name="T68" fmla="*/ 0 w 2220"/>
                <a:gd name="T69" fmla="*/ 4 h 1244"/>
                <a:gd name="T70" fmla="*/ 0 w 2220"/>
                <a:gd name="T71" fmla="*/ 4 h 124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2220"/>
                <a:gd name="T109" fmla="*/ 0 h 1244"/>
                <a:gd name="T110" fmla="*/ 2220 w 2220"/>
                <a:gd name="T111" fmla="*/ 1244 h 1244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2220" h="1244">
                  <a:moveTo>
                    <a:pt x="2114" y="771"/>
                  </a:moveTo>
                  <a:lnTo>
                    <a:pt x="2123" y="675"/>
                  </a:lnTo>
                  <a:lnTo>
                    <a:pt x="2137" y="581"/>
                  </a:lnTo>
                  <a:lnTo>
                    <a:pt x="2151" y="487"/>
                  </a:lnTo>
                  <a:lnTo>
                    <a:pt x="2166" y="393"/>
                  </a:lnTo>
                  <a:lnTo>
                    <a:pt x="2180" y="297"/>
                  </a:lnTo>
                  <a:lnTo>
                    <a:pt x="2196" y="203"/>
                  </a:lnTo>
                  <a:lnTo>
                    <a:pt x="2209" y="108"/>
                  </a:lnTo>
                  <a:lnTo>
                    <a:pt x="2220" y="14"/>
                  </a:lnTo>
                  <a:lnTo>
                    <a:pt x="2183" y="4"/>
                  </a:lnTo>
                  <a:lnTo>
                    <a:pt x="2142" y="0"/>
                  </a:lnTo>
                  <a:lnTo>
                    <a:pt x="2100" y="1"/>
                  </a:lnTo>
                  <a:lnTo>
                    <a:pt x="2058" y="5"/>
                  </a:lnTo>
                  <a:lnTo>
                    <a:pt x="2012" y="8"/>
                  </a:lnTo>
                  <a:lnTo>
                    <a:pt x="1970" y="10"/>
                  </a:lnTo>
                  <a:lnTo>
                    <a:pt x="1931" y="9"/>
                  </a:lnTo>
                  <a:lnTo>
                    <a:pt x="1895" y="4"/>
                  </a:lnTo>
                  <a:lnTo>
                    <a:pt x="1700" y="15"/>
                  </a:lnTo>
                  <a:lnTo>
                    <a:pt x="1509" y="29"/>
                  </a:lnTo>
                  <a:lnTo>
                    <a:pt x="1314" y="42"/>
                  </a:lnTo>
                  <a:lnTo>
                    <a:pt x="1122" y="55"/>
                  </a:lnTo>
                  <a:lnTo>
                    <a:pt x="928" y="66"/>
                  </a:lnTo>
                  <a:lnTo>
                    <a:pt x="735" y="79"/>
                  </a:lnTo>
                  <a:lnTo>
                    <a:pt x="542" y="93"/>
                  </a:lnTo>
                  <a:lnTo>
                    <a:pt x="350" y="106"/>
                  </a:lnTo>
                  <a:lnTo>
                    <a:pt x="304" y="113"/>
                  </a:lnTo>
                  <a:lnTo>
                    <a:pt x="262" y="128"/>
                  </a:lnTo>
                  <a:lnTo>
                    <a:pt x="220" y="142"/>
                  </a:lnTo>
                  <a:lnTo>
                    <a:pt x="179" y="160"/>
                  </a:lnTo>
                  <a:lnTo>
                    <a:pt x="135" y="175"/>
                  </a:lnTo>
                  <a:lnTo>
                    <a:pt x="91" y="190"/>
                  </a:lnTo>
                  <a:lnTo>
                    <a:pt x="46" y="201"/>
                  </a:lnTo>
                  <a:lnTo>
                    <a:pt x="0" y="207"/>
                  </a:lnTo>
                  <a:lnTo>
                    <a:pt x="25" y="258"/>
                  </a:lnTo>
                  <a:lnTo>
                    <a:pt x="52" y="311"/>
                  </a:lnTo>
                  <a:lnTo>
                    <a:pt x="77" y="363"/>
                  </a:lnTo>
                  <a:lnTo>
                    <a:pt x="104" y="415"/>
                  </a:lnTo>
                  <a:lnTo>
                    <a:pt x="129" y="466"/>
                  </a:lnTo>
                  <a:lnTo>
                    <a:pt x="156" y="518"/>
                  </a:lnTo>
                  <a:lnTo>
                    <a:pt x="183" y="570"/>
                  </a:lnTo>
                  <a:lnTo>
                    <a:pt x="210" y="623"/>
                  </a:lnTo>
                  <a:lnTo>
                    <a:pt x="177" y="710"/>
                  </a:lnTo>
                  <a:lnTo>
                    <a:pt x="163" y="792"/>
                  </a:lnTo>
                  <a:lnTo>
                    <a:pt x="166" y="865"/>
                  </a:lnTo>
                  <a:lnTo>
                    <a:pt x="183" y="936"/>
                  </a:lnTo>
                  <a:lnTo>
                    <a:pt x="208" y="1000"/>
                  </a:lnTo>
                  <a:lnTo>
                    <a:pt x="242" y="1063"/>
                  </a:lnTo>
                  <a:lnTo>
                    <a:pt x="282" y="1121"/>
                  </a:lnTo>
                  <a:lnTo>
                    <a:pt x="324" y="1180"/>
                  </a:lnTo>
                  <a:lnTo>
                    <a:pt x="422" y="1188"/>
                  </a:lnTo>
                  <a:lnTo>
                    <a:pt x="519" y="1201"/>
                  </a:lnTo>
                  <a:lnTo>
                    <a:pt x="616" y="1214"/>
                  </a:lnTo>
                  <a:lnTo>
                    <a:pt x="715" y="1227"/>
                  </a:lnTo>
                  <a:lnTo>
                    <a:pt x="813" y="1238"/>
                  </a:lnTo>
                  <a:lnTo>
                    <a:pt x="914" y="1244"/>
                  </a:lnTo>
                  <a:lnTo>
                    <a:pt x="1016" y="1244"/>
                  </a:lnTo>
                  <a:lnTo>
                    <a:pt x="1122" y="1239"/>
                  </a:lnTo>
                  <a:lnTo>
                    <a:pt x="1285" y="1145"/>
                  </a:lnTo>
                  <a:lnTo>
                    <a:pt x="1425" y="1089"/>
                  </a:lnTo>
                  <a:lnTo>
                    <a:pt x="1544" y="1063"/>
                  </a:lnTo>
                  <a:lnTo>
                    <a:pt x="1645" y="1057"/>
                  </a:lnTo>
                  <a:lnTo>
                    <a:pt x="1736" y="1061"/>
                  </a:lnTo>
                  <a:lnTo>
                    <a:pt x="1822" y="1069"/>
                  </a:lnTo>
                  <a:lnTo>
                    <a:pt x="1907" y="1069"/>
                  </a:lnTo>
                  <a:lnTo>
                    <a:pt x="1998" y="1055"/>
                  </a:lnTo>
                  <a:lnTo>
                    <a:pt x="2010" y="1018"/>
                  </a:lnTo>
                  <a:lnTo>
                    <a:pt x="2021" y="983"/>
                  </a:lnTo>
                  <a:lnTo>
                    <a:pt x="2029" y="946"/>
                  </a:lnTo>
                  <a:lnTo>
                    <a:pt x="2039" y="911"/>
                  </a:lnTo>
                  <a:lnTo>
                    <a:pt x="2051" y="876"/>
                  </a:lnTo>
                  <a:lnTo>
                    <a:pt x="2066" y="841"/>
                  </a:lnTo>
                  <a:lnTo>
                    <a:pt x="2086" y="805"/>
                  </a:lnTo>
                  <a:lnTo>
                    <a:pt x="2114" y="771"/>
                  </a:lnTo>
                  <a:close/>
                </a:path>
              </a:pathLst>
            </a:custGeom>
            <a:solidFill>
              <a:srgbClr val="7D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48" name="Freeform 14"/>
            <p:cNvSpPr>
              <a:spLocks/>
            </p:cNvSpPr>
            <p:nvPr/>
          </p:nvSpPr>
          <p:spPr bwMode="auto">
            <a:xfrm>
              <a:off x="4592" y="2128"/>
              <a:ext cx="724" cy="607"/>
            </a:xfrm>
            <a:custGeom>
              <a:avLst/>
              <a:gdLst>
                <a:gd name="T0" fmla="*/ 0 w 2172"/>
                <a:gd name="T1" fmla="*/ 2 h 1216"/>
                <a:gd name="T2" fmla="*/ 0 w 2172"/>
                <a:gd name="T3" fmla="*/ 1 h 1216"/>
                <a:gd name="T4" fmla="*/ 0 w 2172"/>
                <a:gd name="T5" fmla="*/ 1 h 1216"/>
                <a:gd name="T6" fmla="*/ 0 w 2172"/>
                <a:gd name="T7" fmla="*/ 0 h 1216"/>
                <a:gd name="T8" fmla="*/ 0 w 2172"/>
                <a:gd name="T9" fmla="*/ 0 h 1216"/>
                <a:gd name="T10" fmla="*/ 0 w 2172"/>
                <a:gd name="T11" fmla="*/ 0 h 1216"/>
                <a:gd name="T12" fmla="*/ 0 w 2172"/>
                <a:gd name="T13" fmla="*/ 0 h 1216"/>
                <a:gd name="T14" fmla="*/ 0 w 2172"/>
                <a:gd name="T15" fmla="*/ 0 h 1216"/>
                <a:gd name="T16" fmla="*/ 0 w 2172"/>
                <a:gd name="T17" fmla="*/ 0 h 1216"/>
                <a:gd name="T18" fmla="*/ 0 w 2172"/>
                <a:gd name="T19" fmla="*/ 0 h 1216"/>
                <a:gd name="T20" fmla="*/ 0 w 2172"/>
                <a:gd name="T21" fmla="*/ 0 h 1216"/>
                <a:gd name="T22" fmla="*/ 0 w 2172"/>
                <a:gd name="T23" fmla="*/ 0 h 1216"/>
                <a:gd name="T24" fmla="*/ 0 w 2172"/>
                <a:gd name="T25" fmla="*/ 0 h 1216"/>
                <a:gd name="T26" fmla="*/ 0 w 2172"/>
                <a:gd name="T27" fmla="*/ 0 h 1216"/>
                <a:gd name="T28" fmla="*/ 0 w 2172"/>
                <a:gd name="T29" fmla="*/ 0 h 1216"/>
                <a:gd name="T30" fmla="*/ 0 w 2172"/>
                <a:gd name="T31" fmla="*/ 0 h 1216"/>
                <a:gd name="T32" fmla="*/ 0 w 2172"/>
                <a:gd name="T33" fmla="*/ 0 h 1216"/>
                <a:gd name="T34" fmla="*/ 0 w 2172"/>
                <a:gd name="T35" fmla="*/ 1 h 1216"/>
                <a:gd name="T36" fmla="*/ 0 w 2172"/>
                <a:gd name="T37" fmla="*/ 1 h 1216"/>
                <a:gd name="T38" fmla="*/ 0 w 2172"/>
                <a:gd name="T39" fmla="*/ 2 h 1216"/>
                <a:gd name="T40" fmla="*/ 0 w 2172"/>
                <a:gd name="T41" fmla="*/ 2 h 1216"/>
                <a:gd name="T42" fmla="*/ 0 w 2172"/>
                <a:gd name="T43" fmla="*/ 3 h 1216"/>
                <a:gd name="T44" fmla="*/ 0 w 2172"/>
                <a:gd name="T45" fmla="*/ 3 h 1216"/>
                <a:gd name="T46" fmla="*/ 0 w 2172"/>
                <a:gd name="T47" fmla="*/ 4 h 1216"/>
                <a:gd name="T48" fmla="*/ 0 w 2172"/>
                <a:gd name="T49" fmla="*/ 4 h 1216"/>
                <a:gd name="T50" fmla="*/ 0 w 2172"/>
                <a:gd name="T51" fmla="*/ 4 h 1216"/>
                <a:gd name="T52" fmla="*/ 0 w 2172"/>
                <a:gd name="T53" fmla="*/ 4 h 1216"/>
                <a:gd name="T54" fmla="*/ 0 w 2172"/>
                <a:gd name="T55" fmla="*/ 4 h 1216"/>
                <a:gd name="T56" fmla="*/ 0 w 2172"/>
                <a:gd name="T57" fmla="*/ 4 h 1216"/>
                <a:gd name="T58" fmla="*/ 0 w 2172"/>
                <a:gd name="T59" fmla="*/ 4 h 1216"/>
                <a:gd name="T60" fmla="*/ 0 w 2172"/>
                <a:gd name="T61" fmla="*/ 3 h 1216"/>
                <a:gd name="T62" fmla="*/ 0 w 2172"/>
                <a:gd name="T63" fmla="*/ 3 h 1216"/>
                <a:gd name="T64" fmla="*/ 0 w 2172"/>
                <a:gd name="T65" fmla="*/ 3 h 1216"/>
                <a:gd name="T66" fmla="*/ 0 w 2172"/>
                <a:gd name="T67" fmla="*/ 3 h 1216"/>
                <a:gd name="T68" fmla="*/ 0 w 2172"/>
                <a:gd name="T69" fmla="*/ 3 h 1216"/>
                <a:gd name="T70" fmla="*/ 0 w 2172"/>
                <a:gd name="T71" fmla="*/ 2 h 121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2172"/>
                <a:gd name="T109" fmla="*/ 0 h 1216"/>
                <a:gd name="T110" fmla="*/ 2172 w 2172"/>
                <a:gd name="T111" fmla="*/ 1216 h 121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2172" h="1216">
                  <a:moveTo>
                    <a:pt x="2035" y="726"/>
                  </a:moveTo>
                  <a:lnTo>
                    <a:pt x="2046" y="636"/>
                  </a:lnTo>
                  <a:lnTo>
                    <a:pt x="2062" y="547"/>
                  </a:lnTo>
                  <a:lnTo>
                    <a:pt x="2082" y="459"/>
                  </a:lnTo>
                  <a:lnTo>
                    <a:pt x="2103" y="371"/>
                  </a:lnTo>
                  <a:lnTo>
                    <a:pt x="2123" y="282"/>
                  </a:lnTo>
                  <a:lnTo>
                    <a:pt x="2144" y="195"/>
                  </a:lnTo>
                  <a:lnTo>
                    <a:pt x="2159" y="106"/>
                  </a:lnTo>
                  <a:lnTo>
                    <a:pt x="2172" y="17"/>
                  </a:lnTo>
                  <a:lnTo>
                    <a:pt x="2135" y="5"/>
                  </a:lnTo>
                  <a:lnTo>
                    <a:pt x="2094" y="2"/>
                  </a:lnTo>
                  <a:lnTo>
                    <a:pt x="2048" y="0"/>
                  </a:lnTo>
                  <a:lnTo>
                    <a:pt x="2000" y="4"/>
                  </a:lnTo>
                  <a:lnTo>
                    <a:pt x="1950" y="7"/>
                  </a:lnTo>
                  <a:lnTo>
                    <a:pt x="1905" y="9"/>
                  </a:lnTo>
                  <a:lnTo>
                    <a:pt x="1864" y="8"/>
                  </a:lnTo>
                  <a:lnTo>
                    <a:pt x="1829" y="3"/>
                  </a:lnTo>
                  <a:lnTo>
                    <a:pt x="1645" y="15"/>
                  </a:lnTo>
                  <a:lnTo>
                    <a:pt x="1462" y="26"/>
                  </a:lnTo>
                  <a:lnTo>
                    <a:pt x="1278" y="38"/>
                  </a:lnTo>
                  <a:lnTo>
                    <a:pt x="1096" y="50"/>
                  </a:lnTo>
                  <a:lnTo>
                    <a:pt x="914" y="62"/>
                  </a:lnTo>
                  <a:lnTo>
                    <a:pt x="732" y="73"/>
                  </a:lnTo>
                  <a:lnTo>
                    <a:pt x="550" y="85"/>
                  </a:lnTo>
                  <a:lnTo>
                    <a:pt x="368" y="98"/>
                  </a:lnTo>
                  <a:lnTo>
                    <a:pt x="324" y="107"/>
                  </a:lnTo>
                  <a:lnTo>
                    <a:pt x="279" y="120"/>
                  </a:lnTo>
                  <a:lnTo>
                    <a:pt x="232" y="137"/>
                  </a:lnTo>
                  <a:lnTo>
                    <a:pt x="187" y="156"/>
                  </a:lnTo>
                  <a:lnTo>
                    <a:pt x="139" y="171"/>
                  </a:lnTo>
                  <a:lnTo>
                    <a:pt x="93" y="187"/>
                  </a:lnTo>
                  <a:lnTo>
                    <a:pt x="45" y="197"/>
                  </a:lnTo>
                  <a:lnTo>
                    <a:pt x="0" y="204"/>
                  </a:lnTo>
                  <a:lnTo>
                    <a:pt x="24" y="252"/>
                  </a:lnTo>
                  <a:lnTo>
                    <a:pt x="49" y="302"/>
                  </a:lnTo>
                  <a:lnTo>
                    <a:pt x="73" y="350"/>
                  </a:lnTo>
                  <a:lnTo>
                    <a:pt x="98" y="400"/>
                  </a:lnTo>
                  <a:lnTo>
                    <a:pt x="122" y="448"/>
                  </a:lnTo>
                  <a:lnTo>
                    <a:pt x="148" y="498"/>
                  </a:lnTo>
                  <a:lnTo>
                    <a:pt x="173" y="546"/>
                  </a:lnTo>
                  <a:lnTo>
                    <a:pt x="199" y="597"/>
                  </a:lnTo>
                  <a:lnTo>
                    <a:pt x="169" y="679"/>
                  </a:lnTo>
                  <a:lnTo>
                    <a:pt x="160" y="755"/>
                  </a:lnTo>
                  <a:lnTo>
                    <a:pt x="169" y="823"/>
                  </a:lnTo>
                  <a:lnTo>
                    <a:pt x="192" y="888"/>
                  </a:lnTo>
                  <a:lnTo>
                    <a:pt x="223" y="947"/>
                  </a:lnTo>
                  <a:lnTo>
                    <a:pt x="261" y="1004"/>
                  </a:lnTo>
                  <a:lnTo>
                    <a:pt x="302" y="1059"/>
                  </a:lnTo>
                  <a:lnTo>
                    <a:pt x="343" y="1114"/>
                  </a:lnTo>
                  <a:lnTo>
                    <a:pt x="434" y="1123"/>
                  </a:lnTo>
                  <a:lnTo>
                    <a:pt x="526" y="1140"/>
                  </a:lnTo>
                  <a:lnTo>
                    <a:pt x="618" y="1160"/>
                  </a:lnTo>
                  <a:lnTo>
                    <a:pt x="711" y="1181"/>
                  </a:lnTo>
                  <a:lnTo>
                    <a:pt x="803" y="1198"/>
                  </a:lnTo>
                  <a:lnTo>
                    <a:pt x="897" y="1211"/>
                  </a:lnTo>
                  <a:lnTo>
                    <a:pt x="993" y="1216"/>
                  </a:lnTo>
                  <a:lnTo>
                    <a:pt x="1092" y="1213"/>
                  </a:lnTo>
                  <a:lnTo>
                    <a:pt x="1247" y="1122"/>
                  </a:lnTo>
                  <a:lnTo>
                    <a:pt x="1380" y="1064"/>
                  </a:lnTo>
                  <a:lnTo>
                    <a:pt x="1492" y="1032"/>
                  </a:lnTo>
                  <a:lnTo>
                    <a:pt x="1589" y="1020"/>
                  </a:lnTo>
                  <a:lnTo>
                    <a:pt x="1675" y="1016"/>
                  </a:lnTo>
                  <a:lnTo>
                    <a:pt x="1758" y="1016"/>
                  </a:lnTo>
                  <a:lnTo>
                    <a:pt x="1839" y="1012"/>
                  </a:lnTo>
                  <a:lnTo>
                    <a:pt x="1926" y="996"/>
                  </a:lnTo>
                  <a:lnTo>
                    <a:pt x="1936" y="961"/>
                  </a:lnTo>
                  <a:lnTo>
                    <a:pt x="1946" y="927"/>
                  </a:lnTo>
                  <a:lnTo>
                    <a:pt x="1953" y="893"/>
                  </a:lnTo>
                  <a:lnTo>
                    <a:pt x="1963" y="861"/>
                  </a:lnTo>
                  <a:lnTo>
                    <a:pt x="1973" y="825"/>
                  </a:lnTo>
                  <a:lnTo>
                    <a:pt x="1988" y="793"/>
                  </a:lnTo>
                  <a:lnTo>
                    <a:pt x="2008" y="759"/>
                  </a:lnTo>
                  <a:lnTo>
                    <a:pt x="2035" y="726"/>
                  </a:lnTo>
                  <a:close/>
                </a:path>
              </a:pathLst>
            </a:custGeom>
            <a:solidFill>
              <a:srgbClr val="8C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49" name="Freeform 15"/>
            <p:cNvSpPr>
              <a:spLocks/>
            </p:cNvSpPr>
            <p:nvPr/>
          </p:nvSpPr>
          <p:spPr bwMode="auto">
            <a:xfrm>
              <a:off x="4600" y="2133"/>
              <a:ext cx="708" cy="593"/>
            </a:xfrm>
            <a:custGeom>
              <a:avLst/>
              <a:gdLst>
                <a:gd name="T0" fmla="*/ 0 w 2124"/>
                <a:gd name="T1" fmla="*/ 2 h 1187"/>
                <a:gd name="T2" fmla="*/ 0 w 2124"/>
                <a:gd name="T3" fmla="*/ 1 h 1187"/>
                <a:gd name="T4" fmla="*/ 0 w 2124"/>
                <a:gd name="T5" fmla="*/ 1 h 1187"/>
                <a:gd name="T6" fmla="*/ 0 w 2124"/>
                <a:gd name="T7" fmla="*/ 0 h 1187"/>
                <a:gd name="T8" fmla="*/ 0 w 2124"/>
                <a:gd name="T9" fmla="*/ 0 h 1187"/>
                <a:gd name="T10" fmla="*/ 0 w 2124"/>
                <a:gd name="T11" fmla="*/ 0 h 1187"/>
                <a:gd name="T12" fmla="*/ 0 w 2124"/>
                <a:gd name="T13" fmla="*/ 0 h 1187"/>
                <a:gd name="T14" fmla="*/ 0 w 2124"/>
                <a:gd name="T15" fmla="*/ 0 h 1187"/>
                <a:gd name="T16" fmla="*/ 0 w 2124"/>
                <a:gd name="T17" fmla="*/ 0 h 1187"/>
                <a:gd name="T18" fmla="*/ 0 w 2124"/>
                <a:gd name="T19" fmla="*/ 0 h 1187"/>
                <a:gd name="T20" fmla="*/ 0 w 2124"/>
                <a:gd name="T21" fmla="*/ 0 h 1187"/>
                <a:gd name="T22" fmla="*/ 0 w 2124"/>
                <a:gd name="T23" fmla="*/ 0 h 1187"/>
                <a:gd name="T24" fmla="*/ 0 w 2124"/>
                <a:gd name="T25" fmla="*/ 0 h 1187"/>
                <a:gd name="T26" fmla="*/ 0 w 2124"/>
                <a:gd name="T27" fmla="*/ 0 h 1187"/>
                <a:gd name="T28" fmla="*/ 0 w 2124"/>
                <a:gd name="T29" fmla="*/ 0 h 1187"/>
                <a:gd name="T30" fmla="*/ 0 w 2124"/>
                <a:gd name="T31" fmla="*/ 0 h 1187"/>
                <a:gd name="T32" fmla="*/ 0 w 2124"/>
                <a:gd name="T33" fmla="*/ 0 h 1187"/>
                <a:gd name="T34" fmla="*/ 0 w 2124"/>
                <a:gd name="T35" fmla="*/ 1 h 1187"/>
                <a:gd name="T36" fmla="*/ 0 w 2124"/>
                <a:gd name="T37" fmla="*/ 1 h 1187"/>
                <a:gd name="T38" fmla="*/ 0 w 2124"/>
                <a:gd name="T39" fmla="*/ 2 h 1187"/>
                <a:gd name="T40" fmla="*/ 0 w 2124"/>
                <a:gd name="T41" fmla="*/ 2 h 1187"/>
                <a:gd name="T42" fmla="*/ 0 w 2124"/>
                <a:gd name="T43" fmla="*/ 3 h 1187"/>
                <a:gd name="T44" fmla="*/ 0 w 2124"/>
                <a:gd name="T45" fmla="*/ 3 h 1187"/>
                <a:gd name="T46" fmla="*/ 0 w 2124"/>
                <a:gd name="T47" fmla="*/ 3 h 1187"/>
                <a:gd name="T48" fmla="*/ 0 w 2124"/>
                <a:gd name="T49" fmla="*/ 4 h 1187"/>
                <a:gd name="T50" fmla="*/ 0 w 2124"/>
                <a:gd name="T51" fmla="*/ 4 h 1187"/>
                <a:gd name="T52" fmla="*/ 0 w 2124"/>
                <a:gd name="T53" fmla="*/ 4 h 1187"/>
                <a:gd name="T54" fmla="*/ 0 w 2124"/>
                <a:gd name="T55" fmla="*/ 4 h 1187"/>
                <a:gd name="T56" fmla="*/ 0 w 2124"/>
                <a:gd name="T57" fmla="*/ 4 h 1187"/>
                <a:gd name="T58" fmla="*/ 0 w 2124"/>
                <a:gd name="T59" fmla="*/ 3 h 1187"/>
                <a:gd name="T60" fmla="*/ 0 w 2124"/>
                <a:gd name="T61" fmla="*/ 3 h 1187"/>
                <a:gd name="T62" fmla="*/ 0 w 2124"/>
                <a:gd name="T63" fmla="*/ 3 h 1187"/>
                <a:gd name="T64" fmla="*/ 0 w 2124"/>
                <a:gd name="T65" fmla="*/ 3 h 1187"/>
                <a:gd name="T66" fmla="*/ 0 w 2124"/>
                <a:gd name="T67" fmla="*/ 3 h 1187"/>
                <a:gd name="T68" fmla="*/ 0 w 2124"/>
                <a:gd name="T69" fmla="*/ 3 h 1187"/>
                <a:gd name="T70" fmla="*/ 0 w 2124"/>
                <a:gd name="T71" fmla="*/ 2 h 1187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2124"/>
                <a:gd name="T109" fmla="*/ 0 h 1187"/>
                <a:gd name="T110" fmla="*/ 2124 w 2124"/>
                <a:gd name="T111" fmla="*/ 1187 h 1187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2124" h="1187">
                  <a:moveTo>
                    <a:pt x="1956" y="681"/>
                  </a:moveTo>
                  <a:lnTo>
                    <a:pt x="1967" y="596"/>
                  </a:lnTo>
                  <a:lnTo>
                    <a:pt x="1987" y="514"/>
                  </a:lnTo>
                  <a:lnTo>
                    <a:pt x="2011" y="432"/>
                  </a:lnTo>
                  <a:lnTo>
                    <a:pt x="2039" y="350"/>
                  </a:lnTo>
                  <a:lnTo>
                    <a:pt x="2066" y="266"/>
                  </a:lnTo>
                  <a:lnTo>
                    <a:pt x="2090" y="184"/>
                  </a:lnTo>
                  <a:lnTo>
                    <a:pt x="2110" y="100"/>
                  </a:lnTo>
                  <a:lnTo>
                    <a:pt x="2124" y="18"/>
                  </a:lnTo>
                  <a:lnTo>
                    <a:pt x="2089" y="8"/>
                  </a:lnTo>
                  <a:lnTo>
                    <a:pt x="2045" y="4"/>
                  </a:lnTo>
                  <a:lnTo>
                    <a:pt x="1995" y="2"/>
                  </a:lnTo>
                  <a:lnTo>
                    <a:pt x="1943" y="5"/>
                  </a:lnTo>
                  <a:lnTo>
                    <a:pt x="1890" y="6"/>
                  </a:lnTo>
                  <a:lnTo>
                    <a:pt x="1840" y="8"/>
                  </a:lnTo>
                  <a:lnTo>
                    <a:pt x="1796" y="5"/>
                  </a:lnTo>
                  <a:lnTo>
                    <a:pt x="1763" y="0"/>
                  </a:lnTo>
                  <a:lnTo>
                    <a:pt x="1589" y="10"/>
                  </a:lnTo>
                  <a:lnTo>
                    <a:pt x="1417" y="22"/>
                  </a:lnTo>
                  <a:lnTo>
                    <a:pt x="1245" y="32"/>
                  </a:lnTo>
                  <a:lnTo>
                    <a:pt x="1072" y="44"/>
                  </a:lnTo>
                  <a:lnTo>
                    <a:pt x="900" y="55"/>
                  </a:lnTo>
                  <a:lnTo>
                    <a:pt x="728" y="66"/>
                  </a:lnTo>
                  <a:lnTo>
                    <a:pt x="556" y="78"/>
                  </a:lnTo>
                  <a:lnTo>
                    <a:pt x="385" y="90"/>
                  </a:lnTo>
                  <a:lnTo>
                    <a:pt x="341" y="99"/>
                  </a:lnTo>
                  <a:lnTo>
                    <a:pt x="296" y="113"/>
                  </a:lnTo>
                  <a:lnTo>
                    <a:pt x="245" y="129"/>
                  </a:lnTo>
                  <a:lnTo>
                    <a:pt x="196" y="149"/>
                  </a:lnTo>
                  <a:lnTo>
                    <a:pt x="144" y="166"/>
                  </a:lnTo>
                  <a:lnTo>
                    <a:pt x="93" y="181"/>
                  </a:lnTo>
                  <a:lnTo>
                    <a:pt x="43" y="192"/>
                  </a:lnTo>
                  <a:lnTo>
                    <a:pt x="0" y="199"/>
                  </a:lnTo>
                  <a:lnTo>
                    <a:pt x="22" y="245"/>
                  </a:lnTo>
                  <a:lnTo>
                    <a:pt x="46" y="291"/>
                  </a:lnTo>
                  <a:lnTo>
                    <a:pt x="69" y="337"/>
                  </a:lnTo>
                  <a:lnTo>
                    <a:pt x="93" y="384"/>
                  </a:lnTo>
                  <a:lnTo>
                    <a:pt x="115" y="429"/>
                  </a:lnTo>
                  <a:lnTo>
                    <a:pt x="139" y="475"/>
                  </a:lnTo>
                  <a:lnTo>
                    <a:pt x="163" y="522"/>
                  </a:lnTo>
                  <a:lnTo>
                    <a:pt x="187" y="569"/>
                  </a:lnTo>
                  <a:lnTo>
                    <a:pt x="160" y="646"/>
                  </a:lnTo>
                  <a:lnTo>
                    <a:pt x="156" y="717"/>
                  </a:lnTo>
                  <a:lnTo>
                    <a:pt x="170" y="779"/>
                  </a:lnTo>
                  <a:lnTo>
                    <a:pt x="199" y="839"/>
                  </a:lnTo>
                  <a:lnTo>
                    <a:pt x="234" y="893"/>
                  </a:lnTo>
                  <a:lnTo>
                    <a:pt x="278" y="945"/>
                  </a:lnTo>
                  <a:lnTo>
                    <a:pt x="320" y="996"/>
                  </a:lnTo>
                  <a:lnTo>
                    <a:pt x="361" y="1047"/>
                  </a:lnTo>
                  <a:lnTo>
                    <a:pt x="447" y="1057"/>
                  </a:lnTo>
                  <a:lnTo>
                    <a:pt x="533" y="1078"/>
                  </a:lnTo>
                  <a:lnTo>
                    <a:pt x="619" y="1103"/>
                  </a:lnTo>
                  <a:lnTo>
                    <a:pt x="705" y="1132"/>
                  </a:lnTo>
                  <a:lnTo>
                    <a:pt x="791" y="1155"/>
                  </a:lnTo>
                  <a:lnTo>
                    <a:pt x="880" y="1176"/>
                  </a:lnTo>
                  <a:lnTo>
                    <a:pt x="969" y="1187"/>
                  </a:lnTo>
                  <a:lnTo>
                    <a:pt x="1062" y="1185"/>
                  </a:lnTo>
                  <a:lnTo>
                    <a:pt x="1209" y="1096"/>
                  </a:lnTo>
                  <a:lnTo>
                    <a:pt x="1335" y="1038"/>
                  </a:lnTo>
                  <a:lnTo>
                    <a:pt x="1441" y="1001"/>
                  </a:lnTo>
                  <a:lnTo>
                    <a:pt x="1534" y="980"/>
                  </a:lnTo>
                  <a:lnTo>
                    <a:pt x="1616" y="969"/>
                  </a:lnTo>
                  <a:lnTo>
                    <a:pt x="1693" y="962"/>
                  </a:lnTo>
                  <a:lnTo>
                    <a:pt x="1771" y="953"/>
                  </a:lnTo>
                  <a:lnTo>
                    <a:pt x="1853" y="936"/>
                  </a:lnTo>
                  <a:lnTo>
                    <a:pt x="1863" y="903"/>
                  </a:lnTo>
                  <a:lnTo>
                    <a:pt x="1873" y="872"/>
                  </a:lnTo>
                  <a:lnTo>
                    <a:pt x="1880" y="839"/>
                  </a:lnTo>
                  <a:lnTo>
                    <a:pt x="1888" y="808"/>
                  </a:lnTo>
                  <a:lnTo>
                    <a:pt x="1898" y="775"/>
                  </a:lnTo>
                  <a:lnTo>
                    <a:pt x="1912" y="744"/>
                  </a:lnTo>
                  <a:lnTo>
                    <a:pt x="1929" y="713"/>
                  </a:lnTo>
                  <a:lnTo>
                    <a:pt x="1956" y="681"/>
                  </a:lnTo>
                  <a:close/>
                </a:path>
              </a:pathLst>
            </a:custGeom>
            <a:solidFill>
              <a:srgbClr val="9E0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50" name="Freeform 16"/>
            <p:cNvSpPr>
              <a:spLocks/>
            </p:cNvSpPr>
            <p:nvPr/>
          </p:nvSpPr>
          <p:spPr bwMode="auto">
            <a:xfrm>
              <a:off x="4600" y="2199"/>
              <a:ext cx="125" cy="191"/>
            </a:xfrm>
            <a:custGeom>
              <a:avLst/>
              <a:gdLst>
                <a:gd name="T0" fmla="*/ 0 w 374"/>
                <a:gd name="T1" fmla="*/ 1 h 381"/>
                <a:gd name="T2" fmla="*/ 0 w 374"/>
                <a:gd name="T3" fmla="*/ 1 h 381"/>
                <a:gd name="T4" fmla="*/ 0 w 374"/>
                <a:gd name="T5" fmla="*/ 1 h 381"/>
                <a:gd name="T6" fmla="*/ 0 w 374"/>
                <a:gd name="T7" fmla="*/ 1 h 381"/>
                <a:gd name="T8" fmla="*/ 0 w 374"/>
                <a:gd name="T9" fmla="*/ 1 h 381"/>
                <a:gd name="T10" fmla="*/ 0 w 374"/>
                <a:gd name="T11" fmla="*/ 1 h 381"/>
                <a:gd name="T12" fmla="*/ 0 w 374"/>
                <a:gd name="T13" fmla="*/ 1 h 381"/>
                <a:gd name="T14" fmla="*/ 0 w 374"/>
                <a:gd name="T15" fmla="*/ 2 h 381"/>
                <a:gd name="T16" fmla="*/ 0 w 374"/>
                <a:gd name="T17" fmla="*/ 2 h 381"/>
                <a:gd name="T18" fmla="*/ 0 w 374"/>
                <a:gd name="T19" fmla="*/ 2 h 381"/>
                <a:gd name="T20" fmla="*/ 0 w 374"/>
                <a:gd name="T21" fmla="*/ 2 h 381"/>
                <a:gd name="T22" fmla="*/ 0 w 374"/>
                <a:gd name="T23" fmla="*/ 2 h 381"/>
                <a:gd name="T24" fmla="*/ 0 w 374"/>
                <a:gd name="T25" fmla="*/ 2 h 381"/>
                <a:gd name="T26" fmla="*/ 0 w 374"/>
                <a:gd name="T27" fmla="*/ 2 h 381"/>
                <a:gd name="T28" fmla="*/ 0 w 374"/>
                <a:gd name="T29" fmla="*/ 2 h 381"/>
                <a:gd name="T30" fmla="*/ 0 w 374"/>
                <a:gd name="T31" fmla="*/ 2 h 381"/>
                <a:gd name="T32" fmla="*/ 0 w 374"/>
                <a:gd name="T33" fmla="*/ 1 h 381"/>
                <a:gd name="T34" fmla="*/ 0 w 374"/>
                <a:gd name="T35" fmla="*/ 1 h 381"/>
                <a:gd name="T36" fmla="*/ 0 w 374"/>
                <a:gd name="T37" fmla="*/ 1 h 381"/>
                <a:gd name="T38" fmla="*/ 0 w 374"/>
                <a:gd name="T39" fmla="*/ 1 h 381"/>
                <a:gd name="T40" fmla="*/ 0 w 374"/>
                <a:gd name="T41" fmla="*/ 1 h 381"/>
                <a:gd name="T42" fmla="*/ 0 w 374"/>
                <a:gd name="T43" fmla="*/ 1 h 381"/>
                <a:gd name="T44" fmla="*/ 0 w 374"/>
                <a:gd name="T45" fmla="*/ 0 h 381"/>
                <a:gd name="T46" fmla="*/ 0 w 374"/>
                <a:gd name="T47" fmla="*/ 1 h 381"/>
                <a:gd name="T48" fmla="*/ 0 w 374"/>
                <a:gd name="T49" fmla="*/ 1 h 38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74"/>
                <a:gd name="T76" fmla="*/ 0 h 381"/>
                <a:gd name="T77" fmla="*/ 374 w 374"/>
                <a:gd name="T78" fmla="*/ 381 h 381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74" h="381">
                  <a:moveTo>
                    <a:pt x="374" y="64"/>
                  </a:moveTo>
                  <a:lnTo>
                    <a:pt x="371" y="70"/>
                  </a:lnTo>
                  <a:lnTo>
                    <a:pt x="364" y="91"/>
                  </a:lnTo>
                  <a:lnTo>
                    <a:pt x="351" y="120"/>
                  </a:lnTo>
                  <a:lnTo>
                    <a:pt x="337" y="158"/>
                  </a:lnTo>
                  <a:lnTo>
                    <a:pt x="316" y="197"/>
                  </a:lnTo>
                  <a:lnTo>
                    <a:pt x="295" y="238"/>
                  </a:lnTo>
                  <a:lnTo>
                    <a:pt x="269" y="274"/>
                  </a:lnTo>
                  <a:lnTo>
                    <a:pt x="242" y="307"/>
                  </a:lnTo>
                  <a:lnTo>
                    <a:pt x="214" y="330"/>
                  </a:lnTo>
                  <a:lnTo>
                    <a:pt x="194" y="348"/>
                  </a:lnTo>
                  <a:lnTo>
                    <a:pt x="180" y="362"/>
                  </a:lnTo>
                  <a:lnTo>
                    <a:pt x="172" y="371"/>
                  </a:lnTo>
                  <a:lnTo>
                    <a:pt x="165" y="376"/>
                  </a:lnTo>
                  <a:lnTo>
                    <a:pt x="162" y="380"/>
                  </a:lnTo>
                  <a:lnTo>
                    <a:pt x="162" y="381"/>
                  </a:lnTo>
                  <a:lnTo>
                    <a:pt x="0" y="124"/>
                  </a:lnTo>
                  <a:lnTo>
                    <a:pt x="12" y="113"/>
                  </a:lnTo>
                  <a:lnTo>
                    <a:pt x="48" y="90"/>
                  </a:lnTo>
                  <a:lnTo>
                    <a:pt x="97" y="59"/>
                  </a:lnTo>
                  <a:lnTo>
                    <a:pt x="159" y="29"/>
                  </a:lnTo>
                  <a:lnTo>
                    <a:pt x="223" y="6"/>
                  </a:lnTo>
                  <a:lnTo>
                    <a:pt x="283" y="0"/>
                  </a:lnTo>
                  <a:lnTo>
                    <a:pt x="336" y="16"/>
                  </a:lnTo>
                  <a:lnTo>
                    <a:pt x="374" y="64"/>
                  </a:lnTo>
                  <a:close/>
                </a:path>
              </a:pathLst>
            </a:custGeom>
            <a:solidFill>
              <a:srgbClr val="C9301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51" name="Freeform 17"/>
            <p:cNvSpPr>
              <a:spLocks/>
            </p:cNvSpPr>
            <p:nvPr/>
          </p:nvSpPr>
          <p:spPr bwMode="auto">
            <a:xfrm>
              <a:off x="4639" y="2329"/>
              <a:ext cx="292" cy="237"/>
            </a:xfrm>
            <a:custGeom>
              <a:avLst/>
              <a:gdLst>
                <a:gd name="T0" fmla="*/ 0 w 875"/>
                <a:gd name="T1" fmla="*/ 0 h 474"/>
                <a:gd name="T2" fmla="*/ 0 w 875"/>
                <a:gd name="T3" fmla="*/ 1 h 474"/>
                <a:gd name="T4" fmla="*/ 0 w 875"/>
                <a:gd name="T5" fmla="*/ 1 h 474"/>
                <a:gd name="T6" fmla="*/ 0 w 875"/>
                <a:gd name="T7" fmla="*/ 1 h 474"/>
                <a:gd name="T8" fmla="*/ 0 w 875"/>
                <a:gd name="T9" fmla="*/ 1 h 474"/>
                <a:gd name="T10" fmla="*/ 0 w 875"/>
                <a:gd name="T11" fmla="*/ 1 h 474"/>
                <a:gd name="T12" fmla="*/ 0 w 875"/>
                <a:gd name="T13" fmla="*/ 1 h 474"/>
                <a:gd name="T14" fmla="*/ 0 w 875"/>
                <a:gd name="T15" fmla="*/ 1 h 474"/>
                <a:gd name="T16" fmla="*/ 0 w 875"/>
                <a:gd name="T17" fmla="*/ 1 h 474"/>
                <a:gd name="T18" fmla="*/ 0 w 875"/>
                <a:gd name="T19" fmla="*/ 1 h 474"/>
                <a:gd name="T20" fmla="*/ 0 w 875"/>
                <a:gd name="T21" fmla="*/ 2 h 474"/>
                <a:gd name="T22" fmla="*/ 0 w 875"/>
                <a:gd name="T23" fmla="*/ 2 h 474"/>
                <a:gd name="T24" fmla="*/ 0 w 875"/>
                <a:gd name="T25" fmla="*/ 2 h 474"/>
                <a:gd name="T26" fmla="*/ 0 w 875"/>
                <a:gd name="T27" fmla="*/ 2 h 474"/>
                <a:gd name="T28" fmla="*/ 0 w 875"/>
                <a:gd name="T29" fmla="*/ 2 h 474"/>
                <a:gd name="T30" fmla="*/ 0 w 875"/>
                <a:gd name="T31" fmla="*/ 2 h 474"/>
                <a:gd name="T32" fmla="*/ 0 w 875"/>
                <a:gd name="T33" fmla="*/ 2 h 474"/>
                <a:gd name="T34" fmla="*/ 0 w 875"/>
                <a:gd name="T35" fmla="*/ 2 h 474"/>
                <a:gd name="T36" fmla="*/ 0 w 875"/>
                <a:gd name="T37" fmla="*/ 2 h 474"/>
                <a:gd name="T38" fmla="*/ 0 w 875"/>
                <a:gd name="T39" fmla="*/ 2 h 474"/>
                <a:gd name="T40" fmla="*/ 0 w 875"/>
                <a:gd name="T41" fmla="*/ 2 h 474"/>
                <a:gd name="T42" fmla="*/ 0 w 875"/>
                <a:gd name="T43" fmla="*/ 2 h 474"/>
                <a:gd name="T44" fmla="*/ 0 w 875"/>
                <a:gd name="T45" fmla="*/ 2 h 474"/>
                <a:gd name="T46" fmla="*/ 0 w 875"/>
                <a:gd name="T47" fmla="*/ 2 h 474"/>
                <a:gd name="T48" fmla="*/ 0 w 875"/>
                <a:gd name="T49" fmla="*/ 1 h 474"/>
                <a:gd name="T50" fmla="*/ 0 w 875"/>
                <a:gd name="T51" fmla="*/ 1 h 474"/>
                <a:gd name="T52" fmla="*/ 0 w 875"/>
                <a:gd name="T53" fmla="*/ 0 h 47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875"/>
                <a:gd name="T82" fmla="*/ 0 h 474"/>
                <a:gd name="T83" fmla="*/ 875 w 875"/>
                <a:gd name="T84" fmla="*/ 474 h 474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875" h="474">
                  <a:moveTo>
                    <a:pt x="395" y="0"/>
                  </a:moveTo>
                  <a:lnTo>
                    <a:pt x="385" y="8"/>
                  </a:lnTo>
                  <a:lnTo>
                    <a:pt x="358" y="32"/>
                  </a:lnTo>
                  <a:lnTo>
                    <a:pt x="319" y="66"/>
                  </a:lnTo>
                  <a:lnTo>
                    <a:pt x="272" y="106"/>
                  </a:lnTo>
                  <a:lnTo>
                    <a:pt x="220" y="147"/>
                  </a:lnTo>
                  <a:lnTo>
                    <a:pt x="169" y="184"/>
                  </a:lnTo>
                  <a:lnTo>
                    <a:pt x="123" y="213"/>
                  </a:lnTo>
                  <a:lnTo>
                    <a:pt x="86" y="232"/>
                  </a:lnTo>
                  <a:lnTo>
                    <a:pt x="56" y="242"/>
                  </a:lnTo>
                  <a:lnTo>
                    <a:pt x="35" y="258"/>
                  </a:lnTo>
                  <a:lnTo>
                    <a:pt x="19" y="276"/>
                  </a:lnTo>
                  <a:lnTo>
                    <a:pt x="10" y="294"/>
                  </a:lnTo>
                  <a:lnTo>
                    <a:pt x="3" y="311"/>
                  </a:lnTo>
                  <a:lnTo>
                    <a:pt x="0" y="327"/>
                  </a:lnTo>
                  <a:lnTo>
                    <a:pt x="0" y="336"/>
                  </a:lnTo>
                  <a:lnTo>
                    <a:pt x="0" y="341"/>
                  </a:lnTo>
                  <a:lnTo>
                    <a:pt x="519" y="391"/>
                  </a:lnTo>
                  <a:lnTo>
                    <a:pt x="875" y="474"/>
                  </a:lnTo>
                  <a:lnTo>
                    <a:pt x="852" y="465"/>
                  </a:lnTo>
                  <a:lnTo>
                    <a:pt x="794" y="440"/>
                  </a:lnTo>
                  <a:lnTo>
                    <a:pt x="713" y="399"/>
                  </a:lnTo>
                  <a:lnTo>
                    <a:pt x="622" y="344"/>
                  </a:lnTo>
                  <a:lnTo>
                    <a:pt x="530" y="275"/>
                  </a:lnTo>
                  <a:lnTo>
                    <a:pt x="456" y="194"/>
                  </a:lnTo>
                  <a:lnTo>
                    <a:pt x="405" y="101"/>
                  </a:lnTo>
                  <a:lnTo>
                    <a:pt x="395" y="0"/>
                  </a:lnTo>
                  <a:close/>
                </a:path>
              </a:pathLst>
            </a:custGeom>
            <a:solidFill>
              <a:srgbClr val="82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52" name="Freeform 18"/>
            <p:cNvSpPr>
              <a:spLocks/>
            </p:cNvSpPr>
            <p:nvPr/>
          </p:nvSpPr>
          <p:spPr bwMode="auto">
            <a:xfrm>
              <a:off x="5025" y="2253"/>
              <a:ext cx="235" cy="285"/>
            </a:xfrm>
            <a:custGeom>
              <a:avLst/>
              <a:gdLst>
                <a:gd name="T0" fmla="*/ 0 w 705"/>
                <a:gd name="T1" fmla="*/ 2 h 571"/>
                <a:gd name="T2" fmla="*/ 0 w 705"/>
                <a:gd name="T3" fmla="*/ 1 h 571"/>
                <a:gd name="T4" fmla="*/ 0 w 705"/>
                <a:gd name="T5" fmla="*/ 0 h 571"/>
                <a:gd name="T6" fmla="*/ 0 w 705"/>
                <a:gd name="T7" fmla="*/ 0 h 571"/>
                <a:gd name="T8" fmla="*/ 0 w 705"/>
                <a:gd name="T9" fmla="*/ 0 h 571"/>
                <a:gd name="T10" fmla="*/ 0 w 705"/>
                <a:gd name="T11" fmla="*/ 0 h 571"/>
                <a:gd name="T12" fmla="*/ 0 w 705"/>
                <a:gd name="T13" fmla="*/ 0 h 571"/>
                <a:gd name="T14" fmla="*/ 0 w 705"/>
                <a:gd name="T15" fmla="*/ 0 h 571"/>
                <a:gd name="T16" fmla="*/ 0 w 705"/>
                <a:gd name="T17" fmla="*/ 1 h 571"/>
                <a:gd name="T18" fmla="*/ 0 w 705"/>
                <a:gd name="T19" fmla="*/ 1 h 571"/>
                <a:gd name="T20" fmla="*/ 0 w 705"/>
                <a:gd name="T21" fmla="*/ 1 h 571"/>
                <a:gd name="T22" fmla="*/ 0 w 705"/>
                <a:gd name="T23" fmla="*/ 2 h 57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05"/>
                <a:gd name="T37" fmla="*/ 0 h 571"/>
                <a:gd name="T38" fmla="*/ 705 w 705"/>
                <a:gd name="T39" fmla="*/ 571 h 57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05" h="571">
                  <a:moveTo>
                    <a:pt x="0" y="571"/>
                  </a:moveTo>
                  <a:lnTo>
                    <a:pt x="705" y="261"/>
                  </a:lnTo>
                  <a:lnTo>
                    <a:pt x="673" y="0"/>
                  </a:lnTo>
                  <a:lnTo>
                    <a:pt x="330" y="10"/>
                  </a:lnTo>
                  <a:lnTo>
                    <a:pt x="325" y="27"/>
                  </a:lnTo>
                  <a:lnTo>
                    <a:pt x="309" y="77"/>
                  </a:lnTo>
                  <a:lnTo>
                    <a:pt x="282" y="149"/>
                  </a:lnTo>
                  <a:lnTo>
                    <a:pt x="247" y="238"/>
                  </a:lnTo>
                  <a:lnTo>
                    <a:pt x="199" y="330"/>
                  </a:lnTo>
                  <a:lnTo>
                    <a:pt x="143" y="423"/>
                  </a:lnTo>
                  <a:lnTo>
                    <a:pt x="75" y="505"/>
                  </a:lnTo>
                  <a:lnTo>
                    <a:pt x="0" y="571"/>
                  </a:lnTo>
                  <a:close/>
                </a:path>
              </a:pathLst>
            </a:custGeom>
            <a:solidFill>
              <a:srgbClr val="82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53" name="Freeform 19"/>
            <p:cNvSpPr>
              <a:spLocks/>
            </p:cNvSpPr>
            <p:nvPr/>
          </p:nvSpPr>
          <p:spPr bwMode="auto">
            <a:xfrm>
              <a:off x="4653" y="2481"/>
              <a:ext cx="612" cy="203"/>
            </a:xfrm>
            <a:custGeom>
              <a:avLst/>
              <a:gdLst>
                <a:gd name="T0" fmla="*/ 0 w 1835"/>
                <a:gd name="T1" fmla="*/ 1 h 407"/>
                <a:gd name="T2" fmla="*/ 0 w 1835"/>
                <a:gd name="T3" fmla="*/ 0 h 407"/>
                <a:gd name="T4" fmla="*/ 0 w 1835"/>
                <a:gd name="T5" fmla="*/ 0 h 407"/>
                <a:gd name="T6" fmla="*/ 0 w 1835"/>
                <a:gd name="T7" fmla="*/ 0 h 407"/>
                <a:gd name="T8" fmla="*/ 0 w 1835"/>
                <a:gd name="T9" fmla="*/ 0 h 407"/>
                <a:gd name="T10" fmla="*/ 0 w 1835"/>
                <a:gd name="T11" fmla="*/ 0 h 407"/>
                <a:gd name="T12" fmla="*/ 0 w 1835"/>
                <a:gd name="T13" fmla="*/ 0 h 407"/>
                <a:gd name="T14" fmla="*/ 0 w 1835"/>
                <a:gd name="T15" fmla="*/ 0 h 407"/>
                <a:gd name="T16" fmla="*/ 0 w 1835"/>
                <a:gd name="T17" fmla="*/ 0 h 407"/>
                <a:gd name="T18" fmla="*/ 0 w 1835"/>
                <a:gd name="T19" fmla="*/ 0 h 407"/>
                <a:gd name="T20" fmla="*/ 0 w 1835"/>
                <a:gd name="T21" fmla="*/ 0 h 407"/>
                <a:gd name="T22" fmla="*/ 0 w 1835"/>
                <a:gd name="T23" fmla="*/ 0 h 407"/>
                <a:gd name="T24" fmla="*/ 0 w 1835"/>
                <a:gd name="T25" fmla="*/ 0 h 407"/>
                <a:gd name="T26" fmla="*/ 0 w 1835"/>
                <a:gd name="T27" fmla="*/ 0 h 407"/>
                <a:gd name="T28" fmla="*/ 0 w 1835"/>
                <a:gd name="T29" fmla="*/ 0 h 407"/>
                <a:gd name="T30" fmla="*/ 0 w 1835"/>
                <a:gd name="T31" fmla="*/ 0 h 407"/>
                <a:gd name="T32" fmla="*/ 0 w 1835"/>
                <a:gd name="T33" fmla="*/ 0 h 407"/>
                <a:gd name="T34" fmla="*/ 0 w 1835"/>
                <a:gd name="T35" fmla="*/ 0 h 407"/>
                <a:gd name="T36" fmla="*/ 0 w 1835"/>
                <a:gd name="T37" fmla="*/ 0 h 407"/>
                <a:gd name="T38" fmla="*/ 0 w 1835"/>
                <a:gd name="T39" fmla="*/ 0 h 407"/>
                <a:gd name="T40" fmla="*/ 0 w 1835"/>
                <a:gd name="T41" fmla="*/ 0 h 407"/>
                <a:gd name="T42" fmla="*/ 0 w 1835"/>
                <a:gd name="T43" fmla="*/ 0 h 407"/>
                <a:gd name="T44" fmla="*/ 0 w 1835"/>
                <a:gd name="T45" fmla="*/ 0 h 407"/>
                <a:gd name="T46" fmla="*/ 0 w 1835"/>
                <a:gd name="T47" fmla="*/ 1 h 407"/>
                <a:gd name="T48" fmla="*/ 0 w 1835"/>
                <a:gd name="T49" fmla="*/ 1 h 407"/>
                <a:gd name="T50" fmla="*/ 0 w 1835"/>
                <a:gd name="T51" fmla="*/ 1 h 407"/>
                <a:gd name="T52" fmla="*/ 0 w 1835"/>
                <a:gd name="T53" fmla="*/ 1 h 407"/>
                <a:gd name="T54" fmla="*/ 0 w 1835"/>
                <a:gd name="T55" fmla="*/ 0 h 407"/>
                <a:gd name="T56" fmla="*/ 0 w 1835"/>
                <a:gd name="T57" fmla="*/ 0 h 407"/>
                <a:gd name="T58" fmla="*/ 0 w 1835"/>
                <a:gd name="T59" fmla="*/ 0 h 407"/>
                <a:gd name="T60" fmla="*/ 0 w 1835"/>
                <a:gd name="T61" fmla="*/ 0 h 407"/>
                <a:gd name="T62" fmla="*/ 0 w 1835"/>
                <a:gd name="T63" fmla="*/ 0 h 407"/>
                <a:gd name="T64" fmla="*/ 0 w 1835"/>
                <a:gd name="T65" fmla="*/ 0 h 407"/>
                <a:gd name="T66" fmla="*/ 0 w 1835"/>
                <a:gd name="T67" fmla="*/ 0 h 407"/>
                <a:gd name="T68" fmla="*/ 0 w 1835"/>
                <a:gd name="T69" fmla="*/ 0 h 407"/>
                <a:gd name="T70" fmla="*/ 0 w 1835"/>
                <a:gd name="T71" fmla="*/ 0 h 407"/>
                <a:gd name="T72" fmla="*/ 0 w 1835"/>
                <a:gd name="T73" fmla="*/ 0 h 407"/>
                <a:gd name="T74" fmla="*/ 0 w 1835"/>
                <a:gd name="T75" fmla="*/ 0 h 407"/>
                <a:gd name="T76" fmla="*/ 0 w 1835"/>
                <a:gd name="T77" fmla="*/ 0 h 407"/>
                <a:gd name="T78" fmla="*/ 0 w 1835"/>
                <a:gd name="T79" fmla="*/ 0 h 407"/>
                <a:gd name="T80" fmla="*/ 0 w 1835"/>
                <a:gd name="T81" fmla="*/ 1 h 407"/>
                <a:gd name="T82" fmla="*/ 0 w 1835"/>
                <a:gd name="T83" fmla="*/ 1 h 407"/>
                <a:gd name="T84" fmla="*/ 0 w 1835"/>
                <a:gd name="T85" fmla="*/ 1 h 407"/>
                <a:gd name="T86" fmla="*/ 0 w 1835"/>
                <a:gd name="T87" fmla="*/ 1 h 407"/>
                <a:gd name="T88" fmla="*/ 0 w 1835"/>
                <a:gd name="T89" fmla="*/ 1 h 407"/>
                <a:gd name="T90" fmla="*/ 0 w 1835"/>
                <a:gd name="T91" fmla="*/ 1 h 407"/>
                <a:gd name="T92" fmla="*/ 0 w 1835"/>
                <a:gd name="T93" fmla="*/ 1 h 407"/>
                <a:gd name="T94" fmla="*/ 0 w 1835"/>
                <a:gd name="T95" fmla="*/ 1 h 407"/>
                <a:gd name="T96" fmla="*/ 0 w 1835"/>
                <a:gd name="T97" fmla="*/ 1 h 407"/>
                <a:gd name="T98" fmla="*/ 0 w 1835"/>
                <a:gd name="T99" fmla="*/ 1 h 407"/>
                <a:gd name="T100" fmla="*/ 0 w 1835"/>
                <a:gd name="T101" fmla="*/ 1 h 407"/>
                <a:gd name="T102" fmla="*/ 0 w 1835"/>
                <a:gd name="T103" fmla="*/ 1 h 407"/>
                <a:gd name="T104" fmla="*/ 0 w 1835"/>
                <a:gd name="T105" fmla="*/ 1 h 407"/>
                <a:gd name="T106" fmla="*/ 0 w 1835"/>
                <a:gd name="T107" fmla="*/ 0 h 407"/>
                <a:gd name="T108" fmla="*/ 0 w 1835"/>
                <a:gd name="T109" fmla="*/ 0 h 407"/>
                <a:gd name="T110" fmla="*/ 0 w 1835"/>
                <a:gd name="T111" fmla="*/ 0 h 407"/>
                <a:gd name="T112" fmla="*/ 0 w 1835"/>
                <a:gd name="T113" fmla="*/ 1 h 40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835"/>
                <a:gd name="T172" fmla="*/ 0 h 407"/>
                <a:gd name="T173" fmla="*/ 1835 w 1835"/>
                <a:gd name="T174" fmla="*/ 407 h 407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835" h="407">
                  <a:moveTo>
                    <a:pt x="1756" y="256"/>
                  </a:moveTo>
                  <a:lnTo>
                    <a:pt x="1764" y="237"/>
                  </a:lnTo>
                  <a:lnTo>
                    <a:pt x="1774" y="220"/>
                  </a:lnTo>
                  <a:lnTo>
                    <a:pt x="1784" y="203"/>
                  </a:lnTo>
                  <a:lnTo>
                    <a:pt x="1795" y="188"/>
                  </a:lnTo>
                  <a:lnTo>
                    <a:pt x="1804" y="171"/>
                  </a:lnTo>
                  <a:lnTo>
                    <a:pt x="1813" y="154"/>
                  </a:lnTo>
                  <a:lnTo>
                    <a:pt x="1823" y="137"/>
                  </a:lnTo>
                  <a:lnTo>
                    <a:pt x="1835" y="121"/>
                  </a:lnTo>
                  <a:lnTo>
                    <a:pt x="1832" y="115"/>
                  </a:lnTo>
                  <a:lnTo>
                    <a:pt x="1823" y="100"/>
                  </a:lnTo>
                  <a:lnTo>
                    <a:pt x="1809" y="79"/>
                  </a:lnTo>
                  <a:lnTo>
                    <a:pt x="1787" y="57"/>
                  </a:lnTo>
                  <a:lnTo>
                    <a:pt x="1753" y="34"/>
                  </a:lnTo>
                  <a:lnTo>
                    <a:pt x="1712" y="14"/>
                  </a:lnTo>
                  <a:lnTo>
                    <a:pt x="1657" y="1"/>
                  </a:lnTo>
                  <a:lnTo>
                    <a:pt x="1590" y="0"/>
                  </a:lnTo>
                  <a:lnTo>
                    <a:pt x="1485" y="9"/>
                  </a:lnTo>
                  <a:lnTo>
                    <a:pt x="1380" y="34"/>
                  </a:lnTo>
                  <a:lnTo>
                    <a:pt x="1277" y="69"/>
                  </a:lnTo>
                  <a:lnTo>
                    <a:pt x="1177" y="115"/>
                  </a:lnTo>
                  <a:lnTo>
                    <a:pt x="1077" y="164"/>
                  </a:lnTo>
                  <a:lnTo>
                    <a:pt x="981" y="219"/>
                  </a:lnTo>
                  <a:lnTo>
                    <a:pt x="889" y="274"/>
                  </a:lnTo>
                  <a:lnTo>
                    <a:pt x="801" y="329"/>
                  </a:lnTo>
                  <a:lnTo>
                    <a:pt x="705" y="293"/>
                  </a:lnTo>
                  <a:lnTo>
                    <a:pt x="612" y="261"/>
                  </a:lnTo>
                  <a:lnTo>
                    <a:pt x="516" y="227"/>
                  </a:lnTo>
                  <a:lnTo>
                    <a:pt x="423" y="194"/>
                  </a:lnTo>
                  <a:lnTo>
                    <a:pt x="327" y="160"/>
                  </a:lnTo>
                  <a:lnTo>
                    <a:pt x="234" y="128"/>
                  </a:lnTo>
                  <a:lnTo>
                    <a:pt x="138" y="94"/>
                  </a:lnTo>
                  <a:lnTo>
                    <a:pt x="45" y="61"/>
                  </a:lnTo>
                  <a:lnTo>
                    <a:pt x="38" y="84"/>
                  </a:lnTo>
                  <a:lnTo>
                    <a:pt x="32" y="108"/>
                  </a:lnTo>
                  <a:lnTo>
                    <a:pt x="26" y="133"/>
                  </a:lnTo>
                  <a:lnTo>
                    <a:pt x="21" y="158"/>
                  </a:lnTo>
                  <a:lnTo>
                    <a:pt x="15" y="181"/>
                  </a:lnTo>
                  <a:lnTo>
                    <a:pt x="10" y="206"/>
                  </a:lnTo>
                  <a:lnTo>
                    <a:pt x="4" y="231"/>
                  </a:lnTo>
                  <a:lnTo>
                    <a:pt x="0" y="256"/>
                  </a:lnTo>
                  <a:lnTo>
                    <a:pt x="97" y="274"/>
                  </a:lnTo>
                  <a:lnTo>
                    <a:pt x="196" y="292"/>
                  </a:lnTo>
                  <a:lnTo>
                    <a:pt x="295" y="310"/>
                  </a:lnTo>
                  <a:lnTo>
                    <a:pt x="393" y="330"/>
                  </a:lnTo>
                  <a:lnTo>
                    <a:pt x="491" y="348"/>
                  </a:lnTo>
                  <a:lnTo>
                    <a:pt x="590" y="368"/>
                  </a:lnTo>
                  <a:lnTo>
                    <a:pt x="688" y="387"/>
                  </a:lnTo>
                  <a:lnTo>
                    <a:pt x="789" y="407"/>
                  </a:lnTo>
                  <a:lnTo>
                    <a:pt x="824" y="391"/>
                  </a:lnTo>
                  <a:lnTo>
                    <a:pt x="921" y="356"/>
                  </a:lnTo>
                  <a:lnTo>
                    <a:pt x="1060" y="308"/>
                  </a:lnTo>
                  <a:lnTo>
                    <a:pt x="1225" y="259"/>
                  </a:lnTo>
                  <a:lnTo>
                    <a:pt x="1394" y="219"/>
                  </a:lnTo>
                  <a:lnTo>
                    <a:pt x="1551" y="198"/>
                  </a:lnTo>
                  <a:lnTo>
                    <a:pt x="1678" y="206"/>
                  </a:lnTo>
                  <a:lnTo>
                    <a:pt x="1756" y="256"/>
                  </a:lnTo>
                  <a:close/>
                </a:path>
              </a:pathLst>
            </a:custGeom>
            <a:solidFill>
              <a:srgbClr val="C9301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54" name="Freeform 20"/>
            <p:cNvSpPr>
              <a:spLocks/>
            </p:cNvSpPr>
            <p:nvPr/>
          </p:nvSpPr>
          <p:spPr bwMode="auto">
            <a:xfrm>
              <a:off x="4788" y="2205"/>
              <a:ext cx="330" cy="320"/>
            </a:xfrm>
            <a:custGeom>
              <a:avLst/>
              <a:gdLst>
                <a:gd name="T0" fmla="*/ 0 w 989"/>
                <a:gd name="T1" fmla="*/ 1 h 640"/>
                <a:gd name="T2" fmla="*/ 0 w 989"/>
                <a:gd name="T3" fmla="*/ 1 h 640"/>
                <a:gd name="T4" fmla="*/ 0 w 989"/>
                <a:gd name="T5" fmla="*/ 1 h 640"/>
                <a:gd name="T6" fmla="*/ 0 w 989"/>
                <a:gd name="T7" fmla="*/ 1 h 640"/>
                <a:gd name="T8" fmla="*/ 0 w 989"/>
                <a:gd name="T9" fmla="*/ 0 h 640"/>
                <a:gd name="T10" fmla="*/ 0 w 989"/>
                <a:gd name="T11" fmla="*/ 1 h 640"/>
                <a:gd name="T12" fmla="*/ 0 w 989"/>
                <a:gd name="T13" fmla="*/ 1 h 640"/>
                <a:gd name="T14" fmla="*/ 0 w 989"/>
                <a:gd name="T15" fmla="*/ 1 h 640"/>
                <a:gd name="T16" fmla="*/ 0 w 989"/>
                <a:gd name="T17" fmla="*/ 1 h 640"/>
                <a:gd name="T18" fmla="*/ 0 w 989"/>
                <a:gd name="T19" fmla="*/ 1 h 640"/>
                <a:gd name="T20" fmla="*/ 0 w 989"/>
                <a:gd name="T21" fmla="*/ 1 h 640"/>
                <a:gd name="T22" fmla="*/ 0 w 989"/>
                <a:gd name="T23" fmla="*/ 1 h 640"/>
                <a:gd name="T24" fmla="*/ 0 w 989"/>
                <a:gd name="T25" fmla="*/ 1 h 640"/>
                <a:gd name="T26" fmla="*/ 0 w 989"/>
                <a:gd name="T27" fmla="*/ 3 h 640"/>
                <a:gd name="T28" fmla="*/ 0 w 989"/>
                <a:gd name="T29" fmla="*/ 3 h 640"/>
                <a:gd name="T30" fmla="*/ 0 w 989"/>
                <a:gd name="T31" fmla="*/ 3 h 640"/>
                <a:gd name="T32" fmla="*/ 0 w 989"/>
                <a:gd name="T33" fmla="*/ 3 h 640"/>
                <a:gd name="T34" fmla="*/ 0 w 989"/>
                <a:gd name="T35" fmla="*/ 3 h 640"/>
                <a:gd name="T36" fmla="*/ 0 w 989"/>
                <a:gd name="T37" fmla="*/ 3 h 640"/>
                <a:gd name="T38" fmla="*/ 0 w 989"/>
                <a:gd name="T39" fmla="*/ 3 h 640"/>
                <a:gd name="T40" fmla="*/ 0 w 989"/>
                <a:gd name="T41" fmla="*/ 1 h 640"/>
                <a:gd name="T42" fmla="*/ 0 w 989"/>
                <a:gd name="T43" fmla="*/ 1 h 640"/>
                <a:gd name="T44" fmla="*/ 0 w 989"/>
                <a:gd name="T45" fmla="*/ 1 h 640"/>
                <a:gd name="T46" fmla="*/ 0 w 989"/>
                <a:gd name="T47" fmla="*/ 1 h 640"/>
                <a:gd name="T48" fmla="*/ 0 w 989"/>
                <a:gd name="T49" fmla="*/ 1 h 64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989"/>
                <a:gd name="T76" fmla="*/ 0 h 640"/>
                <a:gd name="T77" fmla="*/ 989 w 989"/>
                <a:gd name="T78" fmla="*/ 640 h 64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989" h="640">
                  <a:moveTo>
                    <a:pt x="989" y="221"/>
                  </a:moveTo>
                  <a:lnTo>
                    <a:pt x="871" y="123"/>
                  </a:lnTo>
                  <a:lnTo>
                    <a:pt x="752" y="55"/>
                  </a:lnTo>
                  <a:lnTo>
                    <a:pt x="629" y="13"/>
                  </a:lnTo>
                  <a:lnTo>
                    <a:pt x="508" y="0"/>
                  </a:lnTo>
                  <a:lnTo>
                    <a:pt x="382" y="11"/>
                  </a:lnTo>
                  <a:lnTo>
                    <a:pt x="257" y="46"/>
                  </a:lnTo>
                  <a:lnTo>
                    <a:pt x="128" y="103"/>
                  </a:lnTo>
                  <a:lnTo>
                    <a:pt x="1" y="183"/>
                  </a:lnTo>
                  <a:lnTo>
                    <a:pt x="0" y="263"/>
                  </a:lnTo>
                  <a:lnTo>
                    <a:pt x="11" y="340"/>
                  </a:lnTo>
                  <a:lnTo>
                    <a:pt x="32" y="409"/>
                  </a:lnTo>
                  <a:lnTo>
                    <a:pt x="72" y="474"/>
                  </a:lnTo>
                  <a:lnTo>
                    <a:pt x="127" y="529"/>
                  </a:lnTo>
                  <a:lnTo>
                    <a:pt x="203" y="576"/>
                  </a:lnTo>
                  <a:lnTo>
                    <a:pt x="303" y="614"/>
                  </a:lnTo>
                  <a:lnTo>
                    <a:pt x="429" y="640"/>
                  </a:lnTo>
                  <a:lnTo>
                    <a:pt x="550" y="626"/>
                  </a:lnTo>
                  <a:lnTo>
                    <a:pt x="653" y="598"/>
                  </a:lnTo>
                  <a:lnTo>
                    <a:pt x="739" y="557"/>
                  </a:lnTo>
                  <a:lnTo>
                    <a:pt x="810" y="506"/>
                  </a:lnTo>
                  <a:lnTo>
                    <a:pt x="866" y="444"/>
                  </a:lnTo>
                  <a:lnTo>
                    <a:pt x="916" y="375"/>
                  </a:lnTo>
                  <a:lnTo>
                    <a:pt x="954" y="299"/>
                  </a:lnTo>
                  <a:lnTo>
                    <a:pt x="989" y="221"/>
                  </a:lnTo>
                  <a:close/>
                </a:path>
              </a:pathLst>
            </a:custGeom>
            <a:solidFill>
              <a:srgbClr val="B86961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55" name="Freeform 21"/>
            <p:cNvSpPr>
              <a:spLocks/>
            </p:cNvSpPr>
            <p:nvPr/>
          </p:nvSpPr>
          <p:spPr bwMode="auto">
            <a:xfrm>
              <a:off x="4804" y="2212"/>
              <a:ext cx="286" cy="286"/>
            </a:xfrm>
            <a:custGeom>
              <a:avLst/>
              <a:gdLst>
                <a:gd name="T0" fmla="*/ 0 w 857"/>
                <a:gd name="T1" fmla="*/ 1 h 571"/>
                <a:gd name="T2" fmla="*/ 0 w 857"/>
                <a:gd name="T3" fmla="*/ 1 h 571"/>
                <a:gd name="T4" fmla="*/ 0 w 857"/>
                <a:gd name="T5" fmla="*/ 1 h 571"/>
                <a:gd name="T6" fmla="*/ 0 w 857"/>
                <a:gd name="T7" fmla="*/ 1 h 571"/>
                <a:gd name="T8" fmla="*/ 0 w 857"/>
                <a:gd name="T9" fmla="*/ 0 h 571"/>
                <a:gd name="T10" fmla="*/ 0 w 857"/>
                <a:gd name="T11" fmla="*/ 1 h 571"/>
                <a:gd name="T12" fmla="*/ 0 w 857"/>
                <a:gd name="T13" fmla="*/ 1 h 571"/>
                <a:gd name="T14" fmla="*/ 0 w 857"/>
                <a:gd name="T15" fmla="*/ 1 h 571"/>
                <a:gd name="T16" fmla="*/ 0 w 857"/>
                <a:gd name="T17" fmla="*/ 1 h 571"/>
                <a:gd name="T18" fmla="*/ 0 w 857"/>
                <a:gd name="T19" fmla="*/ 1 h 571"/>
                <a:gd name="T20" fmla="*/ 0 w 857"/>
                <a:gd name="T21" fmla="*/ 1 h 571"/>
                <a:gd name="T22" fmla="*/ 0 w 857"/>
                <a:gd name="T23" fmla="*/ 1 h 571"/>
                <a:gd name="T24" fmla="*/ 0 w 857"/>
                <a:gd name="T25" fmla="*/ 2 h 571"/>
                <a:gd name="T26" fmla="*/ 0 w 857"/>
                <a:gd name="T27" fmla="*/ 2 h 571"/>
                <a:gd name="T28" fmla="*/ 0 w 857"/>
                <a:gd name="T29" fmla="*/ 2 h 571"/>
                <a:gd name="T30" fmla="*/ 0 w 857"/>
                <a:gd name="T31" fmla="*/ 2 h 571"/>
                <a:gd name="T32" fmla="*/ 0 w 857"/>
                <a:gd name="T33" fmla="*/ 2 h 571"/>
                <a:gd name="T34" fmla="*/ 0 w 857"/>
                <a:gd name="T35" fmla="*/ 2 h 571"/>
                <a:gd name="T36" fmla="*/ 0 w 857"/>
                <a:gd name="T37" fmla="*/ 2 h 571"/>
                <a:gd name="T38" fmla="*/ 0 w 857"/>
                <a:gd name="T39" fmla="*/ 2 h 571"/>
                <a:gd name="T40" fmla="*/ 0 w 857"/>
                <a:gd name="T41" fmla="*/ 2 h 571"/>
                <a:gd name="T42" fmla="*/ 0 w 857"/>
                <a:gd name="T43" fmla="*/ 2 h 571"/>
                <a:gd name="T44" fmla="*/ 0 w 857"/>
                <a:gd name="T45" fmla="*/ 2 h 571"/>
                <a:gd name="T46" fmla="*/ 0 w 857"/>
                <a:gd name="T47" fmla="*/ 2 h 571"/>
                <a:gd name="T48" fmla="*/ 0 w 857"/>
                <a:gd name="T49" fmla="*/ 2 h 571"/>
                <a:gd name="T50" fmla="*/ 0 w 857"/>
                <a:gd name="T51" fmla="*/ 3 h 571"/>
                <a:gd name="T52" fmla="*/ 0 w 857"/>
                <a:gd name="T53" fmla="*/ 3 h 571"/>
                <a:gd name="T54" fmla="*/ 0 w 857"/>
                <a:gd name="T55" fmla="*/ 3 h 571"/>
                <a:gd name="T56" fmla="*/ 0 w 857"/>
                <a:gd name="T57" fmla="*/ 3 h 571"/>
                <a:gd name="T58" fmla="*/ 0 w 857"/>
                <a:gd name="T59" fmla="*/ 3 h 571"/>
                <a:gd name="T60" fmla="*/ 0 w 857"/>
                <a:gd name="T61" fmla="*/ 3 h 571"/>
                <a:gd name="T62" fmla="*/ 0 w 857"/>
                <a:gd name="T63" fmla="*/ 3 h 571"/>
                <a:gd name="T64" fmla="*/ 0 w 857"/>
                <a:gd name="T65" fmla="*/ 2 h 571"/>
                <a:gd name="T66" fmla="*/ 0 w 857"/>
                <a:gd name="T67" fmla="*/ 3 h 571"/>
                <a:gd name="T68" fmla="*/ 0 w 857"/>
                <a:gd name="T69" fmla="*/ 3 h 571"/>
                <a:gd name="T70" fmla="*/ 0 w 857"/>
                <a:gd name="T71" fmla="*/ 3 h 571"/>
                <a:gd name="T72" fmla="*/ 0 w 857"/>
                <a:gd name="T73" fmla="*/ 3 h 571"/>
                <a:gd name="T74" fmla="*/ 0 w 857"/>
                <a:gd name="T75" fmla="*/ 2 h 571"/>
                <a:gd name="T76" fmla="*/ 0 w 857"/>
                <a:gd name="T77" fmla="*/ 2 h 571"/>
                <a:gd name="T78" fmla="*/ 0 w 857"/>
                <a:gd name="T79" fmla="*/ 2 h 571"/>
                <a:gd name="T80" fmla="*/ 0 w 857"/>
                <a:gd name="T81" fmla="*/ 2 h 571"/>
                <a:gd name="T82" fmla="*/ 0 w 857"/>
                <a:gd name="T83" fmla="*/ 2 h 571"/>
                <a:gd name="T84" fmla="*/ 0 w 857"/>
                <a:gd name="T85" fmla="*/ 2 h 571"/>
                <a:gd name="T86" fmla="*/ 0 w 857"/>
                <a:gd name="T87" fmla="*/ 2 h 571"/>
                <a:gd name="T88" fmla="*/ 0 w 857"/>
                <a:gd name="T89" fmla="*/ 2 h 571"/>
                <a:gd name="T90" fmla="*/ 0 w 857"/>
                <a:gd name="T91" fmla="*/ 2 h 571"/>
                <a:gd name="T92" fmla="*/ 0 w 857"/>
                <a:gd name="T93" fmla="*/ 2 h 571"/>
                <a:gd name="T94" fmla="*/ 0 w 857"/>
                <a:gd name="T95" fmla="*/ 1 h 571"/>
                <a:gd name="T96" fmla="*/ 0 w 857"/>
                <a:gd name="T97" fmla="*/ 1 h 57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857"/>
                <a:gd name="T148" fmla="*/ 0 h 571"/>
                <a:gd name="T149" fmla="*/ 857 w 857"/>
                <a:gd name="T150" fmla="*/ 571 h 571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857" h="571">
                  <a:moveTo>
                    <a:pt x="847" y="180"/>
                  </a:moveTo>
                  <a:lnTo>
                    <a:pt x="750" y="101"/>
                  </a:lnTo>
                  <a:lnTo>
                    <a:pt x="654" y="44"/>
                  </a:lnTo>
                  <a:lnTo>
                    <a:pt x="555" y="12"/>
                  </a:lnTo>
                  <a:lnTo>
                    <a:pt x="455" y="0"/>
                  </a:lnTo>
                  <a:lnTo>
                    <a:pt x="352" y="8"/>
                  </a:lnTo>
                  <a:lnTo>
                    <a:pt x="250" y="37"/>
                  </a:lnTo>
                  <a:lnTo>
                    <a:pt x="147" y="84"/>
                  </a:lnTo>
                  <a:lnTo>
                    <a:pt x="43" y="149"/>
                  </a:lnTo>
                  <a:lnTo>
                    <a:pt x="23" y="184"/>
                  </a:lnTo>
                  <a:lnTo>
                    <a:pt x="9" y="217"/>
                  </a:lnTo>
                  <a:lnTo>
                    <a:pt x="0" y="247"/>
                  </a:lnTo>
                  <a:lnTo>
                    <a:pt x="2" y="275"/>
                  </a:lnTo>
                  <a:lnTo>
                    <a:pt x="10" y="302"/>
                  </a:lnTo>
                  <a:lnTo>
                    <a:pt x="27" y="328"/>
                  </a:lnTo>
                  <a:lnTo>
                    <a:pt x="55" y="353"/>
                  </a:lnTo>
                  <a:lnTo>
                    <a:pt x="96" y="379"/>
                  </a:lnTo>
                  <a:lnTo>
                    <a:pt x="88" y="403"/>
                  </a:lnTo>
                  <a:lnTo>
                    <a:pt x="93" y="427"/>
                  </a:lnTo>
                  <a:lnTo>
                    <a:pt x="106" y="447"/>
                  </a:lnTo>
                  <a:lnTo>
                    <a:pt x="129" y="464"/>
                  </a:lnTo>
                  <a:lnTo>
                    <a:pt x="155" y="475"/>
                  </a:lnTo>
                  <a:lnTo>
                    <a:pt x="188" y="484"/>
                  </a:lnTo>
                  <a:lnTo>
                    <a:pt x="225" y="488"/>
                  </a:lnTo>
                  <a:lnTo>
                    <a:pt x="263" y="491"/>
                  </a:lnTo>
                  <a:lnTo>
                    <a:pt x="282" y="524"/>
                  </a:lnTo>
                  <a:lnTo>
                    <a:pt x="304" y="548"/>
                  </a:lnTo>
                  <a:lnTo>
                    <a:pt x="326" y="563"/>
                  </a:lnTo>
                  <a:lnTo>
                    <a:pt x="352" y="571"/>
                  </a:lnTo>
                  <a:lnTo>
                    <a:pt x="378" y="568"/>
                  </a:lnTo>
                  <a:lnTo>
                    <a:pt x="410" y="558"/>
                  </a:lnTo>
                  <a:lnTo>
                    <a:pt x="445" y="538"/>
                  </a:lnTo>
                  <a:lnTo>
                    <a:pt x="484" y="511"/>
                  </a:lnTo>
                  <a:lnTo>
                    <a:pt x="531" y="526"/>
                  </a:lnTo>
                  <a:lnTo>
                    <a:pt x="570" y="534"/>
                  </a:lnTo>
                  <a:lnTo>
                    <a:pt x="604" y="533"/>
                  </a:lnTo>
                  <a:lnTo>
                    <a:pt x="633" y="525"/>
                  </a:lnTo>
                  <a:lnTo>
                    <a:pt x="652" y="509"/>
                  </a:lnTo>
                  <a:lnTo>
                    <a:pt x="669" y="486"/>
                  </a:lnTo>
                  <a:lnTo>
                    <a:pt x="681" y="457"/>
                  </a:lnTo>
                  <a:lnTo>
                    <a:pt x="689" y="423"/>
                  </a:lnTo>
                  <a:lnTo>
                    <a:pt x="738" y="413"/>
                  </a:lnTo>
                  <a:lnTo>
                    <a:pt x="779" y="398"/>
                  </a:lnTo>
                  <a:lnTo>
                    <a:pt x="812" y="376"/>
                  </a:lnTo>
                  <a:lnTo>
                    <a:pt x="836" y="349"/>
                  </a:lnTo>
                  <a:lnTo>
                    <a:pt x="850" y="313"/>
                  </a:lnTo>
                  <a:lnTo>
                    <a:pt x="857" y="274"/>
                  </a:lnTo>
                  <a:lnTo>
                    <a:pt x="856" y="230"/>
                  </a:lnTo>
                  <a:lnTo>
                    <a:pt x="847" y="180"/>
                  </a:lnTo>
                  <a:close/>
                </a:path>
              </a:pathLst>
            </a:custGeom>
            <a:solidFill>
              <a:srgbClr val="DE8F8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56" name="Freeform 22"/>
            <p:cNvSpPr>
              <a:spLocks/>
            </p:cNvSpPr>
            <p:nvPr/>
          </p:nvSpPr>
          <p:spPr bwMode="auto">
            <a:xfrm>
              <a:off x="4824" y="2211"/>
              <a:ext cx="246" cy="247"/>
            </a:xfrm>
            <a:custGeom>
              <a:avLst/>
              <a:gdLst>
                <a:gd name="T0" fmla="*/ 0 w 740"/>
                <a:gd name="T1" fmla="*/ 1 h 494"/>
                <a:gd name="T2" fmla="*/ 0 w 740"/>
                <a:gd name="T3" fmla="*/ 1 h 494"/>
                <a:gd name="T4" fmla="*/ 0 w 740"/>
                <a:gd name="T5" fmla="*/ 1 h 494"/>
                <a:gd name="T6" fmla="*/ 0 w 740"/>
                <a:gd name="T7" fmla="*/ 1 h 494"/>
                <a:gd name="T8" fmla="*/ 0 w 740"/>
                <a:gd name="T9" fmla="*/ 0 h 494"/>
                <a:gd name="T10" fmla="*/ 0 w 740"/>
                <a:gd name="T11" fmla="*/ 1 h 494"/>
                <a:gd name="T12" fmla="*/ 0 w 740"/>
                <a:gd name="T13" fmla="*/ 1 h 494"/>
                <a:gd name="T14" fmla="*/ 0 w 740"/>
                <a:gd name="T15" fmla="*/ 1 h 494"/>
                <a:gd name="T16" fmla="*/ 0 w 740"/>
                <a:gd name="T17" fmla="*/ 1 h 494"/>
                <a:gd name="T18" fmla="*/ 0 w 740"/>
                <a:gd name="T19" fmla="*/ 1 h 494"/>
                <a:gd name="T20" fmla="*/ 0 w 740"/>
                <a:gd name="T21" fmla="*/ 1 h 494"/>
                <a:gd name="T22" fmla="*/ 0 w 740"/>
                <a:gd name="T23" fmla="*/ 1 h 494"/>
                <a:gd name="T24" fmla="*/ 0 w 740"/>
                <a:gd name="T25" fmla="*/ 1 h 494"/>
                <a:gd name="T26" fmla="*/ 0 w 740"/>
                <a:gd name="T27" fmla="*/ 2 h 494"/>
                <a:gd name="T28" fmla="*/ 0 w 740"/>
                <a:gd name="T29" fmla="*/ 2 h 494"/>
                <a:gd name="T30" fmla="*/ 0 w 740"/>
                <a:gd name="T31" fmla="*/ 2 h 494"/>
                <a:gd name="T32" fmla="*/ 0 w 740"/>
                <a:gd name="T33" fmla="*/ 2 h 494"/>
                <a:gd name="T34" fmla="*/ 0 w 740"/>
                <a:gd name="T35" fmla="*/ 2 h 494"/>
                <a:gd name="T36" fmla="*/ 0 w 740"/>
                <a:gd name="T37" fmla="*/ 2 h 494"/>
                <a:gd name="T38" fmla="*/ 0 w 740"/>
                <a:gd name="T39" fmla="*/ 2 h 494"/>
                <a:gd name="T40" fmla="*/ 0 w 740"/>
                <a:gd name="T41" fmla="*/ 2 h 494"/>
                <a:gd name="T42" fmla="*/ 0 w 740"/>
                <a:gd name="T43" fmla="*/ 2 h 494"/>
                <a:gd name="T44" fmla="*/ 0 w 740"/>
                <a:gd name="T45" fmla="*/ 2 h 494"/>
                <a:gd name="T46" fmla="*/ 0 w 740"/>
                <a:gd name="T47" fmla="*/ 2 h 494"/>
                <a:gd name="T48" fmla="*/ 0 w 740"/>
                <a:gd name="T49" fmla="*/ 2 h 494"/>
                <a:gd name="T50" fmla="*/ 0 w 740"/>
                <a:gd name="T51" fmla="*/ 2 h 494"/>
                <a:gd name="T52" fmla="*/ 0 w 740"/>
                <a:gd name="T53" fmla="*/ 2 h 494"/>
                <a:gd name="T54" fmla="*/ 0 w 740"/>
                <a:gd name="T55" fmla="*/ 2 h 494"/>
                <a:gd name="T56" fmla="*/ 0 w 740"/>
                <a:gd name="T57" fmla="*/ 2 h 494"/>
                <a:gd name="T58" fmla="*/ 0 w 740"/>
                <a:gd name="T59" fmla="*/ 2 h 494"/>
                <a:gd name="T60" fmla="*/ 0 w 740"/>
                <a:gd name="T61" fmla="*/ 2 h 494"/>
                <a:gd name="T62" fmla="*/ 0 w 740"/>
                <a:gd name="T63" fmla="*/ 2 h 494"/>
                <a:gd name="T64" fmla="*/ 0 w 740"/>
                <a:gd name="T65" fmla="*/ 2 h 494"/>
                <a:gd name="T66" fmla="*/ 0 w 740"/>
                <a:gd name="T67" fmla="*/ 2 h 494"/>
                <a:gd name="T68" fmla="*/ 0 w 740"/>
                <a:gd name="T69" fmla="*/ 2 h 494"/>
                <a:gd name="T70" fmla="*/ 0 w 740"/>
                <a:gd name="T71" fmla="*/ 2 h 494"/>
                <a:gd name="T72" fmla="*/ 0 w 740"/>
                <a:gd name="T73" fmla="*/ 2 h 494"/>
                <a:gd name="T74" fmla="*/ 0 w 740"/>
                <a:gd name="T75" fmla="*/ 2 h 494"/>
                <a:gd name="T76" fmla="*/ 0 w 740"/>
                <a:gd name="T77" fmla="*/ 2 h 494"/>
                <a:gd name="T78" fmla="*/ 0 w 740"/>
                <a:gd name="T79" fmla="*/ 2 h 494"/>
                <a:gd name="T80" fmla="*/ 0 w 740"/>
                <a:gd name="T81" fmla="*/ 2 h 494"/>
                <a:gd name="T82" fmla="*/ 0 w 740"/>
                <a:gd name="T83" fmla="*/ 2 h 494"/>
                <a:gd name="T84" fmla="*/ 0 w 740"/>
                <a:gd name="T85" fmla="*/ 2 h 494"/>
                <a:gd name="T86" fmla="*/ 0 w 740"/>
                <a:gd name="T87" fmla="*/ 2 h 494"/>
                <a:gd name="T88" fmla="*/ 0 w 740"/>
                <a:gd name="T89" fmla="*/ 2 h 494"/>
                <a:gd name="T90" fmla="*/ 0 w 740"/>
                <a:gd name="T91" fmla="*/ 2 h 494"/>
                <a:gd name="T92" fmla="*/ 0 w 740"/>
                <a:gd name="T93" fmla="*/ 1 h 494"/>
                <a:gd name="T94" fmla="*/ 0 w 740"/>
                <a:gd name="T95" fmla="*/ 1 h 494"/>
                <a:gd name="T96" fmla="*/ 0 w 740"/>
                <a:gd name="T97" fmla="*/ 1 h 49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740"/>
                <a:gd name="T148" fmla="*/ 0 h 494"/>
                <a:gd name="T149" fmla="*/ 740 w 740"/>
                <a:gd name="T150" fmla="*/ 494 h 494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740" h="494">
                  <a:moveTo>
                    <a:pt x="731" y="156"/>
                  </a:moveTo>
                  <a:lnTo>
                    <a:pt x="648" y="87"/>
                  </a:lnTo>
                  <a:lnTo>
                    <a:pt x="565" y="38"/>
                  </a:lnTo>
                  <a:lnTo>
                    <a:pt x="479" y="10"/>
                  </a:lnTo>
                  <a:lnTo>
                    <a:pt x="394" y="0"/>
                  </a:lnTo>
                  <a:lnTo>
                    <a:pt x="305" y="7"/>
                  </a:lnTo>
                  <a:lnTo>
                    <a:pt x="217" y="32"/>
                  </a:lnTo>
                  <a:lnTo>
                    <a:pt x="127" y="72"/>
                  </a:lnTo>
                  <a:lnTo>
                    <a:pt x="38" y="130"/>
                  </a:lnTo>
                  <a:lnTo>
                    <a:pt x="20" y="160"/>
                  </a:lnTo>
                  <a:lnTo>
                    <a:pt x="9" y="187"/>
                  </a:lnTo>
                  <a:lnTo>
                    <a:pt x="0" y="213"/>
                  </a:lnTo>
                  <a:lnTo>
                    <a:pt x="1" y="238"/>
                  </a:lnTo>
                  <a:lnTo>
                    <a:pt x="7" y="260"/>
                  </a:lnTo>
                  <a:lnTo>
                    <a:pt x="23" y="284"/>
                  </a:lnTo>
                  <a:lnTo>
                    <a:pt x="47" y="305"/>
                  </a:lnTo>
                  <a:lnTo>
                    <a:pt x="82" y="328"/>
                  </a:lnTo>
                  <a:lnTo>
                    <a:pt x="76" y="349"/>
                  </a:lnTo>
                  <a:lnTo>
                    <a:pt x="79" y="370"/>
                  </a:lnTo>
                  <a:lnTo>
                    <a:pt x="90" y="386"/>
                  </a:lnTo>
                  <a:lnTo>
                    <a:pt x="110" y="401"/>
                  </a:lnTo>
                  <a:lnTo>
                    <a:pt x="133" y="412"/>
                  </a:lnTo>
                  <a:lnTo>
                    <a:pt x="161" y="419"/>
                  </a:lnTo>
                  <a:lnTo>
                    <a:pt x="192" y="423"/>
                  </a:lnTo>
                  <a:lnTo>
                    <a:pt x="226" y="425"/>
                  </a:lnTo>
                  <a:lnTo>
                    <a:pt x="243" y="452"/>
                  </a:lnTo>
                  <a:lnTo>
                    <a:pt x="263" y="474"/>
                  </a:lnTo>
                  <a:lnTo>
                    <a:pt x="282" y="487"/>
                  </a:lnTo>
                  <a:lnTo>
                    <a:pt x="305" y="494"/>
                  </a:lnTo>
                  <a:lnTo>
                    <a:pt x="328" y="493"/>
                  </a:lnTo>
                  <a:lnTo>
                    <a:pt x="354" y="483"/>
                  </a:lnTo>
                  <a:lnTo>
                    <a:pt x="384" y="467"/>
                  </a:lnTo>
                  <a:lnTo>
                    <a:pt x="419" y="443"/>
                  </a:lnTo>
                  <a:lnTo>
                    <a:pt x="459" y="456"/>
                  </a:lnTo>
                  <a:lnTo>
                    <a:pt x="494" y="463"/>
                  </a:lnTo>
                  <a:lnTo>
                    <a:pt x="522" y="461"/>
                  </a:lnTo>
                  <a:lnTo>
                    <a:pt x="548" y="455"/>
                  </a:lnTo>
                  <a:lnTo>
                    <a:pt x="566" y="439"/>
                  </a:lnTo>
                  <a:lnTo>
                    <a:pt x="580" y="421"/>
                  </a:lnTo>
                  <a:lnTo>
                    <a:pt x="589" y="395"/>
                  </a:lnTo>
                  <a:lnTo>
                    <a:pt x="596" y="366"/>
                  </a:lnTo>
                  <a:lnTo>
                    <a:pt x="638" y="357"/>
                  </a:lnTo>
                  <a:lnTo>
                    <a:pt x="673" y="344"/>
                  </a:lnTo>
                  <a:lnTo>
                    <a:pt x="702" y="324"/>
                  </a:lnTo>
                  <a:lnTo>
                    <a:pt x="723" y="302"/>
                  </a:lnTo>
                  <a:lnTo>
                    <a:pt x="734" y="272"/>
                  </a:lnTo>
                  <a:lnTo>
                    <a:pt x="740" y="238"/>
                  </a:lnTo>
                  <a:lnTo>
                    <a:pt x="738" y="199"/>
                  </a:lnTo>
                  <a:lnTo>
                    <a:pt x="731" y="156"/>
                  </a:lnTo>
                  <a:close/>
                </a:path>
              </a:pathLst>
            </a:custGeom>
            <a:solidFill>
              <a:srgbClr val="C9857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57" name="Freeform 23"/>
            <p:cNvSpPr>
              <a:spLocks/>
            </p:cNvSpPr>
            <p:nvPr/>
          </p:nvSpPr>
          <p:spPr bwMode="auto">
            <a:xfrm>
              <a:off x="4843" y="2211"/>
              <a:ext cx="208" cy="207"/>
            </a:xfrm>
            <a:custGeom>
              <a:avLst/>
              <a:gdLst>
                <a:gd name="T0" fmla="*/ 0 w 624"/>
                <a:gd name="T1" fmla="*/ 0 h 415"/>
                <a:gd name="T2" fmla="*/ 0 w 624"/>
                <a:gd name="T3" fmla="*/ 0 h 415"/>
                <a:gd name="T4" fmla="*/ 0 w 624"/>
                <a:gd name="T5" fmla="*/ 0 h 415"/>
                <a:gd name="T6" fmla="*/ 0 w 624"/>
                <a:gd name="T7" fmla="*/ 0 h 415"/>
                <a:gd name="T8" fmla="*/ 0 w 624"/>
                <a:gd name="T9" fmla="*/ 0 h 415"/>
                <a:gd name="T10" fmla="*/ 0 w 624"/>
                <a:gd name="T11" fmla="*/ 0 h 415"/>
                <a:gd name="T12" fmla="*/ 0 w 624"/>
                <a:gd name="T13" fmla="*/ 0 h 415"/>
                <a:gd name="T14" fmla="*/ 0 w 624"/>
                <a:gd name="T15" fmla="*/ 0 h 415"/>
                <a:gd name="T16" fmla="*/ 0 w 624"/>
                <a:gd name="T17" fmla="*/ 0 h 415"/>
                <a:gd name="T18" fmla="*/ 0 w 624"/>
                <a:gd name="T19" fmla="*/ 0 h 415"/>
                <a:gd name="T20" fmla="*/ 0 w 624"/>
                <a:gd name="T21" fmla="*/ 0 h 415"/>
                <a:gd name="T22" fmla="*/ 0 w 624"/>
                <a:gd name="T23" fmla="*/ 0 h 415"/>
                <a:gd name="T24" fmla="*/ 0 w 624"/>
                <a:gd name="T25" fmla="*/ 0 h 415"/>
                <a:gd name="T26" fmla="*/ 0 w 624"/>
                <a:gd name="T27" fmla="*/ 0 h 415"/>
                <a:gd name="T28" fmla="*/ 0 w 624"/>
                <a:gd name="T29" fmla="*/ 0 h 415"/>
                <a:gd name="T30" fmla="*/ 0 w 624"/>
                <a:gd name="T31" fmla="*/ 1 h 415"/>
                <a:gd name="T32" fmla="*/ 0 w 624"/>
                <a:gd name="T33" fmla="*/ 1 h 415"/>
                <a:gd name="T34" fmla="*/ 0 w 624"/>
                <a:gd name="T35" fmla="*/ 1 h 415"/>
                <a:gd name="T36" fmla="*/ 0 w 624"/>
                <a:gd name="T37" fmla="*/ 1 h 415"/>
                <a:gd name="T38" fmla="*/ 0 w 624"/>
                <a:gd name="T39" fmla="*/ 1 h 415"/>
                <a:gd name="T40" fmla="*/ 0 w 624"/>
                <a:gd name="T41" fmla="*/ 1 h 415"/>
                <a:gd name="T42" fmla="*/ 0 w 624"/>
                <a:gd name="T43" fmla="*/ 1 h 415"/>
                <a:gd name="T44" fmla="*/ 0 w 624"/>
                <a:gd name="T45" fmla="*/ 1 h 415"/>
                <a:gd name="T46" fmla="*/ 0 w 624"/>
                <a:gd name="T47" fmla="*/ 1 h 415"/>
                <a:gd name="T48" fmla="*/ 0 w 624"/>
                <a:gd name="T49" fmla="*/ 1 h 415"/>
                <a:gd name="T50" fmla="*/ 0 w 624"/>
                <a:gd name="T51" fmla="*/ 1 h 415"/>
                <a:gd name="T52" fmla="*/ 0 w 624"/>
                <a:gd name="T53" fmla="*/ 1 h 415"/>
                <a:gd name="T54" fmla="*/ 0 w 624"/>
                <a:gd name="T55" fmla="*/ 1 h 415"/>
                <a:gd name="T56" fmla="*/ 0 w 624"/>
                <a:gd name="T57" fmla="*/ 1 h 415"/>
                <a:gd name="T58" fmla="*/ 0 w 624"/>
                <a:gd name="T59" fmla="*/ 1 h 415"/>
                <a:gd name="T60" fmla="*/ 0 w 624"/>
                <a:gd name="T61" fmla="*/ 1 h 415"/>
                <a:gd name="T62" fmla="*/ 0 w 624"/>
                <a:gd name="T63" fmla="*/ 1 h 415"/>
                <a:gd name="T64" fmla="*/ 0 w 624"/>
                <a:gd name="T65" fmla="*/ 1 h 415"/>
                <a:gd name="T66" fmla="*/ 0 w 624"/>
                <a:gd name="T67" fmla="*/ 1 h 415"/>
                <a:gd name="T68" fmla="*/ 0 w 624"/>
                <a:gd name="T69" fmla="*/ 1 h 415"/>
                <a:gd name="T70" fmla="*/ 0 w 624"/>
                <a:gd name="T71" fmla="*/ 1 h 415"/>
                <a:gd name="T72" fmla="*/ 0 w 624"/>
                <a:gd name="T73" fmla="*/ 1 h 415"/>
                <a:gd name="T74" fmla="*/ 0 w 624"/>
                <a:gd name="T75" fmla="*/ 1 h 415"/>
                <a:gd name="T76" fmla="*/ 0 w 624"/>
                <a:gd name="T77" fmla="*/ 1 h 415"/>
                <a:gd name="T78" fmla="*/ 0 w 624"/>
                <a:gd name="T79" fmla="*/ 1 h 415"/>
                <a:gd name="T80" fmla="*/ 0 w 624"/>
                <a:gd name="T81" fmla="*/ 1 h 415"/>
                <a:gd name="T82" fmla="*/ 0 w 624"/>
                <a:gd name="T83" fmla="*/ 1 h 415"/>
                <a:gd name="T84" fmla="*/ 0 w 624"/>
                <a:gd name="T85" fmla="*/ 1 h 415"/>
                <a:gd name="T86" fmla="*/ 0 w 624"/>
                <a:gd name="T87" fmla="*/ 1 h 415"/>
                <a:gd name="T88" fmla="*/ 0 w 624"/>
                <a:gd name="T89" fmla="*/ 0 h 415"/>
                <a:gd name="T90" fmla="*/ 0 w 624"/>
                <a:gd name="T91" fmla="*/ 0 h 415"/>
                <a:gd name="T92" fmla="*/ 0 w 624"/>
                <a:gd name="T93" fmla="*/ 0 h 415"/>
                <a:gd name="T94" fmla="*/ 0 w 624"/>
                <a:gd name="T95" fmla="*/ 0 h 415"/>
                <a:gd name="T96" fmla="*/ 0 w 624"/>
                <a:gd name="T97" fmla="*/ 0 h 415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624"/>
                <a:gd name="T148" fmla="*/ 0 h 415"/>
                <a:gd name="T149" fmla="*/ 624 w 624"/>
                <a:gd name="T150" fmla="*/ 415 h 415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624" h="415">
                  <a:moveTo>
                    <a:pt x="617" y="131"/>
                  </a:moveTo>
                  <a:lnTo>
                    <a:pt x="546" y="72"/>
                  </a:lnTo>
                  <a:lnTo>
                    <a:pt x="476" y="31"/>
                  </a:lnTo>
                  <a:lnTo>
                    <a:pt x="404" y="8"/>
                  </a:lnTo>
                  <a:lnTo>
                    <a:pt x="332" y="0"/>
                  </a:lnTo>
                  <a:lnTo>
                    <a:pt x="257" y="5"/>
                  </a:lnTo>
                  <a:lnTo>
                    <a:pt x="183" y="26"/>
                  </a:lnTo>
                  <a:lnTo>
                    <a:pt x="107" y="61"/>
                  </a:lnTo>
                  <a:lnTo>
                    <a:pt x="31" y="108"/>
                  </a:lnTo>
                  <a:lnTo>
                    <a:pt x="15" y="133"/>
                  </a:lnTo>
                  <a:lnTo>
                    <a:pt x="6" y="158"/>
                  </a:lnTo>
                  <a:lnTo>
                    <a:pt x="0" y="179"/>
                  </a:lnTo>
                  <a:lnTo>
                    <a:pt x="1" y="201"/>
                  </a:lnTo>
                  <a:lnTo>
                    <a:pt x="6" y="219"/>
                  </a:lnTo>
                  <a:lnTo>
                    <a:pt x="20" y="238"/>
                  </a:lnTo>
                  <a:lnTo>
                    <a:pt x="41" y="256"/>
                  </a:lnTo>
                  <a:lnTo>
                    <a:pt x="71" y="274"/>
                  </a:lnTo>
                  <a:lnTo>
                    <a:pt x="65" y="293"/>
                  </a:lnTo>
                  <a:lnTo>
                    <a:pt x="68" y="310"/>
                  </a:lnTo>
                  <a:lnTo>
                    <a:pt x="76" y="324"/>
                  </a:lnTo>
                  <a:lnTo>
                    <a:pt x="93" y="337"/>
                  </a:lnTo>
                  <a:lnTo>
                    <a:pt x="113" y="345"/>
                  </a:lnTo>
                  <a:lnTo>
                    <a:pt x="137" y="353"/>
                  </a:lnTo>
                  <a:lnTo>
                    <a:pt x="162" y="355"/>
                  </a:lnTo>
                  <a:lnTo>
                    <a:pt x="190" y="357"/>
                  </a:lnTo>
                  <a:lnTo>
                    <a:pt x="205" y="380"/>
                  </a:lnTo>
                  <a:lnTo>
                    <a:pt x="220" y="398"/>
                  </a:lnTo>
                  <a:lnTo>
                    <a:pt x="237" y="409"/>
                  </a:lnTo>
                  <a:lnTo>
                    <a:pt x="257" y="415"/>
                  </a:lnTo>
                  <a:lnTo>
                    <a:pt x="277" y="413"/>
                  </a:lnTo>
                  <a:lnTo>
                    <a:pt x="299" y="406"/>
                  </a:lnTo>
                  <a:lnTo>
                    <a:pt x="325" y="392"/>
                  </a:lnTo>
                  <a:lnTo>
                    <a:pt x="354" y="372"/>
                  </a:lnTo>
                  <a:lnTo>
                    <a:pt x="387" y="383"/>
                  </a:lnTo>
                  <a:lnTo>
                    <a:pt x="416" y="389"/>
                  </a:lnTo>
                  <a:lnTo>
                    <a:pt x="440" y="388"/>
                  </a:lnTo>
                  <a:lnTo>
                    <a:pt x="460" y="383"/>
                  </a:lnTo>
                  <a:lnTo>
                    <a:pt x="476" y="370"/>
                  </a:lnTo>
                  <a:lnTo>
                    <a:pt x="487" y="354"/>
                  </a:lnTo>
                  <a:lnTo>
                    <a:pt x="495" y="333"/>
                  </a:lnTo>
                  <a:lnTo>
                    <a:pt x="501" y="308"/>
                  </a:lnTo>
                  <a:lnTo>
                    <a:pt x="536" y="300"/>
                  </a:lnTo>
                  <a:lnTo>
                    <a:pt x="567" y="290"/>
                  </a:lnTo>
                  <a:lnTo>
                    <a:pt x="590" y="273"/>
                  </a:lnTo>
                  <a:lnTo>
                    <a:pt x="608" y="253"/>
                  </a:lnTo>
                  <a:lnTo>
                    <a:pt x="618" y="227"/>
                  </a:lnTo>
                  <a:lnTo>
                    <a:pt x="624" y="200"/>
                  </a:lnTo>
                  <a:lnTo>
                    <a:pt x="622" y="166"/>
                  </a:lnTo>
                  <a:lnTo>
                    <a:pt x="617" y="131"/>
                  </a:lnTo>
                  <a:close/>
                </a:path>
              </a:pathLst>
            </a:custGeom>
            <a:solidFill>
              <a:srgbClr val="B87A6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58" name="Freeform 24"/>
            <p:cNvSpPr>
              <a:spLocks/>
            </p:cNvSpPr>
            <p:nvPr/>
          </p:nvSpPr>
          <p:spPr bwMode="auto">
            <a:xfrm>
              <a:off x="4863" y="2209"/>
              <a:ext cx="168" cy="169"/>
            </a:xfrm>
            <a:custGeom>
              <a:avLst/>
              <a:gdLst>
                <a:gd name="T0" fmla="*/ 0 w 506"/>
                <a:gd name="T1" fmla="*/ 0 h 339"/>
                <a:gd name="T2" fmla="*/ 0 w 506"/>
                <a:gd name="T3" fmla="*/ 0 h 339"/>
                <a:gd name="T4" fmla="*/ 0 w 506"/>
                <a:gd name="T5" fmla="*/ 0 h 339"/>
                <a:gd name="T6" fmla="*/ 0 w 506"/>
                <a:gd name="T7" fmla="*/ 0 h 339"/>
                <a:gd name="T8" fmla="*/ 0 w 506"/>
                <a:gd name="T9" fmla="*/ 0 h 339"/>
                <a:gd name="T10" fmla="*/ 0 w 506"/>
                <a:gd name="T11" fmla="*/ 0 h 339"/>
                <a:gd name="T12" fmla="*/ 0 w 506"/>
                <a:gd name="T13" fmla="*/ 0 h 339"/>
                <a:gd name="T14" fmla="*/ 0 w 506"/>
                <a:gd name="T15" fmla="*/ 0 h 339"/>
                <a:gd name="T16" fmla="*/ 0 w 506"/>
                <a:gd name="T17" fmla="*/ 0 h 339"/>
                <a:gd name="T18" fmla="*/ 0 w 506"/>
                <a:gd name="T19" fmla="*/ 0 h 339"/>
                <a:gd name="T20" fmla="*/ 0 w 506"/>
                <a:gd name="T21" fmla="*/ 0 h 339"/>
                <a:gd name="T22" fmla="*/ 0 w 506"/>
                <a:gd name="T23" fmla="*/ 0 h 339"/>
                <a:gd name="T24" fmla="*/ 0 w 506"/>
                <a:gd name="T25" fmla="*/ 0 h 339"/>
                <a:gd name="T26" fmla="*/ 0 w 506"/>
                <a:gd name="T27" fmla="*/ 0 h 339"/>
                <a:gd name="T28" fmla="*/ 0 w 506"/>
                <a:gd name="T29" fmla="*/ 0 h 339"/>
                <a:gd name="T30" fmla="*/ 0 w 506"/>
                <a:gd name="T31" fmla="*/ 0 h 339"/>
                <a:gd name="T32" fmla="*/ 0 w 506"/>
                <a:gd name="T33" fmla="*/ 0 h 339"/>
                <a:gd name="T34" fmla="*/ 0 w 506"/>
                <a:gd name="T35" fmla="*/ 0 h 339"/>
                <a:gd name="T36" fmla="*/ 0 w 506"/>
                <a:gd name="T37" fmla="*/ 0 h 339"/>
                <a:gd name="T38" fmla="*/ 0 w 506"/>
                <a:gd name="T39" fmla="*/ 1 h 339"/>
                <a:gd name="T40" fmla="*/ 0 w 506"/>
                <a:gd name="T41" fmla="*/ 1 h 339"/>
                <a:gd name="T42" fmla="*/ 0 w 506"/>
                <a:gd name="T43" fmla="*/ 1 h 339"/>
                <a:gd name="T44" fmla="*/ 0 w 506"/>
                <a:gd name="T45" fmla="*/ 1 h 339"/>
                <a:gd name="T46" fmla="*/ 0 w 506"/>
                <a:gd name="T47" fmla="*/ 1 h 339"/>
                <a:gd name="T48" fmla="*/ 0 w 506"/>
                <a:gd name="T49" fmla="*/ 1 h 339"/>
                <a:gd name="T50" fmla="*/ 0 w 506"/>
                <a:gd name="T51" fmla="*/ 1 h 339"/>
                <a:gd name="T52" fmla="*/ 0 w 506"/>
                <a:gd name="T53" fmla="*/ 1 h 339"/>
                <a:gd name="T54" fmla="*/ 0 w 506"/>
                <a:gd name="T55" fmla="*/ 1 h 339"/>
                <a:gd name="T56" fmla="*/ 0 w 506"/>
                <a:gd name="T57" fmla="*/ 1 h 339"/>
                <a:gd name="T58" fmla="*/ 0 w 506"/>
                <a:gd name="T59" fmla="*/ 1 h 339"/>
                <a:gd name="T60" fmla="*/ 0 w 506"/>
                <a:gd name="T61" fmla="*/ 1 h 339"/>
                <a:gd name="T62" fmla="*/ 0 w 506"/>
                <a:gd name="T63" fmla="*/ 1 h 339"/>
                <a:gd name="T64" fmla="*/ 0 w 506"/>
                <a:gd name="T65" fmla="*/ 1 h 339"/>
                <a:gd name="T66" fmla="*/ 0 w 506"/>
                <a:gd name="T67" fmla="*/ 1 h 339"/>
                <a:gd name="T68" fmla="*/ 0 w 506"/>
                <a:gd name="T69" fmla="*/ 1 h 339"/>
                <a:gd name="T70" fmla="*/ 0 w 506"/>
                <a:gd name="T71" fmla="*/ 1 h 339"/>
                <a:gd name="T72" fmla="*/ 0 w 506"/>
                <a:gd name="T73" fmla="*/ 1 h 339"/>
                <a:gd name="T74" fmla="*/ 0 w 506"/>
                <a:gd name="T75" fmla="*/ 1 h 339"/>
                <a:gd name="T76" fmla="*/ 0 w 506"/>
                <a:gd name="T77" fmla="*/ 1 h 339"/>
                <a:gd name="T78" fmla="*/ 0 w 506"/>
                <a:gd name="T79" fmla="*/ 1 h 339"/>
                <a:gd name="T80" fmla="*/ 0 w 506"/>
                <a:gd name="T81" fmla="*/ 0 h 339"/>
                <a:gd name="T82" fmla="*/ 0 w 506"/>
                <a:gd name="T83" fmla="*/ 0 h 339"/>
                <a:gd name="T84" fmla="*/ 0 w 506"/>
                <a:gd name="T85" fmla="*/ 0 h 339"/>
                <a:gd name="T86" fmla="*/ 0 w 506"/>
                <a:gd name="T87" fmla="*/ 0 h 339"/>
                <a:gd name="T88" fmla="*/ 0 w 506"/>
                <a:gd name="T89" fmla="*/ 0 h 339"/>
                <a:gd name="T90" fmla="*/ 0 w 506"/>
                <a:gd name="T91" fmla="*/ 0 h 339"/>
                <a:gd name="T92" fmla="*/ 0 w 506"/>
                <a:gd name="T93" fmla="*/ 0 h 339"/>
                <a:gd name="T94" fmla="*/ 0 w 506"/>
                <a:gd name="T95" fmla="*/ 0 h 339"/>
                <a:gd name="T96" fmla="*/ 0 w 506"/>
                <a:gd name="T97" fmla="*/ 0 h 33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506"/>
                <a:gd name="T148" fmla="*/ 0 h 339"/>
                <a:gd name="T149" fmla="*/ 506 w 506"/>
                <a:gd name="T150" fmla="*/ 339 h 339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506" h="339">
                  <a:moveTo>
                    <a:pt x="501" y="108"/>
                  </a:moveTo>
                  <a:lnTo>
                    <a:pt x="443" y="59"/>
                  </a:lnTo>
                  <a:lnTo>
                    <a:pt x="387" y="27"/>
                  </a:lnTo>
                  <a:lnTo>
                    <a:pt x="328" y="7"/>
                  </a:lnTo>
                  <a:lnTo>
                    <a:pt x="270" y="0"/>
                  </a:lnTo>
                  <a:lnTo>
                    <a:pt x="209" y="6"/>
                  </a:lnTo>
                  <a:lnTo>
                    <a:pt x="148" y="23"/>
                  </a:lnTo>
                  <a:lnTo>
                    <a:pt x="86" y="50"/>
                  </a:lnTo>
                  <a:lnTo>
                    <a:pt x="26" y="89"/>
                  </a:lnTo>
                  <a:lnTo>
                    <a:pt x="13" y="109"/>
                  </a:lnTo>
                  <a:lnTo>
                    <a:pt x="4" y="130"/>
                  </a:lnTo>
                  <a:lnTo>
                    <a:pt x="0" y="147"/>
                  </a:lnTo>
                  <a:lnTo>
                    <a:pt x="0" y="164"/>
                  </a:lnTo>
                  <a:lnTo>
                    <a:pt x="4" y="178"/>
                  </a:lnTo>
                  <a:lnTo>
                    <a:pt x="14" y="194"/>
                  </a:lnTo>
                  <a:lnTo>
                    <a:pt x="31" y="209"/>
                  </a:lnTo>
                  <a:lnTo>
                    <a:pt x="55" y="225"/>
                  </a:lnTo>
                  <a:lnTo>
                    <a:pt x="50" y="239"/>
                  </a:lnTo>
                  <a:lnTo>
                    <a:pt x="54" y="254"/>
                  </a:lnTo>
                  <a:lnTo>
                    <a:pt x="61" y="266"/>
                  </a:lnTo>
                  <a:lnTo>
                    <a:pt x="75" y="276"/>
                  </a:lnTo>
                  <a:lnTo>
                    <a:pt x="91" y="282"/>
                  </a:lnTo>
                  <a:lnTo>
                    <a:pt x="110" y="288"/>
                  </a:lnTo>
                  <a:lnTo>
                    <a:pt x="131" y="292"/>
                  </a:lnTo>
                  <a:lnTo>
                    <a:pt x="155" y="293"/>
                  </a:lnTo>
                  <a:lnTo>
                    <a:pt x="167" y="311"/>
                  </a:lnTo>
                  <a:lnTo>
                    <a:pt x="179" y="326"/>
                  </a:lnTo>
                  <a:lnTo>
                    <a:pt x="192" y="333"/>
                  </a:lnTo>
                  <a:lnTo>
                    <a:pt x="208" y="339"/>
                  </a:lnTo>
                  <a:lnTo>
                    <a:pt x="223" y="337"/>
                  </a:lnTo>
                  <a:lnTo>
                    <a:pt x="243" y="331"/>
                  </a:lnTo>
                  <a:lnTo>
                    <a:pt x="263" y="318"/>
                  </a:lnTo>
                  <a:lnTo>
                    <a:pt x="287" y="302"/>
                  </a:lnTo>
                  <a:lnTo>
                    <a:pt x="314" y="311"/>
                  </a:lnTo>
                  <a:lnTo>
                    <a:pt x="338" y="316"/>
                  </a:lnTo>
                  <a:lnTo>
                    <a:pt x="356" y="315"/>
                  </a:lnTo>
                  <a:lnTo>
                    <a:pt x="373" y="311"/>
                  </a:lnTo>
                  <a:lnTo>
                    <a:pt x="386" y="301"/>
                  </a:lnTo>
                  <a:lnTo>
                    <a:pt x="395" y="289"/>
                  </a:lnTo>
                  <a:lnTo>
                    <a:pt x="401" y="271"/>
                  </a:lnTo>
                  <a:lnTo>
                    <a:pt x="407" y="251"/>
                  </a:lnTo>
                  <a:lnTo>
                    <a:pt x="435" y="245"/>
                  </a:lnTo>
                  <a:lnTo>
                    <a:pt x="460" y="237"/>
                  </a:lnTo>
                  <a:lnTo>
                    <a:pt x="479" y="222"/>
                  </a:lnTo>
                  <a:lnTo>
                    <a:pt x="494" y="207"/>
                  </a:lnTo>
                  <a:lnTo>
                    <a:pt x="501" y="187"/>
                  </a:lnTo>
                  <a:lnTo>
                    <a:pt x="506" y="164"/>
                  </a:lnTo>
                  <a:lnTo>
                    <a:pt x="506" y="136"/>
                  </a:lnTo>
                  <a:lnTo>
                    <a:pt x="501" y="108"/>
                  </a:lnTo>
                  <a:close/>
                </a:path>
              </a:pathLst>
            </a:custGeom>
            <a:solidFill>
              <a:srgbClr val="A6736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59" name="Freeform 25"/>
            <p:cNvSpPr>
              <a:spLocks/>
            </p:cNvSpPr>
            <p:nvPr/>
          </p:nvSpPr>
          <p:spPr bwMode="auto">
            <a:xfrm>
              <a:off x="4895" y="2222"/>
              <a:ext cx="108" cy="109"/>
            </a:xfrm>
            <a:custGeom>
              <a:avLst/>
              <a:gdLst>
                <a:gd name="T0" fmla="*/ 0 w 326"/>
                <a:gd name="T1" fmla="*/ 1 h 218"/>
                <a:gd name="T2" fmla="*/ 0 w 326"/>
                <a:gd name="T3" fmla="*/ 1 h 218"/>
                <a:gd name="T4" fmla="*/ 0 w 326"/>
                <a:gd name="T5" fmla="*/ 1 h 218"/>
                <a:gd name="T6" fmla="*/ 0 w 326"/>
                <a:gd name="T7" fmla="*/ 1 h 218"/>
                <a:gd name="T8" fmla="*/ 0 w 326"/>
                <a:gd name="T9" fmla="*/ 0 h 218"/>
                <a:gd name="T10" fmla="*/ 0 w 326"/>
                <a:gd name="T11" fmla="*/ 1 h 218"/>
                <a:gd name="T12" fmla="*/ 0 w 326"/>
                <a:gd name="T13" fmla="*/ 1 h 218"/>
                <a:gd name="T14" fmla="*/ 0 w 326"/>
                <a:gd name="T15" fmla="*/ 1 h 218"/>
                <a:gd name="T16" fmla="*/ 0 w 326"/>
                <a:gd name="T17" fmla="*/ 1 h 218"/>
                <a:gd name="T18" fmla="*/ 0 w 326"/>
                <a:gd name="T19" fmla="*/ 1 h 218"/>
                <a:gd name="T20" fmla="*/ 0 w 326"/>
                <a:gd name="T21" fmla="*/ 1 h 218"/>
                <a:gd name="T22" fmla="*/ 0 w 326"/>
                <a:gd name="T23" fmla="*/ 1 h 218"/>
                <a:gd name="T24" fmla="*/ 0 w 326"/>
                <a:gd name="T25" fmla="*/ 1 h 218"/>
                <a:gd name="T26" fmla="*/ 0 w 326"/>
                <a:gd name="T27" fmla="*/ 1 h 218"/>
                <a:gd name="T28" fmla="*/ 0 w 326"/>
                <a:gd name="T29" fmla="*/ 1 h 218"/>
                <a:gd name="T30" fmla="*/ 0 w 326"/>
                <a:gd name="T31" fmla="*/ 1 h 218"/>
                <a:gd name="T32" fmla="*/ 0 w 326"/>
                <a:gd name="T33" fmla="*/ 1 h 218"/>
                <a:gd name="T34" fmla="*/ 0 w 326"/>
                <a:gd name="T35" fmla="*/ 1 h 218"/>
                <a:gd name="T36" fmla="*/ 0 w 326"/>
                <a:gd name="T37" fmla="*/ 1 h 218"/>
                <a:gd name="T38" fmla="*/ 0 w 326"/>
                <a:gd name="T39" fmla="*/ 1 h 218"/>
                <a:gd name="T40" fmla="*/ 0 w 326"/>
                <a:gd name="T41" fmla="*/ 1 h 218"/>
                <a:gd name="T42" fmla="*/ 0 w 326"/>
                <a:gd name="T43" fmla="*/ 1 h 218"/>
                <a:gd name="T44" fmla="*/ 0 w 326"/>
                <a:gd name="T45" fmla="*/ 1 h 218"/>
                <a:gd name="T46" fmla="*/ 0 w 326"/>
                <a:gd name="T47" fmla="*/ 1 h 218"/>
                <a:gd name="T48" fmla="*/ 0 w 326"/>
                <a:gd name="T49" fmla="*/ 1 h 218"/>
                <a:gd name="T50" fmla="*/ 0 w 326"/>
                <a:gd name="T51" fmla="*/ 1 h 218"/>
                <a:gd name="T52" fmla="*/ 0 w 326"/>
                <a:gd name="T53" fmla="*/ 1 h 218"/>
                <a:gd name="T54" fmla="*/ 0 w 326"/>
                <a:gd name="T55" fmla="*/ 1 h 218"/>
                <a:gd name="T56" fmla="*/ 0 w 326"/>
                <a:gd name="T57" fmla="*/ 1 h 218"/>
                <a:gd name="T58" fmla="*/ 0 w 326"/>
                <a:gd name="T59" fmla="*/ 1 h 218"/>
                <a:gd name="T60" fmla="*/ 0 w 326"/>
                <a:gd name="T61" fmla="*/ 1 h 218"/>
                <a:gd name="T62" fmla="*/ 0 w 326"/>
                <a:gd name="T63" fmla="*/ 1 h 218"/>
                <a:gd name="T64" fmla="*/ 0 w 326"/>
                <a:gd name="T65" fmla="*/ 1 h 218"/>
                <a:gd name="T66" fmla="*/ 0 w 326"/>
                <a:gd name="T67" fmla="*/ 1 h 218"/>
                <a:gd name="T68" fmla="*/ 0 w 326"/>
                <a:gd name="T69" fmla="*/ 1 h 218"/>
                <a:gd name="T70" fmla="*/ 0 w 326"/>
                <a:gd name="T71" fmla="*/ 1 h 218"/>
                <a:gd name="T72" fmla="*/ 0 w 326"/>
                <a:gd name="T73" fmla="*/ 1 h 218"/>
                <a:gd name="T74" fmla="*/ 0 w 326"/>
                <a:gd name="T75" fmla="*/ 1 h 218"/>
                <a:gd name="T76" fmla="*/ 0 w 326"/>
                <a:gd name="T77" fmla="*/ 1 h 218"/>
                <a:gd name="T78" fmla="*/ 0 w 326"/>
                <a:gd name="T79" fmla="*/ 1 h 218"/>
                <a:gd name="T80" fmla="*/ 0 w 326"/>
                <a:gd name="T81" fmla="*/ 1 h 218"/>
                <a:gd name="T82" fmla="*/ 0 w 326"/>
                <a:gd name="T83" fmla="*/ 1 h 218"/>
                <a:gd name="T84" fmla="*/ 0 w 326"/>
                <a:gd name="T85" fmla="*/ 1 h 218"/>
                <a:gd name="T86" fmla="*/ 0 w 326"/>
                <a:gd name="T87" fmla="*/ 1 h 218"/>
                <a:gd name="T88" fmla="*/ 0 w 326"/>
                <a:gd name="T89" fmla="*/ 1 h 218"/>
                <a:gd name="T90" fmla="*/ 0 w 326"/>
                <a:gd name="T91" fmla="*/ 1 h 218"/>
                <a:gd name="T92" fmla="*/ 0 w 326"/>
                <a:gd name="T93" fmla="*/ 1 h 218"/>
                <a:gd name="T94" fmla="*/ 0 w 326"/>
                <a:gd name="T95" fmla="*/ 1 h 218"/>
                <a:gd name="T96" fmla="*/ 0 w 326"/>
                <a:gd name="T97" fmla="*/ 1 h 21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26"/>
                <a:gd name="T148" fmla="*/ 0 h 218"/>
                <a:gd name="T149" fmla="*/ 326 w 326"/>
                <a:gd name="T150" fmla="*/ 218 h 218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26" h="218">
                  <a:moveTo>
                    <a:pt x="323" y="69"/>
                  </a:moveTo>
                  <a:lnTo>
                    <a:pt x="285" y="37"/>
                  </a:lnTo>
                  <a:lnTo>
                    <a:pt x="249" y="17"/>
                  </a:lnTo>
                  <a:lnTo>
                    <a:pt x="211" y="3"/>
                  </a:lnTo>
                  <a:lnTo>
                    <a:pt x="174" y="0"/>
                  </a:lnTo>
                  <a:lnTo>
                    <a:pt x="134" y="2"/>
                  </a:lnTo>
                  <a:lnTo>
                    <a:pt x="95" y="14"/>
                  </a:lnTo>
                  <a:lnTo>
                    <a:pt x="55" y="31"/>
                  </a:lnTo>
                  <a:lnTo>
                    <a:pt x="16" y="57"/>
                  </a:lnTo>
                  <a:lnTo>
                    <a:pt x="7" y="69"/>
                  </a:lnTo>
                  <a:lnTo>
                    <a:pt x="3" y="82"/>
                  </a:lnTo>
                  <a:lnTo>
                    <a:pt x="0" y="94"/>
                  </a:lnTo>
                  <a:lnTo>
                    <a:pt x="2" y="105"/>
                  </a:lnTo>
                  <a:lnTo>
                    <a:pt x="3" y="114"/>
                  </a:lnTo>
                  <a:lnTo>
                    <a:pt x="11" y="125"/>
                  </a:lnTo>
                  <a:lnTo>
                    <a:pt x="21" y="134"/>
                  </a:lnTo>
                  <a:lnTo>
                    <a:pt x="38" y="144"/>
                  </a:lnTo>
                  <a:lnTo>
                    <a:pt x="34" y="152"/>
                  </a:lnTo>
                  <a:lnTo>
                    <a:pt x="34" y="161"/>
                  </a:lnTo>
                  <a:lnTo>
                    <a:pt x="38" y="169"/>
                  </a:lnTo>
                  <a:lnTo>
                    <a:pt x="48" y="176"/>
                  </a:lnTo>
                  <a:lnTo>
                    <a:pt x="58" y="180"/>
                  </a:lnTo>
                  <a:lnTo>
                    <a:pt x="71" y="184"/>
                  </a:lnTo>
                  <a:lnTo>
                    <a:pt x="85" y="185"/>
                  </a:lnTo>
                  <a:lnTo>
                    <a:pt x="100" y="186"/>
                  </a:lnTo>
                  <a:lnTo>
                    <a:pt x="107" y="198"/>
                  </a:lnTo>
                  <a:lnTo>
                    <a:pt x="116" y="208"/>
                  </a:lnTo>
                  <a:lnTo>
                    <a:pt x="124" y="214"/>
                  </a:lnTo>
                  <a:lnTo>
                    <a:pt x="134" y="218"/>
                  </a:lnTo>
                  <a:lnTo>
                    <a:pt x="143" y="216"/>
                  </a:lnTo>
                  <a:lnTo>
                    <a:pt x="155" y="212"/>
                  </a:lnTo>
                  <a:lnTo>
                    <a:pt x="168" y="205"/>
                  </a:lnTo>
                  <a:lnTo>
                    <a:pt x="185" y="195"/>
                  </a:lnTo>
                  <a:lnTo>
                    <a:pt x="202" y="201"/>
                  </a:lnTo>
                  <a:lnTo>
                    <a:pt x="218" y="203"/>
                  </a:lnTo>
                  <a:lnTo>
                    <a:pt x="229" y="202"/>
                  </a:lnTo>
                  <a:lnTo>
                    <a:pt x="240" y="199"/>
                  </a:lnTo>
                  <a:lnTo>
                    <a:pt x="247" y="192"/>
                  </a:lnTo>
                  <a:lnTo>
                    <a:pt x="254" y="184"/>
                  </a:lnTo>
                  <a:lnTo>
                    <a:pt x="259" y="172"/>
                  </a:lnTo>
                  <a:lnTo>
                    <a:pt x="263" y="160"/>
                  </a:lnTo>
                  <a:lnTo>
                    <a:pt x="280" y="156"/>
                  </a:lnTo>
                  <a:lnTo>
                    <a:pt x="297" y="150"/>
                  </a:lnTo>
                  <a:lnTo>
                    <a:pt x="308" y="142"/>
                  </a:lnTo>
                  <a:lnTo>
                    <a:pt x="318" y="131"/>
                  </a:lnTo>
                  <a:lnTo>
                    <a:pt x="322" y="118"/>
                  </a:lnTo>
                  <a:lnTo>
                    <a:pt x="326" y="104"/>
                  </a:lnTo>
                  <a:lnTo>
                    <a:pt x="325" y="87"/>
                  </a:lnTo>
                  <a:lnTo>
                    <a:pt x="323" y="69"/>
                  </a:lnTo>
                  <a:close/>
                </a:path>
              </a:pathLst>
            </a:custGeom>
            <a:solidFill>
              <a:srgbClr val="73403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60" name="Freeform 26"/>
            <p:cNvSpPr>
              <a:spLocks/>
            </p:cNvSpPr>
            <p:nvPr/>
          </p:nvSpPr>
          <p:spPr bwMode="auto">
            <a:xfrm>
              <a:off x="4692" y="1761"/>
              <a:ext cx="543" cy="569"/>
            </a:xfrm>
            <a:custGeom>
              <a:avLst/>
              <a:gdLst>
                <a:gd name="T0" fmla="*/ 0 w 1629"/>
                <a:gd name="T1" fmla="*/ 1 h 1139"/>
                <a:gd name="T2" fmla="*/ 0 w 1629"/>
                <a:gd name="T3" fmla="*/ 1 h 1139"/>
                <a:gd name="T4" fmla="*/ 0 w 1629"/>
                <a:gd name="T5" fmla="*/ 1 h 1139"/>
                <a:gd name="T6" fmla="*/ 0 w 1629"/>
                <a:gd name="T7" fmla="*/ 1 h 1139"/>
                <a:gd name="T8" fmla="*/ 0 w 1629"/>
                <a:gd name="T9" fmla="*/ 0 h 1139"/>
                <a:gd name="T10" fmla="*/ 0 w 1629"/>
                <a:gd name="T11" fmla="*/ 0 h 1139"/>
                <a:gd name="T12" fmla="*/ 0 w 1629"/>
                <a:gd name="T13" fmla="*/ 0 h 1139"/>
                <a:gd name="T14" fmla="*/ 0 w 1629"/>
                <a:gd name="T15" fmla="*/ 0 h 1139"/>
                <a:gd name="T16" fmla="*/ 0 w 1629"/>
                <a:gd name="T17" fmla="*/ 0 h 1139"/>
                <a:gd name="T18" fmla="*/ 0 w 1629"/>
                <a:gd name="T19" fmla="*/ 0 h 1139"/>
                <a:gd name="T20" fmla="*/ 0 w 1629"/>
                <a:gd name="T21" fmla="*/ 0 h 1139"/>
                <a:gd name="T22" fmla="*/ 0 w 1629"/>
                <a:gd name="T23" fmla="*/ 0 h 1139"/>
                <a:gd name="T24" fmla="*/ 0 w 1629"/>
                <a:gd name="T25" fmla="*/ 0 h 1139"/>
                <a:gd name="T26" fmla="*/ 0 w 1629"/>
                <a:gd name="T27" fmla="*/ 0 h 1139"/>
                <a:gd name="T28" fmla="*/ 0 w 1629"/>
                <a:gd name="T29" fmla="*/ 0 h 1139"/>
                <a:gd name="T30" fmla="*/ 0 w 1629"/>
                <a:gd name="T31" fmla="*/ 0 h 1139"/>
                <a:gd name="T32" fmla="*/ 0 w 1629"/>
                <a:gd name="T33" fmla="*/ 0 h 1139"/>
                <a:gd name="T34" fmla="*/ 0 w 1629"/>
                <a:gd name="T35" fmla="*/ 0 h 1139"/>
                <a:gd name="T36" fmla="*/ 0 w 1629"/>
                <a:gd name="T37" fmla="*/ 0 h 1139"/>
                <a:gd name="T38" fmla="*/ 0 w 1629"/>
                <a:gd name="T39" fmla="*/ 0 h 1139"/>
                <a:gd name="T40" fmla="*/ 0 w 1629"/>
                <a:gd name="T41" fmla="*/ 0 h 1139"/>
                <a:gd name="T42" fmla="*/ 0 w 1629"/>
                <a:gd name="T43" fmla="*/ 0 h 1139"/>
                <a:gd name="T44" fmla="*/ 0 w 1629"/>
                <a:gd name="T45" fmla="*/ 0 h 1139"/>
                <a:gd name="T46" fmla="*/ 0 w 1629"/>
                <a:gd name="T47" fmla="*/ 0 h 1139"/>
                <a:gd name="T48" fmla="*/ 0 w 1629"/>
                <a:gd name="T49" fmla="*/ 0 h 1139"/>
                <a:gd name="T50" fmla="*/ 0 w 1629"/>
                <a:gd name="T51" fmla="*/ 0 h 1139"/>
                <a:gd name="T52" fmla="*/ 0 w 1629"/>
                <a:gd name="T53" fmla="*/ 0 h 1139"/>
                <a:gd name="T54" fmla="*/ 0 w 1629"/>
                <a:gd name="T55" fmla="*/ 0 h 1139"/>
                <a:gd name="T56" fmla="*/ 0 w 1629"/>
                <a:gd name="T57" fmla="*/ 1 h 1139"/>
                <a:gd name="T58" fmla="*/ 0 w 1629"/>
                <a:gd name="T59" fmla="*/ 1 h 1139"/>
                <a:gd name="T60" fmla="*/ 0 w 1629"/>
                <a:gd name="T61" fmla="*/ 1 h 1139"/>
                <a:gd name="T62" fmla="*/ 0 w 1629"/>
                <a:gd name="T63" fmla="*/ 1 h 1139"/>
                <a:gd name="T64" fmla="*/ 0 w 1629"/>
                <a:gd name="T65" fmla="*/ 1 h 1139"/>
                <a:gd name="T66" fmla="*/ 0 w 1629"/>
                <a:gd name="T67" fmla="*/ 2 h 1139"/>
                <a:gd name="T68" fmla="*/ 0 w 1629"/>
                <a:gd name="T69" fmla="*/ 3 h 1139"/>
                <a:gd name="T70" fmla="*/ 0 w 1629"/>
                <a:gd name="T71" fmla="*/ 3 h 1139"/>
                <a:gd name="T72" fmla="*/ 0 w 1629"/>
                <a:gd name="T73" fmla="*/ 4 h 1139"/>
                <a:gd name="T74" fmla="*/ 0 w 1629"/>
                <a:gd name="T75" fmla="*/ 4 h 1139"/>
                <a:gd name="T76" fmla="*/ 0 w 1629"/>
                <a:gd name="T77" fmla="*/ 4 h 1139"/>
                <a:gd name="T78" fmla="*/ 0 w 1629"/>
                <a:gd name="T79" fmla="*/ 4 h 1139"/>
                <a:gd name="T80" fmla="*/ 0 w 1629"/>
                <a:gd name="T81" fmla="*/ 3 h 1139"/>
                <a:gd name="T82" fmla="*/ 0 w 1629"/>
                <a:gd name="T83" fmla="*/ 3 h 1139"/>
                <a:gd name="T84" fmla="*/ 0 w 1629"/>
                <a:gd name="T85" fmla="*/ 3 h 1139"/>
                <a:gd name="T86" fmla="*/ 0 w 1629"/>
                <a:gd name="T87" fmla="*/ 3 h 1139"/>
                <a:gd name="T88" fmla="*/ 0 w 1629"/>
                <a:gd name="T89" fmla="*/ 3 h 1139"/>
                <a:gd name="T90" fmla="*/ 0 w 1629"/>
                <a:gd name="T91" fmla="*/ 3 h 1139"/>
                <a:gd name="T92" fmla="*/ 0 w 1629"/>
                <a:gd name="T93" fmla="*/ 3 h 1139"/>
                <a:gd name="T94" fmla="*/ 0 w 1629"/>
                <a:gd name="T95" fmla="*/ 3 h 1139"/>
                <a:gd name="T96" fmla="*/ 0 w 1629"/>
                <a:gd name="T97" fmla="*/ 3 h 1139"/>
                <a:gd name="T98" fmla="*/ 0 w 1629"/>
                <a:gd name="T99" fmla="*/ 4 h 1139"/>
                <a:gd name="T100" fmla="*/ 0 w 1629"/>
                <a:gd name="T101" fmla="*/ 4 h 1139"/>
                <a:gd name="T102" fmla="*/ 0 w 1629"/>
                <a:gd name="T103" fmla="*/ 4 h 1139"/>
                <a:gd name="T104" fmla="*/ 0 w 1629"/>
                <a:gd name="T105" fmla="*/ 4 h 1139"/>
                <a:gd name="T106" fmla="*/ 0 w 1629"/>
                <a:gd name="T107" fmla="*/ 3 h 1139"/>
                <a:gd name="T108" fmla="*/ 0 w 1629"/>
                <a:gd name="T109" fmla="*/ 3 h 1139"/>
                <a:gd name="T110" fmla="*/ 0 w 1629"/>
                <a:gd name="T111" fmla="*/ 2 h 1139"/>
                <a:gd name="T112" fmla="*/ 0 w 1629"/>
                <a:gd name="T113" fmla="*/ 1 h 1139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629"/>
                <a:gd name="T172" fmla="*/ 0 h 1139"/>
                <a:gd name="T173" fmla="*/ 1629 w 1629"/>
                <a:gd name="T174" fmla="*/ 1139 h 1139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629" h="1139">
                  <a:moveTo>
                    <a:pt x="65" y="491"/>
                  </a:moveTo>
                  <a:lnTo>
                    <a:pt x="86" y="405"/>
                  </a:lnTo>
                  <a:lnTo>
                    <a:pt x="113" y="329"/>
                  </a:lnTo>
                  <a:lnTo>
                    <a:pt x="144" y="260"/>
                  </a:lnTo>
                  <a:lnTo>
                    <a:pt x="179" y="202"/>
                  </a:lnTo>
                  <a:lnTo>
                    <a:pt x="219" y="149"/>
                  </a:lnTo>
                  <a:lnTo>
                    <a:pt x="264" y="105"/>
                  </a:lnTo>
                  <a:lnTo>
                    <a:pt x="312" y="70"/>
                  </a:lnTo>
                  <a:lnTo>
                    <a:pt x="366" y="42"/>
                  </a:lnTo>
                  <a:lnTo>
                    <a:pt x="419" y="20"/>
                  </a:lnTo>
                  <a:lnTo>
                    <a:pt x="479" y="7"/>
                  </a:lnTo>
                  <a:lnTo>
                    <a:pt x="541" y="0"/>
                  </a:lnTo>
                  <a:lnTo>
                    <a:pt x="606" y="2"/>
                  </a:lnTo>
                  <a:lnTo>
                    <a:pt x="672" y="8"/>
                  </a:lnTo>
                  <a:lnTo>
                    <a:pt x="741" y="21"/>
                  </a:lnTo>
                  <a:lnTo>
                    <a:pt x="812" y="40"/>
                  </a:lnTo>
                  <a:lnTo>
                    <a:pt x="887" y="66"/>
                  </a:lnTo>
                  <a:lnTo>
                    <a:pt x="971" y="49"/>
                  </a:lnTo>
                  <a:lnTo>
                    <a:pt x="1057" y="37"/>
                  </a:lnTo>
                  <a:lnTo>
                    <a:pt x="1144" y="30"/>
                  </a:lnTo>
                  <a:lnTo>
                    <a:pt x="1230" y="28"/>
                  </a:lnTo>
                  <a:lnTo>
                    <a:pt x="1314" y="27"/>
                  </a:lnTo>
                  <a:lnTo>
                    <a:pt x="1400" y="30"/>
                  </a:lnTo>
                  <a:lnTo>
                    <a:pt x="1487" y="37"/>
                  </a:lnTo>
                  <a:lnTo>
                    <a:pt x="1573" y="46"/>
                  </a:lnTo>
                  <a:lnTo>
                    <a:pt x="1581" y="102"/>
                  </a:lnTo>
                  <a:lnTo>
                    <a:pt x="1590" y="158"/>
                  </a:lnTo>
                  <a:lnTo>
                    <a:pt x="1594" y="215"/>
                  </a:lnTo>
                  <a:lnTo>
                    <a:pt x="1597" y="272"/>
                  </a:lnTo>
                  <a:lnTo>
                    <a:pt x="1595" y="328"/>
                  </a:lnTo>
                  <a:lnTo>
                    <a:pt x="1594" y="386"/>
                  </a:lnTo>
                  <a:lnTo>
                    <a:pt x="1588" y="442"/>
                  </a:lnTo>
                  <a:lnTo>
                    <a:pt x="1583" y="499"/>
                  </a:lnTo>
                  <a:lnTo>
                    <a:pt x="1629" y="709"/>
                  </a:lnTo>
                  <a:lnTo>
                    <a:pt x="1614" y="880"/>
                  </a:lnTo>
                  <a:lnTo>
                    <a:pt x="1544" y="1010"/>
                  </a:lnTo>
                  <a:lnTo>
                    <a:pt x="1437" y="1097"/>
                  </a:lnTo>
                  <a:lnTo>
                    <a:pt x="1303" y="1139"/>
                  </a:lnTo>
                  <a:lnTo>
                    <a:pt x="1158" y="1135"/>
                  </a:lnTo>
                  <a:lnTo>
                    <a:pt x="1014" y="1083"/>
                  </a:lnTo>
                  <a:lnTo>
                    <a:pt x="887" y="982"/>
                  </a:lnTo>
                  <a:lnTo>
                    <a:pt x="861" y="976"/>
                  </a:lnTo>
                  <a:lnTo>
                    <a:pt x="836" y="971"/>
                  </a:lnTo>
                  <a:lnTo>
                    <a:pt x="810" y="964"/>
                  </a:lnTo>
                  <a:lnTo>
                    <a:pt x="785" y="959"/>
                  </a:lnTo>
                  <a:lnTo>
                    <a:pt x="760" y="952"/>
                  </a:lnTo>
                  <a:lnTo>
                    <a:pt x="734" y="947"/>
                  </a:lnTo>
                  <a:lnTo>
                    <a:pt x="709" y="941"/>
                  </a:lnTo>
                  <a:lnTo>
                    <a:pt x="685" y="937"/>
                  </a:lnTo>
                  <a:lnTo>
                    <a:pt x="514" y="1033"/>
                  </a:lnTo>
                  <a:lnTo>
                    <a:pt x="359" y="1085"/>
                  </a:lnTo>
                  <a:lnTo>
                    <a:pt x="223" y="1092"/>
                  </a:lnTo>
                  <a:lnTo>
                    <a:pt x="116" y="1057"/>
                  </a:lnTo>
                  <a:lnTo>
                    <a:pt x="38" y="976"/>
                  </a:lnTo>
                  <a:lnTo>
                    <a:pt x="0" y="854"/>
                  </a:lnTo>
                  <a:lnTo>
                    <a:pt x="7" y="692"/>
                  </a:lnTo>
                  <a:lnTo>
                    <a:pt x="65" y="491"/>
                  </a:lnTo>
                  <a:close/>
                </a:path>
              </a:pathLst>
            </a:custGeom>
            <a:solidFill>
              <a:srgbClr val="C29175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61" name="Freeform 27"/>
            <p:cNvSpPr>
              <a:spLocks/>
            </p:cNvSpPr>
            <p:nvPr/>
          </p:nvSpPr>
          <p:spPr bwMode="auto">
            <a:xfrm>
              <a:off x="4712" y="1784"/>
              <a:ext cx="505" cy="511"/>
            </a:xfrm>
            <a:custGeom>
              <a:avLst/>
              <a:gdLst>
                <a:gd name="T0" fmla="*/ 0 w 1513"/>
                <a:gd name="T1" fmla="*/ 1 h 1024"/>
                <a:gd name="T2" fmla="*/ 0 w 1513"/>
                <a:gd name="T3" fmla="*/ 1 h 1024"/>
                <a:gd name="T4" fmla="*/ 0 w 1513"/>
                <a:gd name="T5" fmla="*/ 1 h 1024"/>
                <a:gd name="T6" fmla="*/ 0 w 1513"/>
                <a:gd name="T7" fmla="*/ 0 h 1024"/>
                <a:gd name="T8" fmla="*/ 0 w 1513"/>
                <a:gd name="T9" fmla="*/ 0 h 1024"/>
                <a:gd name="T10" fmla="*/ 0 w 1513"/>
                <a:gd name="T11" fmla="*/ 0 h 1024"/>
                <a:gd name="T12" fmla="*/ 0 w 1513"/>
                <a:gd name="T13" fmla="*/ 0 h 1024"/>
                <a:gd name="T14" fmla="*/ 0 w 1513"/>
                <a:gd name="T15" fmla="*/ 0 h 1024"/>
                <a:gd name="T16" fmla="*/ 0 w 1513"/>
                <a:gd name="T17" fmla="*/ 0 h 1024"/>
                <a:gd name="T18" fmla="*/ 0 w 1513"/>
                <a:gd name="T19" fmla="*/ 0 h 1024"/>
                <a:gd name="T20" fmla="*/ 0 w 1513"/>
                <a:gd name="T21" fmla="*/ 0 h 1024"/>
                <a:gd name="T22" fmla="*/ 0 w 1513"/>
                <a:gd name="T23" fmla="*/ 0 h 1024"/>
                <a:gd name="T24" fmla="*/ 0 w 1513"/>
                <a:gd name="T25" fmla="*/ 0 h 1024"/>
                <a:gd name="T26" fmla="*/ 0 w 1513"/>
                <a:gd name="T27" fmla="*/ 0 h 1024"/>
                <a:gd name="T28" fmla="*/ 0 w 1513"/>
                <a:gd name="T29" fmla="*/ 0 h 1024"/>
                <a:gd name="T30" fmla="*/ 0 w 1513"/>
                <a:gd name="T31" fmla="*/ 0 h 1024"/>
                <a:gd name="T32" fmla="*/ 0 w 1513"/>
                <a:gd name="T33" fmla="*/ 0 h 1024"/>
                <a:gd name="T34" fmla="*/ 0 w 1513"/>
                <a:gd name="T35" fmla="*/ 0 h 1024"/>
                <a:gd name="T36" fmla="*/ 0 w 1513"/>
                <a:gd name="T37" fmla="*/ 0 h 1024"/>
                <a:gd name="T38" fmla="*/ 0 w 1513"/>
                <a:gd name="T39" fmla="*/ 0 h 1024"/>
                <a:gd name="T40" fmla="*/ 0 w 1513"/>
                <a:gd name="T41" fmla="*/ 0 h 1024"/>
                <a:gd name="T42" fmla="*/ 0 w 1513"/>
                <a:gd name="T43" fmla="*/ 0 h 1024"/>
                <a:gd name="T44" fmla="*/ 0 w 1513"/>
                <a:gd name="T45" fmla="*/ 0 h 1024"/>
                <a:gd name="T46" fmla="*/ 0 w 1513"/>
                <a:gd name="T47" fmla="*/ 0 h 1024"/>
                <a:gd name="T48" fmla="*/ 0 w 1513"/>
                <a:gd name="T49" fmla="*/ 0 h 1024"/>
                <a:gd name="T50" fmla="*/ 0 w 1513"/>
                <a:gd name="T51" fmla="*/ 0 h 1024"/>
                <a:gd name="T52" fmla="*/ 0 w 1513"/>
                <a:gd name="T53" fmla="*/ 0 h 1024"/>
                <a:gd name="T54" fmla="*/ 0 w 1513"/>
                <a:gd name="T55" fmla="*/ 0 h 1024"/>
                <a:gd name="T56" fmla="*/ 0 w 1513"/>
                <a:gd name="T57" fmla="*/ 0 h 1024"/>
                <a:gd name="T58" fmla="*/ 0 w 1513"/>
                <a:gd name="T59" fmla="*/ 1 h 1024"/>
                <a:gd name="T60" fmla="*/ 0 w 1513"/>
                <a:gd name="T61" fmla="*/ 1 h 1024"/>
                <a:gd name="T62" fmla="*/ 0 w 1513"/>
                <a:gd name="T63" fmla="*/ 1 h 1024"/>
                <a:gd name="T64" fmla="*/ 0 w 1513"/>
                <a:gd name="T65" fmla="*/ 1 h 1024"/>
                <a:gd name="T66" fmla="*/ 0 w 1513"/>
                <a:gd name="T67" fmla="*/ 2 h 1024"/>
                <a:gd name="T68" fmla="*/ 0 w 1513"/>
                <a:gd name="T69" fmla="*/ 3 h 1024"/>
                <a:gd name="T70" fmla="*/ 0 w 1513"/>
                <a:gd name="T71" fmla="*/ 3 h 1024"/>
                <a:gd name="T72" fmla="*/ 0 w 1513"/>
                <a:gd name="T73" fmla="*/ 3 h 1024"/>
                <a:gd name="T74" fmla="*/ 0 w 1513"/>
                <a:gd name="T75" fmla="*/ 3 h 1024"/>
                <a:gd name="T76" fmla="*/ 0 w 1513"/>
                <a:gd name="T77" fmla="*/ 3 h 1024"/>
                <a:gd name="T78" fmla="*/ 0 w 1513"/>
                <a:gd name="T79" fmla="*/ 3 h 1024"/>
                <a:gd name="T80" fmla="*/ 0 w 1513"/>
                <a:gd name="T81" fmla="*/ 3 h 1024"/>
                <a:gd name="T82" fmla="*/ 0 w 1513"/>
                <a:gd name="T83" fmla="*/ 3 h 1024"/>
                <a:gd name="T84" fmla="*/ 0 w 1513"/>
                <a:gd name="T85" fmla="*/ 3 h 1024"/>
                <a:gd name="T86" fmla="*/ 0 w 1513"/>
                <a:gd name="T87" fmla="*/ 3 h 1024"/>
                <a:gd name="T88" fmla="*/ 0 w 1513"/>
                <a:gd name="T89" fmla="*/ 3 h 1024"/>
                <a:gd name="T90" fmla="*/ 0 w 1513"/>
                <a:gd name="T91" fmla="*/ 3 h 1024"/>
                <a:gd name="T92" fmla="*/ 0 w 1513"/>
                <a:gd name="T93" fmla="*/ 3 h 1024"/>
                <a:gd name="T94" fmla="*/ 0 w 1513"/>
                <a:gd name="T95" fmla="*/ 3 h 1024"/>
                <a:gd name="T96" fmla="*/ 0 w 1513"/>
                <a:gd name="T97" fmla="*/ 3 h 1024"/>
                <a:gd name="T98" fmla="*/ 0 w 1513"/>
                <a:gd name="T99" fmla="*/ 3 h 1024"/>
                <a:gd name="T100" fmla="*/ 0 w 1513"/>
                <a:gd name="T101" fmla="*/ 3 h 1024"/>
                <a:gd name="T102" fmla="*/ 0 w 1513"/>
                <a:gd name="T103" fmla="*/ 3 h 1024"/>
                <a:gd name="T104" fmla="*/ 0 w 1513"/>
                <a:gd name="T105" fmla="*/ 3 h 1024"/>
                <a:gd name="T106" fmla="*/ 0 w 1513"/>
                <a:gd name="T107" fmla="*/ 3 h 1024"/>
                <a:gd name="T108" fmla="*/ 0 w 1513"/>
                <a:gd name="T109" fmla="*/ 2 h 1024"/>
                <a:gd name="T110" fmla="*/ 0 w 1513"/>
                <a:gd name="T111" fmla="*/ 2 h 1024"/>
                <a:gd name="T112" fmla="*/ 0 w 1513"/>
                <a:gd name="T113" fmla="*/ 1 h 1024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513"/>
                <a:gd name="T172" fmla="*/ 0 h 1024"/>
                <a:gd name="T173" fmla="*/ 1513 w 1513"/>
                <a:gd name="T174" fmla="*/ 1024 h 1024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513" h="1024">
                  <a:moveTo>
                    <a:pt x="59" y="440"/>
                  </a:moveTo>
                  <a:lnTo>
                    <a:pt x="79" y="363"/>
                  </a:lnTo>
                  <a:lnTo>
                    <a:pt x="103" y="295"/>
                  </a:lnTo>
                  <a:lnTo>
                    <a:pt x="131" y="234"/>
                  </a:lnTo>
                  <a:lnTo>
                    <a:pt x="165" y="180"/>
                  </a:lnTo>
                  <a:lnTo>
                    <a:pt x="201" y="132"/>
                  </a:lnTo>
                  <a:lnTo>
                    <a:pt x="242" y="93"/>
                  </a:lnTo>
                  <a:lnTo>
                    <a:pt x="287" y="60"/>
                  </a:lnTo>
                  <a:lnTo>
                    <a:pt x="338" y="37"/>
                  </a:lnTo>
                  <a:lnTo>
                    <a:pt x="388" y="17"/>
                  </a:lnTo>
                  <a:lnTo>
                    <a:pt x="443" y="5"/>
                  </a:lnTo>
                  <a:lnTo>
                    <a:pt x="501" y="0"/>
                  </a:lnTo>
                  <a:lnTo>
                    <a:pt x="561" y="1"/>
                  </a:lnTo>
                  <a:lnTo>
                    <a:pt x="622" y="7"/>
                  </a:lnTo>
                  <a:lnTo>
                    <a:pt x="687" y="18"/>
                  </a:lnTo>
                  <a:lnTo>
                    <a:pt x="753" y="34"/>
                  </a:lnTo>
                  <a:lnTo>
                    <a:pt x="822" y="58"/>
                  </a:lnTo>
                  <a:lnTo>
                    <a:pt x="901" y="43"/>
                  </a:lnTo>
                  <a:lnTo>
                    <a:pt x="981" y="33"/>
                  </a:lnTo>
                  <a:lnTo>
                    <a:pt x="1060" y="26"/>
                  </a:lnTo>
                  <a:lnTo>
                    <a:pt x="1140" y="24"/>
                  </a:lnTo>
                  <a:lnTo>
                    <a:pt x="1219" y="22"/>
                  </a:lnTo>
                  <a:lnTo>
                    <a:pt x="1300" y="26"/>
                  </a:lnTo>
                  <a:lnTo>
                    <a:pt x="1380" y="33"/>
                  </a:lnTo>
                  <a:lnTo>
                    <a:pt x="1460" y="42"/>
                  </a:lnTo>
                  <a:lnTo>
                    <a:pt x="1468" y="93"/>
                  </a:lnTo>
                  <a:lnTo>
                    <a:pt x="1475" y="144"/>
                  </a:lnTo>
                  <a:lnTo>
                    <a:pt x="1479" y="195"/>
                  </a:lnTo>
                  <a:lnTo>
                    <a:pt x="1482" y="246"/>
                  </a:lnTo>
                  <a:lnTo>
                    <a:pt x="1480" y="297"/>
                  </a:lnTo>
                  <a:lnTo>
                    <a:pt x="1479" y="347"/>
                  </a:lnTo>
                  <a:lnTo>
                    <a:pt x="1475" y="398"/>
                  </a:lnTo>
                  <a:lnTo>
                    <a:pt x="1469" y="449"/>
                  </a:lnTo>
                  <a:lnTo>
                    <a:pt x="1513" y="637"/>
                  </a:lnTo>
                  <a:lnTo>
                    <a:pt x="1497" y="791"/>
                  </a:lnTo>
                  <a:lnTo>
                    <a:pt x="1432" y="908"/>
                  </a:lnTo>
                  <a:lnTo>
                    <a:pt x="1333" y="986"/>
                  </a:lnTo>
                  <a:lnTo>
                    <a:pt x="1209" y="1024"/>
                  </a:lnTo>
                  <a:lnTo>
                    <a:pt x="1074" y="1020"/>
                  </a:lnTo>
                  <a:lnTo>
                    <a:pt x="941" y="973"/>
                  </a:lnTo>
                  <a:lnTo>
                    <a:pt x="822" y="883"/>
                  </a:lnTo>
                  <a:lnTo>
                    <a:pt x="798" y="876"/>
                  </a:lnTo>
                  <a:lnTo>
                    <a:pt x="776" y="872"/>
                  </a:lnTo>
                  <a:lnTo>
                    <a:pt x="752" y="866"/>
                  </a:lnTo>
                  <a:lnTo>
                    <a:pt x="729" y="862"/>
                  </a:lnTo>
                  <a:lnTo>
                    <a:pt x="705" y="855"/>
                  </a:lnTo>
                  <a:lnTo>
                    <a:pt x="683" y="850"/>
                  </a:lnTo>
                  <a:lnTo>
                    <a:pt x="659" y="845"/>
                  </a:lnTo>
                  <a:lnTo>
                    <a:pt x="636" y="841"/>
                  </a:lnTo>
                  <a:lnTo>
                    <a:pt x="477" y="927"/>
                  </a:lnTo>
                  <a:lnTo>
                    <a:pt x="333" y="975"/>
                  </a:lnTo>
                  <a:lnTo>
                    <a:pt x="206" y="981"/>
                  </a:lnTo>
                  <a:lnTo>
                    <a:pt x="105" y="949"/>
                  </a:lnTo>
                  <a:lnTo>
                    <a:pt x="33" y="876"/>
                  </a:lnTo>
                  <a:lnTo>
                    <a:pt x="0" y="768"/>
                  </a:lnTo>
                  <a:lnTo>
                    <a:pt x="5" y="622"/>
                  </a:lnTo>
                  <a:lnTo>
                    <a:pt x="59" y="440"/>
                  </a:lnTo>
                  <a:close/>
                </a:path>
              </a:pathLst>
            </a:custGeom>
            <a:solidFill>
              <a:srgbClr val="F2C2A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62" name="Freeform 28"/>
            <p:cNvSpPr>
              <a:spLocks/>
            </p:cNvSpPr>
            <p:nvPr/>
          </p:nvSpPr>
          <p:spPr bwMode="auto">
            <a:xfrm>
              <a:off x="4774" y="1793"/>
              <a:ext cx="93" cy="246"/>
            </a:xfrm>
            <a:custGeom>
              <a:avLst/>
              <a:gdLst>
                <a:gd name="T0" fmla="*/ 0 w 281"/>
                <a:gd name="T1" fmla="*/ 0 h 493"/>
                <a:gd name="T2" fmla="*/ 0 w 281"/>
                <a:gd name="T3" fmla="*/ 0 h 493"/>
                <a:gd name="T4" fmla="*/ 0 w 281"/>
                <a:gd name="T5" fmla="*/ 0 h 493"/>
                <a:gd name="T6" fmla="*/ 0 w 281"/>
                <a:gd name="T7" fmla="*/ 0 h 493"/>
                <a:gd name="T8" fmla="*/ 0 w 281"/>
                <a:gd name="T9" fmla="*/ 0 h 493"/>
                <a:gd name="T10" fmla="*/ 0 w 281"/>
                <a:gd name="T11" fmla="*/ 0 h 493"/>
                <a:gd name="T12" fmla="*/ 0 w 281"/>
                <a:gd name="T13" fmla="*/ 0 h 493"/>
                <a:gd name="T14" fmla="*/ 0 w 281"/>
                <a:gd name="T15" fmla="*/ 0 h 493"/>
                <a:gd name="T16" fmla="*/ 0 w 281"/>
                <a:gd name="T17" fmla="*/ 0 h 493"/>
                <a:gd name="T18" fmla="*/ 0 w 281"/>
                <a:gd name="T19" fmla="*/ 0 h 493"/>
                <a:gd name="T20" fmla="*/ 0 w 281"/>
                <a:gd name="T21" fmla="*/ 0 h 493"/>
                <a:gd name="T22" fmla="*/ 0 w 281"/>
                <a:gd name="T23" fmla="*/ 0 h 493"/>
                <a:gd name="T24" fmla="*/ 0 w 281"/>
                <a:gd name="T25" fmla="*/ 0 h 493"/>
                <a:gd name="T26" fmla="*/ 0 w 281"/>
                <a:gd name="T27" fmla="*/ 0 h 493"/>
                <a:gd name="T28" fmla="*/ 0 w 281"/>
                <a:gd name="T29" fmla="*/ 0 h 493"/>
                <a:gd name="T30" fmla="*/ 0 w 281"/>
                <a:gd name="T31" fmla="*/ 0 h 493"/>
                <a:gd name="T32" fmla="*/ 0 w 281"/>
                <a:gd name="T33" fmla="*/ 1 h 493"/>
                <a:gd name="T34" fmla="*/ 0 w 281"/>
                <a:gd name="T35" fmla="*/ 1 h 493"/>
                <a:gd name="T36" fmla="*/ 0 w 281"/>
                <a:gd name="T37" fmla="*/ 1 h 493"/>
                <a:gd name="T38" fmla="*/ 0 w 281"/>
                <a:gd name="T39" fmla="*/ 1 h 493"/>
                <a:gd name="T40" fmla="*/ 0 w 281"/>
                <a:gd name="T41" fmla="*/ 1 h 493"/>
                <a:gd name="T42" fmla="*/ 0 w 281"/>
                <a:gd name="T43" fmla="*/ 1 h 493"/>
                <a:gd name="T44" fmla="*/ 0 w 281"/>
                <a:gd name="T45" fmla="*/ 1 h 493"/>
                <a:gd name="T46" fmla="*/ 0 w 281"/>
                <a:gd name="T47" fmla="*/ 1 h 493"/>
                <a:gd name="T48" fmla="*/ 0 w 281"/>
                <a:gd name="T49" fmla="*/ 1 h 493"/>
                <a:gd name="T50" fmla="*/ 0 w 281"/>
                <a:gd name="T51" fmla="*/ 0 h 493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281"/>
                <a:gd name="T79" fmla="*/ 0 h 493"/>
                <a:gd name="T80" fmla="*/ 281 w 281"/>
                <a:gd name="T81" fmla="*/ 493 h 493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281" h="493">
                  <a:moveTo>
                    <a:pt x="281" y="117"/>
                  </a:moveTo>
                  <a:lnTo>
                    <a:pt x="281" y="110"/>
                  </a:lnTo>
                  <a:lnTo>
                    <a:pt x="281" y="97"/>
                  </a:lnTo>
                  <a:lnTo>
                    <a:pt x="280" y="76"/>
                  </a:lnTo>
                  <a:lnTo>
                    <a:pt x="276" y="55"/>
                  </a:lnTo>
                  <a:lnTo>
                    <a:pt x="266" y="33"/>
                  </a:lnTo>
                  <a:lnTo>
                    <a:pt x="252" y="15"/>
                  </a:lnTo>
                  <a:lnTo>
                    <a:pt x="231" y="2"/>
                  </a:lnTo>
                  <a:lnTo>
                    <a:pt x="202" y="0"/>
                  </a:lnTo>
                  <a:lnTo>
                    <a:pt x="168" y="4"/>
                  </a:lnTo>
                  <a:lnTo>
                    <a:pt x="139" y="16"/>
                  </a:lnTo>
                  <a:lnTo>
                    <a:pt x="112" y="34"/>
                  </a:lnTo>
                  <a:lnTo>
                    <a:pt x="88" y="62"/>
                  </a:lnTo>
                  <a:lnTo>
                    <a:pt x="64" y="96"/>
                  </a:lnTo>
                  <a:lnTo>
                    <a:pt x="44" y="139"/>
                  </a:lnTo>
                  <a:lnTo>
                    <a:pt x="26" y="192"/>
                  </a:lnTo>
                  <a:lnTo>
                    <a:pt x="12" y="256"/>
                  </a:lnTo>
                  <a:lnTo>
                    <a:pt x="2" y="318"/>
                  </a:lnTo>
                  <a:lnTo>
                    <a:pt x="0" y="370"/>
                  </a:lnTo>
                  <a:lnTo>
                    <a:pt x="6" y="410"/>
                  </a:lnTo>
                  <a:lnTo>
                    <a:pt x="16" y="443"/>
                  </a:lnTo>
                  <a:lnTo>
                    <a:pt x="27" y="465"/>
                  </a:lnTo>
                  <a:lnTo>
                    <a:pt x="39" y="481"/>
                  </a:lnTo>
                  <a:lnTo>
                    <a:pt x="47" y="489"/>
                  </a:lnTo>
                  <a:lnTo>
                    <a:pt x="51" y="493"/>
                  </a:lnTo>
                  <a:lnTo>
                    <a:pt x="281" y="117"/>
                  </a:lnTo>
                  <a:close/>
                </a:path>
              </a:pathLst>
            </a:custGeom>
            <a:solidFill>
              <a:srgbClr val="52210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63" name="Freeform 29"/>
            <p:cNvSpPr>
              <a:spLocks/>
            </p:cNvSpPr>
            <p:nvPr/>
          </p:nvSpPr>
          <p:spPr bwMode="auto">
            <a:xfrm>
              <a:off x="5085" y="1841"/>
              <a:ext cx="75" cy="217"/>
            </a:xfrm>
            <a:custGeom>
              <a:avLst/>
              <a:gdLst>
                <a:gd name="T0" fmla="*/ 0 w 226"/>
                <a:gd name="T1" fmla="*/ 2 h 434"/>
                <a:gd name="T2" fmla="*/ 0 w 226"/>
                <a:gd name="T3" fmla="*/ 1 h 434"/>
                <a:gd name="T4" fmla="*/ 0 w 226"/>
                <a:gd name="T5" fmla="*/ 1 h 434"/>
                <a:gd name="T6" fmla="*/ 0 w 226"/>
                <a:gd name="T7" fmla="*/ 1 h 434"/>
                <a:gd name="T8" fmla="*/ 0 w 226"/>
                <a:gd name="T9" fmla="*/ 1 h 434"/>
                <a:gd name="T10" fmla="*/ 0 w 226"/>
                <a:gd name="T11" fmla="*/ 1 h 434"/>
                <a:gd name="T12" fmla="*/ 0 w 226"/>
                <a:gd name="T13" fmla="*/ 1 h 434"/>
                <a:gd name="T14" fmla="*/ 0 w 226"/>
                <a:gd name="T15" fmla="*/ 1 h 434"/>
                <a:gd name="T16" fmla="*/ 0 w 226"/>
                <a:gd name="T17" fmla="*/ 1 h 434"/>
                <a:gd name="T18" fmla="*/ 0 w 226"/>
                <a:gd name="T19" fmla="*/ 0 h 434"/>
                <a:gd name="T20" fmla="*/ 0 w 226"/>
                <a:gd name="T21" fmla="*/ 1 h 434"/>
                <a:gd name="T22" fmla="*/ 0 w 226"/>
                <a:gd name="T23" fmla="*/ 1 h 434"/>
                <a:gd name="T24" fmla="*/ 0 w 226"/>
                <a:gd name="T25" fmla="*/ 1 h 434"/>
                <a:gd name="T26" fmla="*/ 0 w 226"/>
                <a:gd name="T27" fmla="*/ 1 h 434"/>
                <a:gd name="T28" fmla="*/ 0 w 226"/>
                <a:gd name="T29" fmla="*/ 1 h 434"/>
                <a:gd name="T30" fmla="*/ 0 w 226"/>
                <a:gd name="T31" fmla="*/ 1 h 434"/>
                <a:gd name="T32" fmla="*/ 0 w 226"/>
                <a:gd name="T33" fmla="*/ 2 h 434"/>
                <a:gd name="T34" fmla="*/ 0 w 226"/>
                <a:gd name="T35" fmla="*/ 2 h 43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26"/>
                <a:gd name="T55" fmla="*/ 0 h 434"/>
                <a:gd name="T56" fmla="*/ 226 w 226"/>
                <a:gd name="T57" fmla="*/ 434 h 43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26" h="434">
                  <a:moveTo>
                    <a:pt x="72" y="434"/>
                  </a:moveTo>
                  <a:lnTo>
                    <a:pt x="0" y="74"/>
                  </a:lnTo>
                  <a:lnTo>
                    <a:pt x="3" y="71"/>
                  </a:lnTo>
                  <a:lnTo>
                    <a:pt x="12" y="61"/>
                  </a:lnTo>
                  <a:lnTo>
                    <a:pt x="24" y="50"/>
                  </a:lnTo>
                  <a:lnTo>
                    <a:pt x="44" y="37"/>
                  </a:lnTo>
                  <a:lnTo>
                    <a:pt x="64" y="22"/>
                  </a:lnTo>
                  <a:lnTo>
                    <a:pt x="88" y="10"/>
                  </a:lnTo>
                  <a:lnTo>
                    <a:pt x="112" y="3"/>
                  </a:lnTo>
                  <a:lnTo>
                    <a:pt x="137" y="0"/>
                  </a:lnTo>
                  <a:lnTo>
                    <a:pt x="164" y="3"/>
                  </a:lnTo>
                  <a:lnTo>
                    <a:pt x="191" y="17"/>
                  </a:lnTo>
                  <a:lnTo>
                    <a:pt x="212" y="42"/>
                  </a:lnTo>
                  <a:lnTo>
                    <a:pt x="226" y="84"/>
                  </a:lnTo>
                  <a:lnTo>
                    <a:pt x="222" y="140"/>
                  </a:lnTo>
                  <a:lnTo>
                    <a:pt x="199" y="217"/>
                  </a:lnTo>
                  <a:lnTo>
                    <a:pt x="150" y="313"/>
                  </a:lnTo>
                  <a:lnTo>
                    <a:pt x="72" y="434"/>
                  </a:lnTo>
                  <a:close/>
                </a:path>
              </a:pathLst>
            </a:custGeom>
            <a:solidFill>
              <a:srgbClr val="52210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64" name="Freeform 30"/>
            <p:cNvSpPr>
              <a:spLocks/>
            </p:cNvSpPr>
            <p:nvPr/>
          </p:nvSpPr>
          <p:spPr bwMode="auto">
            <a:xfrm>
              <a:off x="4890" y="1805"/>
              <a:ext cx="227" cy="118"/>
            </a:xfrm>
            <a:custGeom>
              <a:avLst/>
              <a:gdLst>
                <a:gd name="T0" fmla="*/ 0 w 683"/>
                <a:gd name="T1" fmla="*/ 0 h 235"/>
                <a:gd name="T2" fmla="*/ 0 w 683"/>
                <a:gd name="T3" fmla="*/ 1 h 235"/>
                <a:gd name="T4" fmla="*/ 0 w 683"/>
                <a:gd name="T5" fmla="*/ 1 h 235"/>
                <a:gd name="T6" fmla="*/ 0 w 683"/>
                <a:gd name="T7" fmla="*/ 1 h 235"/>
                <a:gd name="T8" fmla="*/ 0 w 683"/>
                <a:gd name="T9" fmla="*/ 1 h 235"/>
                <a:gd name="T10" fmla="*/ 0 w 683"/>
                <a:gd name="T11" fmla="*/ 1 h 235"/>
                <a:gd name="T12" fmla="*/ 0 w 683"/>
                <a:gd name="T13" fmla="*/ 1 h 235"/>
                <a:gd name="T14" fmla="*/ 0 w 683"/>
                <a:gd name="T15" fmla="*/ 1 h 235"/>
                <a:gd name="T16" fmla="*/ 0 w 683"/>
                <a:gd name="T17" fmla="*/ 1 h 235"/>
                <a:gd name="T18" fmla="*/ 0 w 683"/>
                <a:gd name="T19" fmla="*/ 1 h 235"/>
                <a:gd name="T20" fmla="*/ 0 w 683"/>
                <a:gd name="T21" fmla="*/ 1 h 235"/>
                <a:gd name="T22" fmla="*/ 0 w 683"/>
                <a:gd name="T23" fmla="*/ 1 h 235"/>
                <a:gd name="T24" fmla="*/ 0 w 683"/>
                <a:gd name="T25" fmla="*/ 1 h 235"/>
                <a:gd name="T26" fmla="*/ 0 w 683"/>
                <a:gd name="T27" fmla="*/ 1 h 235"/>
                <a:gd name="T28" fmla="*/ 0 w 683"/>
                <a:gd name="T29" fmla="*/ 1 h 235"/>
                <a:gd name="T30" fmla="*/ 0 w 683"/>
                <a:gd name="T31" fmla="*/ 1 h 235"/>
                <a:gd name="T32" fmla="*/ 0 w 683"/>
                <a:gd name="T33" fmla="*/ 1 h 235"/>
                <a:gd name="T34" fmla="*/ 0 w 683"/>
                <a:gd name="T35" fmla="*/ 1 h 235"/>
                <a:gd name="T36" fmla="*/ 0 w 683"/>
                <a:gd name="T37" fmla="*/ 1 h 235"/>
                <a:gd name="T38" fmla="*/ 0 w 683"/>
                <a:gd name="T39" fmla="*/ 1 h 235"/>
                <a:gd name="T40" fmla="*/ 0 w 683"/>
                <a:gd name="T41" fmla="*/ 1 h 235"/>
                <a:gd name="T42" fmla="*/ 0 w 683"/>
                <a:gd name="T43" fmla="*/ 1 h 235"/>
                <a:gd name="T44" fmla="*/ 0 w 683"/>
                <a:gd name="T45" fmla="*/ 1 h 235"/>
                <a:gd name="T46" fmla="*/ 0 w 683"/>
                <a:gd name="T47" fmla="*/ 1 h 235"/>
                <a:gd name="T48" fmla="*/ 0 w 683"/>
                <a:gd name="T49" fmla="*/ 1 h 235"/>
                <a:gd name="T50" fmla="*/ 0 w 683"/>
                <a:gd name="T51" fmla="*/ 1 h 235"/>
                <a:gd name="T52" fmla="*/ 0 w 683"/>
                <a:gd name="T53" fmla="*/ 1 h 235"/>
                <a:gd name="T54" fmla="*/ 0 w 683"/>
                <a:gd name="T55" fmla="*/ 1 h 235"/>
                <a:gd name="T56" fmla="*/ 0 w 683"/>
                <a:gd name="T57" fmla="*/ 1 h 235"/>
                <a:gd name="T58" fmla="*/ 0 w 683"/>
                <a:gd name="T59" fmla="*/ 1 h 235"/>
                <a:gd name="T60" fmla="*/ 0 w 683"/>
                <a:gd name="T61" fmla="*/ 1 h 235"/>
                <a:gd name="T62" fmla="*/ 0 w 683"/>
                <a:gd name="T63" fmla="*/ 1 h 235"/>
                <a:gd name="T64" fmla="*/ 0 w 683"/>
                <a:gd name="T65" fmla="*/ 1 h 235"/>
                <a:gd name="T66" fmla="*/ 0 w 683"/>
                <a:gd name="T67" fmla="*/ 1 h 235"/>
                <a:gd name="T68" fmla="*/ 0 w 683"/>
                <a:gd name="T69" fmla="*/ 1 h 235"/>
                <a:gd name="T70" fmla="*/ 0 w 683"/>
                <a:gd name="T71" fmla="*/ 1 h 235"/>
                <a:gd name="T72" fmla="*/ 0 w 683"/>
                <a:gd name="T73" fmla="*/ 1 h 235"/>
                <a:gd name="T74" fmla="*/ 0 w 683"/>
                <a:gd name="T75" fmla="*/ 1 h 235"/>
                <a:gd name="T76" fmla="*/ 0 w 683"/>
                <a:gd name="T77" fmla="*/ 1 h 235"/>
                <a:gd name="T78" fmla="*/ 0 w 683"/>
                <a:gd name="T79" fmla="*/ 1 h 235"/>
                <a:gd name="T80" fmla="*/ 0 w 683"/>
                <a:gd name="T81" fmla="*/ 0 h 23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683"/>
                <a:gd name="T124" fmla="*/ 0 h 235"/>
                <a:gd name="T125" fmla="*/ 683 w 683"/>
                <a:gd name="T126" fmla="*/ 235 h 235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683" h="235">
                  <a:moveTo>
                    <a:pt x="0" y="0"/>
                  </a:moveTo>
                  <a:lnTo>
                    <a:pt x="0" y="5"/>
                  </a:lnTo>
                  <a:lnTo>
                    <a:pt x="0" y="21"/>
                  </a:lnTo>
                  <a:lnTo>
                    <a:pt x="2" y="43"/>
                  </a:lnTo>
                  <a:lnTo>
                    <a:pt x="10" y="72"/>
                  </a:lnTo>
                  <a:lnTo>
                    <a:pt x="18" y="101"/>
                  </a:lnTo>
                  <a:lnTo>
                    <a:pt x="32" y="129"/>
                  </a:lnTo>
                  <a:lnTo>
                    <a:pt x="52" y="154"/>
                  </a:lnTo>
                  <a:lnTo>
                    <a:pt x="79" y="177"/>
                  </a:lnTo>
                  <a:lnTo>
                    <a:pt x="108" y="191"/>
                  </a:lnTo>
                  <a:lnTo>
                    <a:pt x="144" y="207"/>
                  </a:lnTo>
                  <a:lnTo>
                    <a:pt x="180" y="220"/>
                  </a:lnTo>
                  <a:lnTo>
                    <a:pt x="218" y="230"/>
                  </a:lnTo>
                  <a:lnTo>
                    <a:pt x="257" y="235"/>
                  </a:lnTo>
                  <a:lnTo>
                    <a:pt x="295" y="235"/>
                  </a:lnTo>
                  <a:lnTo>
                    <a:pt x="331" y="229"/>
                  </a:lnTo>
                  <a:lnTo>
                    <a:pt x="368" y="214"/>
                  </a:lnTo>
                  <a:lnTo>
                    <a:pt x="406" y="190"/>
                  </a:lnTo>
                  <a:lnTo>
                    <a:pt x="454" y="162"/>
                  </a:lnTo>
                  <a:lnTo>
                    <a:pt x="506" y="132"/>
                  </a:lnTo>
                  <a:lnTo>
                    <a:pt x="559" y="103"/>
                  </a:lnTo>
                  <a:lnTo>
                    <a:pt x="607" y="77"/>
                  </a:lnTo>
                  <a:lnTo>
                    <a:pt x="646" y="56"/>
                  </a:lnTo>
                  <a:lnTo>
                    <a:pt x="673" y="41"/>
                  </a:lnTo>
                  <a:lnTo>
                    <a:pt x="683" y="37"/>
                  </a:lnTo>
                  <a:lnTo>
                    <a:pt x="670" y="37"/>
                  </a:lnTo>
                  <a:lnTo>
                    <a:pt x="638" y="37"/>
                  </a:lnTo>
                  <a:lnTo>
                    <a:pt x="590" y="37"/>
                  </a:lnTo>
                  <a:lnTo>
                    <a:pt x="530" y="39"/>
                  </a:lnTo>
                  <a:lnTo>
                    <a:pt x="464" y="41"/>
                  </a:lnTo>
                  <a:lnTo>
                    <a:pt x="399" y="46"/>
                  </a:lnTo>
                  <a:lnTo>
                    <a:pt x="336" y="52"/>
                  </a:lnTo>
                  <a:lnTo>
                    <a:pt x="282" y="62"/>
                  </a:lnTo>
                  <a:lnTo>
                    <a:pt x="234" y="69"/>
                  </a:lnTo>
                  <a:lnTo>
                    <a:pt x="193" y="77"/>
                  </a:lnTo>
                  <a:lnTo>
                    <a:pt x="155" y="81"/>
                  </a:lnTo>
                  <a:lnTo>
                    <a:pt x="122" y="82"/>
                  </a:lnTo>
                  <a:lnTo>
                    <a:pt x="90" y="75"/>
                  </a:lnTo>
                  <a:lnTo>
                    <a:pt x="60" y="60"/>
                  </a:lnTo>
                  <a:lnTo>
                    <a:pt x="29" y="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C9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65" name="Freeform 31"/>
            <p:cNvSpPr>
              <a:spLocks/>
            </p:cNvSpPr>
            <p:nvPr/>
          </p:nvSpPr>
          <p:spPr bwMode="auto">
            <a:xfrm>
              <a:off x="4898" y="1824"/>
              <a:ext cx="192" cy="99"/>
            </a:xfrm>
            <a:custGeom>
              <a:avLst/>
              <a:gdLst>
                <a:gd name="T0" fmla="*/ 0 w 574"/>
                <a:gd name="T1" fmla="*/ 0 h 197"/>
                <a:gd name="T2" fmla="*/ 0 w 574"/>
                <a:gd name="T3" fmla="*/ 1 h 197"/>
                <a:gd name="T4" fmla="*/ 0 w 574"/>
                <a:gd name="T5" fmla="*/ 1 h 197"/>
                <a:gd name="T6" fmla="*/ 0 w 574"/>
                <a:gd name="T7" fmla="*/ 1 h 197"/>
                <a:gd name="T8" fmla="*/ 0 w 574"/>
                <a:gd name="T9" fmla="*/ 1 h 197"/>
                <a:gd name="T10" fmla="*/ 0 w 574"/>
                <a:gd name="T11" fmla="*/ 1 h 197"/>
                <a:gd name="T12" fmla="*/ 0 w 574"/>
                <a:gd name="T13" fmla="*/ 1 h 197"/>
                <a:gd name="T14" fmla="*/ 0 w 574"/>
                <a:gd name="T15" fmla="*/ 1 h 197"/>
                <a:gd name="T16" fmla="*/ 0 w 574"/>
                <a:gd name="T17" fmla="*/ 1 h 197"/>
                <a:gd name="T18" fmla="*/ 0 w 574"/>
                <a:gd name="T19" fmla="*/ 1 h 197"/>
                <a:gd name="T20" fmla="*/ 0 w 574"/>
                <a:gd name="T21" fmla="*/ 1 h 197"/>
                <a:gd name="T22" fmla="*/ 0 w 574"/>
                <a:gd name="T23" fmla="*/ 1 h 197"/>
                <a:gd name="T24" fmla="*/ 0 w 574"/>
                <a:gd name="T25" fmla="*/ 1 h 197"/>
                <a:gd name="T26" fmla="*/ 0 w 574"/>
                <a:gd name="T27" fmla="*/ 1 h 197"/>
                <a:gd name="T28" fmla="*/ 0 w 574"/>
                <a:gd name="T29" fmla="*/ 1 h 197"/>
                <a:gd name="T30" fmla="*/ 0 w 574"/>
                <a:gd name="T31" fmla="*/ 1 h 197"/>
                <a:gd name="T32" fmla="*/ 0 w 574"/>
                <a:gd name="T33" fmla="*/ 1 h 197"/>
                <a:gd name="T34" fmla="*/ 0 w 574"/>
                <a:gd name="T35" fmla="*/ 1 h 197"/>
                <a:gd name="T36" fmla="*/ 0 w 574"/>
                <a:gd name="T37" fmla="*/ 1 h 197"/>
                <a:gd name="T38" fmla="*/ 0 w 574"/>
                <a:gd name="T39" fmla="*/ 1 h 197"/>
                <a:gd name="T40" fmla="*/ 0 w 574"/>
                <a:gd name="T41" fmla="*/ 1 h 197"/>
                <a:gd name="T42" fmla="*/ 0 w 574"/>
                <a:gd name="T43" fmla="*/ 1 h 197"/>
                <a:gd name="T44" fmla="*/ 0 w 574"/>
                <a:gd name="T45" fmla="*/ 1 h 197"/>
                <a:gd name="T46" fmla="*/ 0 w 574"/>
                <a:gd name="T47" fmla="*/ 1 h 197"/>
                <a:gd name="T48" fmla="*/ 0 w 574"/>
                <a:gd name="T49" fmla="*/ 1 h 197"/>
                <a:gd name="T50" fmla="*/ 0 w 574"/>
                <a:gd name="T51" fmla="*/ 1 h 197"/>
                <a:gd name="T52" fmla="*/ 0 w 574"/>
                <a:gd name="T53" fmla="*/ 1 h 197"/>
                <a:gd name="T54" fmla="*/ 0 w 574"/>
                <a:gd name="T55" fmla="*/ 1 h 197"/>
                <a:gd name="T56" fmla="*/ 0 w 574"/>
                <a:gd name="T57" fmla="*/ 1 h 197"/>
                <a:gd name="T58" fmla="*/ 0 w 574"/>
                <a:gd name="T59" fmla="*/ 1 h 197"/>
                <a:gd name="T60" fmla="*/ 0 w 574"/>
                <a:gd name="T61" fmla="*/ 1 h 197"/>
                <a:gd name="T62" fmla="*/ 0 w 574"/>
                <a:gd name="T63" fmla="*/ 1 h 197"/>
                <a:gd name="T64" fmla="*/ 0 w 574"/>
                <a:gd name="T65" fmla="*/ 1 h 197"/>
                <a:gd name="T66" fmla="*/ 0 w 574"/>
                <a:gd name="T67" fmla="*/ 1 h 197"/>
                <a:gd name="T68" fmla="*/ 0 w 574"/>
                <a:gd name="T69" fmla="*/ 1 h 197"/>
                <a:gd name="T70" fmla="*/ 0 w 574"/>
                <a:gd name="T71" fmla="*/ 1 h 197"/>
                <a:gd name="T72" fmla="*/ 0 w 574"/>
                <a:gd name="T73" fmla="*/ 1 h 197"/>
                <a:gd name="T74" fmla="*/ 0 w 574"/>
                <a:gd name="T75" fmla="*/ 1 h 197"/>
                <a:gd name="T76" fmla="*/ 0 w 574"/>
                <a:gd name="T77" fmla="*/ 1 h 197"/>
                <a:gd name="T78" fmla="*/ 0 w 574"/>
                <a:gd name="T79" fmla="*/ 1 h 197"/>
                <a:gd name="T80" fmla="*/ 0 w 574"/>
                <a:gd name="T81" fmla="*/ 0 h 19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574"/>
                <a:gd name="T124" fmla="*/ 0 h 197"/>
                <a:gd name="T125" fmla="*/ 574 w 574"/>
                <a:gd name="T126" fmla="*/ 197 h 197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574" h="197">
                  <a:moveTo>
                    <a:pt x="0" y="0"/>
                  </a:moveTo>
                  <a:lnTo>
                    <a:pt x="0" y="4"/>
                  </a:lnTo>
                  <a:lnTo>
                    <a:pt x="0" y="17"/>
                  </a:lnTo>
                  <a:lnTo>
                    <a:pt x="2" y="37"/>
                  </a:lnTo>
                  <a:lnTo>
                    <a:pt x="8" y="60"/>
                  </a:lnTo>
                  <a:lnTo>
                    <a:pt x="15" y="84"/>
                  </a:lnTo>
                  <a:lnTo>
                    <a:pt x="27" y="108"/>
                  </a:lnTo>
                  <a:lnTo>
                    <a:pt x="43" y="129"/>
                  </a:lnTo>
                  <a:lnTo>
                    <a:pt x="65" y="148"/>
                  </a:lnTo>
                  <a:lnTo>
                    <a:pt x="89" y="161"/>
                  </a:lnTo>
                  <a:lnTo>
                    <a:pt x="119" y="174"/>
                  </a:lnTo>
                  <a:lnTo>
                    <a:pt x="150" y="184"/>
                  </a:lnTo>
                  <a:lnTo>
                    <a:pt x="183" y="193"/>
                  </a:lnTo>
                  <a:lnTo>
                    <a:pt x="215" y="197"/>
                  </a:lnTo>
                  <a:lnTo>
                    <a:pt x="248" y="197"/>
                  </a:lnTo>
                  <a:lnTo>
                    <a:pt x="279" y="191"/>
                  </a:lnTo>
                  <a:lnTo>
                    <a:pt x="310" y="179"/>
                  </a:lnTo>
                  <a:lnTo>
                    <a:pt x="341" y="158"/>
                  </a:lnTo>
                  <a:lnTo>
                    <a:pt x="382" y="136"/>
                  </a:lnTo>
                  <a:lnTo>
                    <a:pt x="425" y="110"/>
                  </a:lnTo>
                  <a:lnTo>
                    <a:pt x="469" y="86"/>
                  </a:lnTo>
                  <a:lnTo>
                    <a:pt x="509" y="64"/>
                  </a:lnTo>
                  <a:lnTo>
                    <a:pt x="543" y="46"/>
                  </a:lnTo>
                  <a:lnTo>
                    <a:pt x="564" y="34"/>
                  </a:lnTo>
                  <a:lnTo>
                    <a:pt x="574" y="30"/>
                  </a:lnTo>
                  <a:lnTo>
                    <a:pt x="562" y="30"/>
                  </a:lnTo>
                  <a:lnTo>
                    <a:pt x="535" y="30"/>
                  </a:lnTo>
                  <a:lnTo>
                    <a:pt x="495" y="30"/>
                  </a:lnTo>
                  <a:lnTo>
                    <a:pt x="447" y="33"/>
                  </a:lnTo>
                  <a:lnTo>
                    <a:pt x="390" y="34"/>
                  </a:lnTo>
                  <a:lnTo>
                    <a:pt x="335" y="38"/>
                  </a:lnTo>
                  <a:lnTo>
                    <a:pt x="283" y="43"/>
                  </a:lnTo>
                  <a:lnTo>
                    <a:pt x="238" y="51"/>
                  </a:lnTo>
                  <a:lnTo>
                    <a:pt x="197" y="58"/>
                  </a:lnTo>
                  <a:lnTo>
                    <a:pt x="163" y="64"/>
                  </a:lnTo>
                  <a:lnTo>
                    <a:pt x="130" y="68"/>
                  </a:lnTo>
                  <a:lnTo>
                    <a:pt x="104" y="68"/>
                  </a:lnTo>
                  <a:lnTo>
                    <a:pt x="77" y="63"/>
                  </a:lnTo>
                  <a:lnTo>
                    <a:pt x="51" y="51"/>
                  </a:lnTo>
                  <a:lnTo>
                    <a:pt x="26" y="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7D1B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66" name="Freeform 32"/>
            <p:cNvSpPr>
              <a:spLocks/>
            </p:cNvSpPr>
            <p:nvPr/>
          </p:nvSpPr>
          <p:spPr bwMode="auto">
            <a:xfrm>
              <a:off x="4907" y="1843"/>
              <a:ext cx="155" cy="80"/>
            </a:xfrm>
            <a:custGeom>
              <a:avLst/>
              <a:gdLst>
                <a:gd name="T0" fmla="*/ 0 w 463"/>
                <a:gd name="T1" fmla="*/ 0 h 159"/>
                <a:gd name="T2" fmla="*/ 0 w 463"/>
                <a:gd name="T3" fmla="*/ 1 h 159"/>
                <a:gd name="T4" fmla="*/ 0 w 463"/>
                <a:gd name="T5" fmla="*/ 1 h 159"/>
                <a:gd name="T6" fmla="*/ 0 w 463"/>
                <a:gd name="T7" fmla="*/ 1 h 159"/>
                <a:gd name="T8" fmla="*/ 0 w 463"/>
                <a:gd name="T9" fmla="*/ 1 h 159"/>
                <a:gd name="T10" fmla="*/ 0 w 463"/>
                <a:gd name="T11" fmla="*/ 1 h 159"/>
                <a:gd name="T12" fmla="*/ 0 w 463"/>
                <a:gd name="T13" fmla="*/ 1 h 159"/>
                <a:gd name="T14" fmla="*/ 0 w 463"/>
                <a:gd name="T15" fmla="*/ 1 h 159"/>
                <a:gd name="T16" fmla="*/ 0 w 463"/>
                <a:gd name="T17" fmla="*/ 1 h 159"/>
                <a:gd name="T18" fmla="*/ 0 w 463"/>
                <a:gd name="T19" fmla="*/ 1 h 159"/>
                <a:gd name="T20" fmla="*/ 0 w 463"/>
                <a:gd name="T21" fmla="*/ 1 h 159"/>
                <a:gd name="T22" fmla="*/ 0 w 463"/>
                <a:gd name="T23" fmla="*/ 1 h 159"/>
                <a:gd name="T24" fmla="*/ 0 w 463"/>
                <a:gd name="T25" fmla="*/ 1 h 159"/>
                <a:gd name="T26" fmla="*/ 0 w 463"/>
                <a:gd name="T27" fmla="*/ 1 h 159"/>
                <a:gd name="T28" fmla="*/ 0 w 463"/>
                <a:gd name="T29" fmla="*/ 1 h 159"/>
                <a:gd name="T30" fmla="*/ 0 w 463"/>
                <a:gd name="T31" fmla="*/ 1 h 159"/>
                <a:gd name="T32" fmla="*/ 0 w 463"/>
                <a:gd name="T33" fmla="*/ 1 h 159"/>
                <a:gd name="T34" fmla="*/ 0 w 463"/>
                <a:gd name="T35" fmla="*/ 1 h 159"/>
                <a:gd name="T36" fmla="*/ 0 w 463"/>
                <a:gd name="T37" fmla="*/ 1 h 159"/>
                <a:gd name="T38" fmla="*/ 0 w 463"/>
                <a:gd name="T39" fmla="*/ 1 h 159"/>
                <a:gd name="T40" fmla="*/ 0 w 463"/>
                <a:gd name="T41" fmla="*/ 1 h 159"/>
                <a:gd name="T42" fmla="*/ 0 w 463"/>
                <a:gd name="T43" fmla="*/ 1 h 159"/>
                <a:gd name="T44" fmla="*/ 0 w 463"/>
                <a:gd name="T45" fmla="*/ 1 h 159"/>
                <a:gd name="T46" fmla="*/ 0 w 463"/>
                <a:gd name="T47" fmla="*/ 1 h 159"/>
                <a:gd name="T48" fmla="*/ 0 w 463"/>
                <a:gd name="T49" fmla="*/ 1 h 159"/>
                <a:gd name="T50" fmla="*/ 0 w 463"/>
                <a:gd name="T51" fmla="*/ 1 h 159"/>
                <a:gd name="T52" fmla="*/ 0 w 463"/>
                <a:gd name="T53" fmla="*/ 1 h 159"/>
                <a:gd name="T54" fmla="*/ 0 w 463"/>
                <a:gd name="T55" fmla="*/ 1 h 159"/>
                <a:gd name="T56" fmla="*/ 0 w 463"/>
                <a:gd name="T57" fmla="*/ 1 h 159"/>
                <a:gd name="T58" fmla="*/ 0 w 463"/>
                <a:gd name="T59" fmla="*/ 1 h 159"/>
                <a:gd name="T60" fmla="*/ 0 w 463"/>
                <a:gd name="T61" fmla="*/ 1 h 159"/>
                <a:gd name="T62" fmla="*/ 0 w 463"/>
                <a:gd name="T63" fmla="*/ 1 h 159"/>
                <a:gd name="T64" fmla="*/ 0 w 463"/>
                <a:gd name="T65" fmla="*/ 1 h 159"/>
                <a:gd name="T66" fmla="*/ 0 w 463"/>
                <a:gd name="T67" fmla="*/ 1 h 159"/>
                <a:gd name="T68" fmla="*/ 0 w 463"/>
                <a:gd name="T69" fmla="*/ 1 h 159"/>
                <a:gd name="T70" fmla="*/ 0 w 463"/>
                <a:gd name="T71" fmla="*/ 1 h 159"/>
                <a:gd name="T72" fmla="*/ 0 w 463"/>
                <a:gd name="T73" fmla="*/ 1 h 159"/>
                <a:gd name="T74" fmla="*/ 0 w 463"/>
                <a:gd name="T75" fmla="*/ 1 h 159"/>
                <a:gd name="T76" fmla="*/ 0 w 463"/>
                <a:gd name="T77" fmla="*/ 1 h 159"/>
                <a:gd name="T78" fmla="*/ 0 w 463"/>
                <a:gd name="T79" fmla="*/ 1 h 159"/>
                <a:gd name="T80" fmla="*/ 0 w 463"/>
                <a:gd name="T81" fmla="*/ 0 h 159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463"/>
                <a:gd name="T124" fmla="*/ 0 h 159"/>
                <a:gd name="T125" fmla="*/ 463 w 463"/>
                <a:gd name="T126" fmla="*/ 159 h 159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463" h="159">
                  <a:moveTo>
                    <a:pt x="0" y="0"/>
                  </a:moveTo>
                  <a:lnTo>
                    <a:pt x="0" y="3"/>
                  </a:lnTo>
                  <a:lnTo>
                    <a:pt x="0" y="14"/>
                  </a:lnTo>
                  <a:lnTo>
                    <a:pt x="2" y="29"/>
                  </a:lnTo>
                  <a:lnTo>
                    <a:pt x="6" y="48"/>
                  </a:lnTo>
                  <a:lnTo>
                    <a:pt x="12" y="68"/>
                  </a:lnTo>
                  <a:lnTo>
                    <a:pt x="21" y="87"/>
                  </a:lnTo>
                  <a:lnTo>
                    <a:pt x="34" y="106"/>
                  </a:lnTo>
                  <a:lnTo>
                    <a:pt x="53" y="120"/>
                  </a:lnTo>
                  <a:lnTo>
                    <a:pt x="72" y="129"/>
                  </a:lnTo>
                  <a:lnTo>
                    <a:pt x="96" y="140"/>
                  </a:lnTo>
                  <a:lnTo>
                    <a:pt x="122" y="148"/>
                  </a:lnTo>
                  <a:lnTo>
                    <a:pt x="147" y="155"/>
                  </a:lnTo>
                  <a:lnTo>
                    <a:pt x="173" y="159"/>
                  </a:lnTo>
                  <a:lnTo>
                    <a:pt x="199" y="159"/>
                  </a:lnTo>
                  <a:lnTo>
                    <a:pt x="225" y="154"/>
                  </a:lnTo>
                  <a:lnTo>
                    <a:pt x="250" y="145"/>
                  </a:lnTo>
                  <a:lnTo>
                    <a:pt x="276" y="128"/>
                  </a:lnTo>
                  <a:lnTo>
                    <a:pt x="308" y="110"/>
                  </a:lnTo>
                  <a:lnTo>
                    <a:pt x="343" y="89"/>
                  </a:lnTo>
                  <a:lnTo>
                    <a:pt x="380" y="70"/>
                  </a:lnTo>
                  <a:lnTo>
                    <a:pt x="411" y="52"/>
                  </a:lnTo>
                  <a:lnTo>
                    <a:pt x="438" y="38"/>
                  </a:lnTo>
                  <a:lnTo>
                    <a:pt x="456" y="27"/>
                  </a:lnTo>
                  <a:lnTo>
                    <a:pt x="463" y="25"/>
                  </a:lnTo>
                  <a:lnTo>
                    <a:pt x="453" y="25"/>
                  </a:lnTo>
                  <a:lnTo>
                    <a:pt x="432" y="25"/>
                  </a:lnTo>
                  <a:lnTo>
                    <a:pt x="400" y="25"/>
                  </a:lnTo>
                  <a:lnTo>
                    <a:pt x="360" y="26"/>
                  </a:lnTo>
                  <a:lnTo>
                    <a:pt x="315" y="27"/>
                  </a:lnTo>
                  <a:lnTo>
                    <a:pt x="270" y="31"/>
                  </a:lnTo>
                  <a:lnTo>
                    <a:pt x="226" y="34"/>
                  </a:lnTo>
                  <a:lnTo>
                    <a:pt x="191" y="40"/>
                  </a:lnTo>
                  <a:lnTo>
                    <a:pt x="158" y="46"/>
                  </a:lnTo>
                  <a:lnTo>
                    <a:pt x="130" y="51"/>
                  </a:lnTo>
                  <a:lnTo>
                    <a:pt x="103" y="53"/>
                  </a:lnTo>
                  <a:lnTo>
                    <a:pt x="82" y="55"/>
                  </a:lnTo>
                  <a:lnTo>
                    <a:pt x="60" y="50"/>
                  </a:lnTo>
                  <a:lnTo>
                    <a:pt x="40" y="40"/>
                  </a:lnTo>
                  <a:lnTo>
                    <a:pt x="20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AD9B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67" name="Freeform 33"/>
            <p:cNvSpPr>
              <a:spLocks/>
            </p:cNvSpPr>
            <p:nvPr/>
          </p:nvSpPr>
          <p:spPr bwMode="auto">
            <a:xfrm>
              <a:off x="4916" y="1862"/>
              <a:ext cx="118" cy="60"/>
            </a:xfrm>
            <a:custGeom>
              <a:avLst/>
              <a:gdLst>
                <a:gd name="T0" fmla="*/ 0 w 354"/>
                <a:gd name="T1" fmla="*/ 0 h 120"/>
                <a:gd name="T2" fmla="*/ 0 w 354"/>
                <a:gd name="T3" fmla="*/ 1 h 120"/>
                <a:gd name="T4" fmla="*/ 0 w 354"/>
                <a:gd name="T5" fmla="*/ 1 h 120"/>
                <a:gd name="T6" fmla="*/ 0 w 354"/>
                <a:gd name="T7" fmla="*/ 1 h 120"/>
                <a:gd name="T8" fmla="*/ 0 w 354"/>
                <a:gd name="T9" fmla="*/ 1 h 120"/>
                <a:gd name="T10" fmla="*/ 0 w 354"/>
                <a:gd name="T11" fmla="*/ 1 h 120"/>
                <a:gd name="T12" fmla="*/ 0 w 354"/>
                <a:gd name="T13" fmla="*/ 1 h 120"/>
                <a:gd name="T14" fmla="*/ 0 w 354"/>
                <a:gd name="T15" fmla="*/ 1 h 120"/>
                <a:gd name="T16" fmla="*/ 0 w 354"/>
                <a:gd name="T17" fmla="*/ 1 h 120"/>
                <a:gd name="T18" fmla="*/ 0 w 354"/>
                <a:gd name="T19" fmla="*/ 1 h 120"/>
                <a:gd name="T20" fmla="*/ 0 w 354"/>
                <a:gd name="T21" fmla="*/ 1 h 120"/>
                <a:gd name="T22" fmla="*/ 0 w 354"/>
                <a:gd name="T23" fmla="*/ 1 h 120"/>
                <a:gd name="T24" fmla="*/ 0 w 354"/>
                <a:gd name="T25" fmla="*/ 1 h 120"/>
                <a:gd name="T26" fmla="*/ 0 w 354"/>
                <a:gd name="T27" fmla="*/ 1 h 120"/>
                <a:gd name="T28" fmla="*/ 0 w 354"/>
                <a:gd name="T29" fmla="*/ 1 h 120"/>
                <a:gd name="T30" fmla="*/ 0 w 354"/>
                <a:gd name="T31" fmla="*/ 1 h 120"/>
                <a:gd name="T32" fmla="*/ 0 w 354"/>
                <a:gd name="T33" fmla="*/ 1 h 120"/>
                <a:gd name="T34" fmla="*/ 0 w 354"/>
                <a:gd name="T35" fmla="*/ 1 h 120"/>
                <a:gd name="T36" fmla="*/ 0 w 354"/>
                <a:gd name="T37" fmla="*/ 1 h 120"/>
                <a:gd name="T38" fmla="*/ 0 w 354"/>
                <a:gd name="T39" fmla="*/ 1 h 120"/>
                <a:gd name="T40" fmla="*/ 0 w 354"/>
                <a:gd name="T41" fmla="*/ 1 h 120"/>
                <a:gd name="T42" fmla="*/ 0 w 354"/>
                <a:gd name="T43" fmla="*/ 1 h 120"/>
                <a:gd name="T44" fmla="*/ 0 w 354"/>
                <a:gd name="T45" fmla="*/ 1 h 120"/>
                <a:gd name="T46" fmla="*/ 0 w 354"/>
                <a:gd name="T47" fmla="*/ 1 h 120"/>
                <a:gd name="T48" fmla="*/ 0 w 354"/>
                <a:gd name="T49" fmla="*/ 1 h 120"/>
                <a:gd name="T50" fmla="*/ 0 w 354"/>
                <a:gd name="T51" fmla="*/ 1 h 120"/>
                <a:gd name="T52" fmla="*/ 0 w 354"/>
                <a:gd name="T53" fmla="*/ 1 h 120"/>
                <a:gd name="T54" fmla="*/ 0 w 354"/>
                <a:gd name="T55" fmla="*/ 1 h 120"/>
                <a:gd name="T56" fmla="*/ 0 w 354"/>
                <a:gd name="T57" fmla="*/ 1 h 120"/>
                <a:gd name="T58" fmla="*/ 0 w 354"/>
                <a:gd name="T59" fmla="*/ 1 h 120"/>
                <a:gd name="T60" fmla="*/ 0 w 354"/>
                <a:gd name="T61" fmla="*/ 1 h 120"/>
                <a:gd name="T62" fmla="*/ 0 w 354"/>
                <a:gd name="T63" fmla="*/ 1 h 120"/>
                <a:gd name="T64" fmla="*/ 0 w 354"/>
                <a:gd name="T65" fmla="*/ 1 h 120"/>
                <a:gd name="T66" fmla="*/ 0 w 354"/>
                <a:gd name="T67" fmla="*/ 1 h 120"/>
                <a:gd name="T68" fmla="*/ 0 w 354"/>
                <a:gd name="T69" fmla="*/ 1 h 120"/>
                <a:gd name="T70" fmla="*/ 0 w 354"/>
                <a:gd name="T71" fmla="*/ 1 h 120"/>
                <a:gd name="T72" fmla="*/ 0 w 354"/>
                <a:gd name="T73" fmla="*/ 1 h 120"/>
                <a:gd name="T74" fmla="*/ 0 w 354"/>
                <a:gd name="T75" fmla="*/ 1 h 120"/>
                <a:gd name="T76" fmla="*/ 0 w 354"/>
                <a:gd name="T77" fmla="*/ 1 h 120"/>
                <a:gd name="T78" fmla="*/ 0 w 354"/>
                <a:gd name="T79" fmla="*/ 1 h 120"/>
                <a:gd name="T80" fmla="*/ 0 w 354"/>
                <a:gd name="T81" fmla="*/ 0 h 12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354"/>
                <a:gd name="T124" fmla="*/ 0 h 120"/>
                <a:gd name="T125" fmla="*/ 354 w 354"/>
                <a:gd name="T126" fmla="*/ 120 h 12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354" h="120">
                  <a:moveTo>
                    <a:pt x="0" y="0"/>
                  </a:moveTo>
                  <a:lnTo>
                    <a:pt x="0" y="2"/>
                  </a:lnTo>
                  <a:lnTo>
                    <a:pt x="0" y="10"/>
                  </a:lnTo>
                  <a:lnTo>
                    <a:pt x="0" y="21"/>
                  </a:lnTo>
                  <a:lnTo>
                    <a:pt x="4" y="36"/>
                  </a:lnTo>
                  <a:lnTo>
                    <a:pt x="8" y="51"/>
                  </a:lnTo>
                  <a:lnTo>
                    <a:pt x="15" y="66"/>
                  </a:lnTo>
                  <a:lnTo>
                    <a:pt x="25" y="79"/>
                  </a:lnTo>
                  <a:lnTo>
                    <a:pt x="41" y="91"/>
                  </a:lnTo>
                  <a:lnTo>
                    <a:pt x="56" y="99"/>
                  </a:lnTo>
                  <a:lnTo>
                    <a:pt x="73" y="107"/>
                  </a:lnTo>
                  <a:lnTo>
                    <a:pt x="91" y="112"/>
                  </a:lnTo>
                  <a:lnTo>
                    <a:pt x="113" y="119"/>
                  </a:lnTo>
                  <a:lnTo>
                    <a:pt x="131" y="120"/>
                  </a:lnTo>
                  <a:lnTo>
                    <a:pt x="151" y="120"/>
                  </a:lnTo>
                  <a:lnTo>
                    <a:pt x="171" y="116"/>
                  </a:lnTo>
                  <a:lnTo>
                    <a:pt x="190" y="110"/>
                  </a:lnTo>
                  <a:lnTo>
                    <a:pt x="210" y="96"/>
                  </a:lnTo>
                  <a:lnTo>
                    <a:pt x="235" y="83"/>
                  </a:lnTo>
                  <a:lnTo>
                    <a:pt x="262" y="68"/>
                  </a:lnTo>
                  <a:lnTo>
                    <a:pt x="289" y="53"/>
                  </a:lnTo>
                  <a:lnTo>
                    <a:pt x="313" y="38"/>
                  </a:lnTo>
                  <a:lnTo>
                    <a:pt x="334" y="27"/>
                  </a:lnTo>
                  <a:lnTo>
                    <a:pt x="348" y="21"/>
                  </a:lnTo>
                  <a:lnTo>
                    <a:pt x="354" y="18"/>
                  </a:lnTo>
                  <a:lnTo>
                    <a:pt x="347" y="18"/>
                  </a:lnTo>
                  <a:lnTo>
                    <a:pt x="330" y="18"/>
                  </a:lnTo>
                  <a:lnTo>
                    <a:pt x="305" y="18"/>
                  </a:lnTo>
                  <a:lnTo>
                    <a:pt x="275" y="19"/>
                  </a:lnTo>
                  <a:lnTo>
                    <a:pt x="241" y="19"/>
                  </a:lnTo>
                  <a:lnTo>
                    <a:pt x="207" y="23"/>
                  </a:lnTo>
                  <a:lnTo>
                    <a:pt x="175" y="26"/>
                  </a:lnTo>
                  <a:lnTo>
                    <a:pt x="147" y="31"/>
                  </a:lnTo>
                  <a:lnTo>
                    <a:pt x="121" y="35"/>
                  </a:lnTo>
                  <a:lnTo>
                    <a:pt x="101" y="39"/>
                  </a:lnTo>
                  <a:lnTo>
                    <a:pt x="82" y="42"/>
                  </a:lnTo>
                  <a:lnTo>
                    <a:pt x="65" y="42"/>
                  </a:lnTo>
                  <a:lnTo>
                    <a:pt x="48" y="38"/>
                  </a:lnTo>
                  <a:lnTo>
                    <a:pt x="32" y="30"/>
                  </a:lnTo>
                  <a:lnTo>
                    <a:pt x="15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E3C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68" name="Freeform 34"/>
            <p:cNvSpPr>
              <a:spLocks/>
            </p:cNvSpPr>
            <p:nvPr/>
          </p:nvSpPr>
          <p:spPr bwMode="auto">
            <a:xfrm>
              <a:off x="4912" y="2079"/>
              <a:ext cx="95" cy="160"/>
            </a:xfrm>
            <a:custGeom>
              <a:avLst/>
              <a:gdLst>
                <a:gd name="T0" fmla="*/ 0 w 286"/>
                <a:gd name="T1" fmla="*/ 0 h 322"/>
                <a:gd name="T2" fmla="*/ 0 w 286"/>
                <a:gd name="T3" fmla="*/ 0 h 322"/>
                <a:gd name="T4" fmla="*/ 0 w 286"/>
                <a:gd name="T5" fmla="*/ 0 h 322"/>
                <a:gd name="T6" fmla="*/ 0 w 286"/>
                <a:gd name="T7" fmla="*/ 0 h 322"/>
                <a:gd name="T8" fmla="*/ 0 w 286"/>
                <a:gd name="T9" fmla="*/ 0 h 322"/>
                <a:gd name="T10" fmla="*/ 0 w 286"/>
                <a:gd name="T11" fmla="*/ 0 h 322"/>
                <a:gd name="T12" fmla="*/ 0 w 286"/>
                <a:gd name="T13" fmla="*/ 0 h 322"/>
                <a:gd name="T14" fmla="*/ 0 w 286"/>
                <a:gd name="T15" fmla="*/ 0 h 322"/>
                <a:gd name="T16" fmla="*/ 0 w 286"/>
                <a:gd name="T17" fmla="*/ 0 h 322"/>
                <a:gd name="T18" fmla="*/ 0 w 286"/>
                <a:gd name="T19" fmla="*/ 0 h 322"/>
                <a:gd name="T20" fmla="*/ 0 w 286"/>
                <a:gd name="T21" fmla="*/ 0 h 322"/>
                <a:gd name="T22" fmla="*/ 0 w 286"/>
                <a:gd name="T23" fmla="*/ 0 h 322"/>
                <a:gd name="T24" fmla="*/ 0 w 286"/>
                <a:gd name="T25" fmla="*/ 0 h 322"/>
                <a:gd name="T26" fmla="*/ 0 w 286"/>
                <a:gd name="T27" fmla="*/ 0 h 322"/>
                <a:gd name="T28" fmla="*/ 0 w 286"/>
                <a:gd name="T29" fmla="*/ 0 h 322"/>
                <a:gd name="T30" fmla="*/ 0 w 286"/>
                <a:gd name="T31" fmla="*/ 0 h 322"/>
                <a:gd name="T32" fmla="*/ 0 w 286"/>
                <a:gd name="T33" fmla="*/ 0 h 322"/>
                <a:gd name="T34" fmla="*/ 0 w 286"/>
                <a:gd name="T35" fmla="*/ 1 h 322"/>
                <a:gd name="T36" fmla="*/ 0 w 286"/>
                <a:gd name="T37" fmla="*/ 1 h 322"/>
                <a:gd name="T38" fmla="*/ 0 w 286"/>
                <a:gd name="T39" fmla="*/ 1 h 322"/>
                <a:gd name="T40" fmla="*/ 0 w 286"/>
                <a:gd name="T41" fmla="*/ 1 h 322"/>
                <a:gd name="T42" fmla="*/ 0 w 286"/>
                <a:gd name="T43" fmla="*/ 0 h 322"/>
                <a:gd name="T44" fmla="*/ 0 w 286"/>
                <a:gd name="T45" fmla="*/ 0 h 322"/>
                <a:gd name="T46" fmla="*/ 0 w 286"/>
                <a:gd name="T47" fmla="*/ 0 h 322"/>
                <a:gd name="T48" fmla="*/ 0 w 286"/>
                <a:gd name="T49" fmla="*/ 0 h 322"/>
                <a:gd name="T50" fmla="*/ 0 w 286"/>
                <a:gd name="T51" fmla="*/ 0 h 322"/>
                <a:gd name="T52" fmla="*/ 0 w 286"/>
                <a:gd name="T53" fmla="*/ 0 h 322"/>
                <a:gd name="T54" fmla="*/ 0 w 286"/>
                <a:gd name="T55" fmla="*/ 0 h 322"/>
                <a:gd name="T56" fmla="*/ 0 w 286"/>
                <a:gd name="T57" fmla="*/ 0 h 32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86"/>
                <a:gd name="T88" fmla="*/ 0 h 322"/>
                <a:gd name="T89" fmla="*/ 286 w 286"/>
                <a:gd name="T90" fmla="*/ 322 h 322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86" h="322">
                  <a:moveTo>
                    <a:pt x="271" y="89"/>
                  </a:moveTo>
                  <a:lnTo>
                    <a:pt x="238" y="47"/>
                  </a:lnTo>
                  <a:lnTo>
                    <a:pt x="204" y="20"/>
                  </a:lnTo>
                  <a:lnTo>
                    <a:pt x="170" y="4"/>
                  </a:lnTo>
                  <a:lnTo>
                    <a:pt x="136" y="0"/>
                  </a:lnTo>
                  <a:lnTo>
                    <a:pt x="102" y="7"/>
                  </a:lnTo>
                  <a:lnTo>
                    <a:pt x="68" y="23"/>
                  </a:lnTo>
                  <a:lnTo>
                    <a:pt x="34" y="46"/>
                  </a:lnTo>
                  <a:lnTo>
                    <a:pt x="2" y="77"/>
                  </a:lnTo>
                  <a:lnTo>
                    <a:pt x="0" y="94"/>
                  </a:lnTo>
                  <a:lnTo>
                    <a:pt x="0" y="114"/>
                  </a:lnTo>
                  <a:lnTo>
                    <a:pt x="2" y="131"/>
                  </a:lnTo>
                  <a:lnTo>
                    <a:pt x="5" y="150"/>
                  </a:lnTo>
                  <a:lnTo>
                    <a:pt x="6" y="167"/>
                  </a:lnTo>
                  <a:lnTo>
                    <a:pt x="9" y="186"/>
                  </a:lnTo>
                  <a:lnTo>
                    <a:pt x="12" y="204"/>
                  </a:lnTo>
                  <a:lnTo>
                    <a:pt x="16" y="224"/>
                  </a:lnTo>
                  <a:lnTo>
                    <a:pt x="70" y="293"/>
                  </a:lnTo>
                  <a:lnTo>
                    <a:pt x="115" y="322"/>
                  </a:lnTo>
                  <a:lnTo>
                    <a:pt x="149" y="316"/>
                  </a:lnTo>
                  <a:lnTo>
                    <a:pt x="180" y="288"/>
                  </a:lnTo>
                  <a:lnTo>
                    <a:pt x="204" y="243"/>
                  </a:lnTo>
                  <a:lnTo>
                    <a:pt x="229" y="196"/>
                  </a:lnTo>
                  <a:lnTo>
                    <a:pt x="253" y="154"/>
                  </a:lnTo>
                  <a:lnTo>
                    <a:pt x="283" y="130"/>
                  </a:lnTo>
                  <a:lnTo>
                    <a:pt x="286" y="119"/>
                  </a:lnTo>
                  <a:lnTo>
                    <a:pt x="284" y="110"/>
                  </a:lnTo>
                  <a:lnTo>
                    <a:pt x="280" y="100"/>
                  </a:lnTo>
                  <a:lnTo>
                    <a:pt x="271" y="89"/>
                  </a:lnTo>
                  <a:close/>
                </a:path>
              </a:pathLst>
            </a:custGeom>
            <a:solidFill>
              <a:srgbClr val="59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69" name="Freeform 35"/>
            <p:cNvSpPr>
              <a:spLocks/>
            </p:cNvSpPr>
            <p:nvPr/>
          </p:nvSpPr>
          <p:spPr bwMode="auto">
            <a:xfrm>
              <a:off x="4941" y="2135"/>
              <a:ext cx="49" cy="81"/>
            </a:xfrm>
            <a:custGeom>
              <a:avLst/>
              <a:gdLst>
                <a:gd name="T0" fmla="*/ 0 w 146"/>
                <a:gd name="T1" fmla="*/ 0 h 163"/>
                <a:gd name="T2" fmla="*/ 0 w 146"/>
                <a:gd name="T3" fmla="*/ 0 h 163"/>
                <a:gd name="T4" fmla="*/ 0 w 146"/>
                <a:gd name="T5" fmla="*/ 0 h 163"/>
                <a:gd name="T6" fmla="*/ 0 w 146"/>
                <a:gd name="T7" fmla="*/ 0 h 163"/>
                <a:gd name="T8" fmla="*/ 0 w 146"/>
                <a:gd name="T9" fmla="*/ 0 h 163"/>
                <a:gd name="T10" fmla="*/ 0 w 146"/>
                <a:gd name="T11" fmla="*/ 0 h 163"/>
                <a:gd name="T12" fmla="*/ 0 w 146"/>
                <a:gd name="T13" fmla="*/ 0 h 163"/>
                <a:gd name="T14" fmla="*/ 0 w 146"/>
                <a:gd name="T15" fmla="*/ 0 h 163"/>
                <a:gd name="T16" fmla="*/ 0 w 146"/>
                <a:gd name="T17" fmla="*/ 0 h 163"/>
                <a:gd name="T18" fmla="*/ 0 w 146"/>
                <a:gd name="T19" fmla="*/ 0 h 163"/>
                <a:gd name="T20" fmla="*/ 0 w 146"/>
                <a:gd name="T21" fmla="*/ 0 h 163"/>
                <a:gd name="T22" fmla="*/ 0 w 146"/>
                <a:gd name="T23" fmla="*/ 0 h 163"/>
                <a:gd name="T24" fmla="*/ 0 w 146"/>
                <a:gd name="T25" fmla="*/ 0 h 163"/>
                <a:gd name="T26" fmla="*/ 0 w 146"/>
                <a:gd name="T27" fmla="*/ 0 h 163"/>
                <a:gd name="T28" fmla="*/ 0 w 146"/>
                <a:gd name="T29" fmla="*/ 0 h 163"/>
                <a:gd name="T30" fmla="*/ 0 w 146"/>
                <a:gd name="T31" fmla="*/ 0 h 163"/>
                <a:gd name="T32" fmla="*/ 0 w 146"/>
                <a:gd name="T33" fmla="*/ 0 h 163"/>
                <a:gd name="T34" fmla="*/ 0 w 146"/>
                <a:gd name="T35" fmla="*/ 0 h 163"/>
                <a:gd name="T36" fmla="*/ 0 w 146"/>
                <a:gd name="T37" fmla="*/ 0 h 163"/>
                <a:gd name="T38" fmla="*/ 0 w 146"/>
                <a:gd name="T39" fmla="*/ 0 h 163"/>
                <a:gd name="T40" fmla="*/ 0 w 146"/>
                <a:gd name="T41" fmla="*/ 0 h 163"/>
                <a:gd name="T42" fmla="*/ 0 w 146"/>
                <a:gd name="T43" fmla="*/ 0 h 163"/>
                <a:gd name="T44" fmla="*/ 0 w 146"/>
                <a:gd name="T45" fmla="*/ 0 h 163"/>
                <a:gd name="T46" fmla="*/ 0 w 146"/>
                <a:gd name="T47" fmla="*/ 0 h 163"/>
                <a:gd name="T48" fmla="*/ 0 w 146"/>
                <a:gd name="T49" fmla="*/ 0 h 163"/>
                <a:gd name="T50" fmla="*/ 0 w 146"/>
                <a:gd name="T51" fmla="*/ 0 h 163"/>
                <a:gd name="T52" fmla="*/ 0 w 146"/>
                <a:gd name="T53" fmla="*/ 0 h 163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46"/>
                <a:gd name="T82" fmla="*/ 0 h 163"/>
                <a:gd name="T83" fmla="*/ 146 w 146"/>
                <a:gd name="T84" fmla="*/ 163 h 163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46" h="163">
                  <a:moveTo>
                    <a:pt x="141" y="45"/>
                  </a:moveTo>
                  <a:lnTo>
                    <a:pt x="122" y="23"/>
                  </a:lnTo>
                  <a:lnTo>
                    <a:pt x="104" y="10"/>
                  </a:lnTo>
                  <a:lnTo>
                    <a:pt x="87" y="1"/>
                  </a:lnTo>
                  <a:lnTo>
                    <a:pt x="70" y="0"/>
                  </a:lnTo>
                  <a:lnTo>
                    <a:pt x="52" y="2"/>
                  </a:lnTo>
                  <a:lnTo>
                    <a:pt x="33" y="10"/>
                  </a:lnTo>
                  <a:lnTo>
                    <a:pt x="16" y="23"/>
                  </a:lnTo>
                  <a:lnTo>
                    <a:pt x="0" y="40"/>
                  </a:lnTo>
                  <a:lnTo>
                    <a:pt x="0" y="48"/>
                  </a:lnTo>
                  <a:lnTo>
                    <a:pt x="0" y="58"/>
                  </a:lnTo>
                  <a:lnTo>
                    <a:pt x="0" y="66"/>
                  </a:lnTo>
                  <a:lnTo>
                    <a:pt x="2" y="77"/>
                  </a:lnTo>
                  <a:lnTo>
                    <a:pt x="2" y="84"/>
                  </a:lnTo>
                  <a:lnTo>
                    <a:pt x="5" y="95"/>
                  </a:lnTo>
                  <a:lnTo>
                    <a:pt x="7" y="103"/>
                  </a:lnTo>
                  <a:lnTo>
                    <a:pt x="9" y="113"/>
                  </a:lnTo>
                  <a:lnTo>
                    <a:pt x="36" y="148"/>
                  </a:lnTo>
                  <a:lnTo>
                    <a:pt x="59" y="163"/>
                  </a:lnTo>
                  <a:lnTo>
                    <a:pt x="76" y="160"/>
                  </a:lnTo>
                  <a:lnTo>
                    <a:pt x="91" y="146"/>
                  </a:lnTo>
                  <a:lnTo>
                    <a:pt x="103" y="124"/>
                  </a:lnTo>
                  <a:lnTo>
                    <a:pt x="115" y="100"/>
                  </a:lnTo>
                  <a:lnTo>
                    <a:pt x="128" y="79"/>
                  </a:lnTo>
                  <a:lnTo>
                    <a:pt x="143" y="66"/>
                  </a:lnTo>
                  <a:lnTo>
                    <a:pt x="146" y="56"/>
                  </a:lnTo>
                  <a:lnTo>
                    <a:pt x="141" y="45"/>
                  </a:lnTo>
                  <a:close/>
                </a:path>
              </a:pathLst>
            </a:custGeom>
            <a:solidFill>
              <a:srgbClr val="DE001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70" name="Freeform 36"/>
            <p:cNvSpPr>
              <a:spLocks/>
            </p:cNvSpPr>
            <p:nvPr/>
          </p:nvSpPr>
          <p:spPr bwMode="auto">
            <a:xfrm>
              <a:off x="4697" y="1611"/>
              <a:ext cx="131" cy="318"/>
            </a:xfrm>
            <a:custGeom>
              <a:avLst/>
              <a:gdLst>
                <a:gd name="T0" fmla="*/ 0 w 395"/>
                <a:gd name="T1" fmla="*/ 1 h 636"/>
                <a:gd name="T2" fmla="*/ 0 w 395"/>
                <a:gd name="T3" fmla="*/ 1 h 636"/>
                <a:gd name="T4" fmla="*/ 0 w 395"/>
                <a:gd name="T5" fmla="*/ 1 h 636"/>
                <a:gd name="T6" fmla="*/ 0 w 395"/>
                <a:gd name="T7" fmla="*/ 1 h 636"/>
                <a:gd name="T8" fmla="*/ 0 w 395"/>
                <a:gd name="T9" fmla="*/ 1 h 636"/>
                <a:gd name="T10" fmla="*/ 0 w 395"/>
                <a:gd name="T11" fmla="*/ 1 h 636"/>
                <a:gd name="T12" fmla="*/ 0 w 395"/>
                <a:gd name="T13" fmla="*/ 2 h 636"/>
                <a:gd name="T14" fmla="*/ 0 w 395"/>
                <a:gd name="T15" fmla="*/ 2 h 636"/>
                <a:gd name="T16" fmla="*/ 0 w 395"/>
                <a:gd name="T17" fmla="*/ 2 h 636"/>
                <a:gd name="T18" fmla="*/ 0 w 395"/>
                <a:gd name="T19" fmla="*/ 2 h 636"/>
                <a:gd name="T20" fmla="*/ 0 w 395"/>
                <a:gd name="T21" fmla="*/ 2 h 636"/>
                <a:gd name="T22" fmla="*/ 0 w 395"/>
                <a:gd name="T23" fmla="*/ 1 h 636"/>
                <a:gd name="T24" fmla="*/ 0 w 395"/>
                <a:gd name="T25" fmla="*/ 1 h 636"/>
                <a:gd name="T26" fmla="*/ 0 w 395"/>
                <a:gd name="T27" fmla="*/ 1 h 636"/>
                <a:gd name="T28" fmla="*/ 0 w 395"/>
                <a:gd name="T29" fmla="*/ 1 h 636"/>
                <a:gd name="T30" fmla="*/ 0 w 395"/>
                <a:gd name="T31" fmla="*/ 1 h 636"/>
                <a:gd name="T32" fmla="*/ 0 w 395"/>
                <a:gd name="T33" fmla="*/ 0 h 636"/>
                <a:gd name="T34" fmla="*/ 0 w 395"/>
                <a:gd name="T35" fmla="*/ 1 h 636"/>
                <a:gd name="T36" fmla="*/ 0 w 395"/>
                <a:gd name="T37" fmla="*/ 1 h 636"/>
                <a:gd name="T38" fmla="*/ 0 w 395"/>
                <a:gd name="T39" fmla="*/ 1 h 636"/>
                <a:gd name="T40" fmla="*/ 0 w 395"/>
                <a:gd name="T41" fmla="*/ 1 h 636"/>
                <a:gd name="T42" fmla="*/ 0 w 395"/>
                <a:gd name="T43" fmla="*/ 1 h 636"/>
                <a:gd name="T44" fmla="*/ 0 w 395"/>
                <a:gd name="T45" fmla="*/ 1 h 636"/>
                <a:gd name="T46" fmla="*/ 0 w 395"/>
                <a:gd name="T47" fmla="*/ 1 h 636"/>
                <a:gd name="T48" fmla="*/ 0 w 395"/>
                <a:gd name="T49" fmla="*/ 1 h 6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95"/>
                <a:gd name="T76" fmla="*/ 0 h 636"/>
                <a:gd name="T77" fmla="*/ 395 w 395"/>
                <a:gd name="T78" fmla="*/ 636 h 6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95" h="636">
                  <a:moveTo>
                    <a:pt x="395" y="320"/>
                  </a:moveTo>
                  <a:lnTo>
                    <a:pt x="347" y="350"/>
                  </a:lnTo>
                  <a:lnTo>
                    <a:pt x="303" y="384"/>
                  </a:lnTo>
                  <a:lnTo>
                    <a:pt x="261" y="418"/>
                  </a:lnTo>
                  <a:lnTo>
                    <a:pt x="222" y="457"/>
                  </a:lnTo>
                  <a:lnTo>
                    <a:pt x="183" y="497"/>
                  </a:lnTo>
                  <a:lnTo>
                    <a:pt x="151" y="541"/>
                  </a:lnTo>
                  <a:lnTo>
                    <a:pt x="120" y="587"/>
                  </a:lnTo>
                  <a:lnTo>
                    <a:pt x="93" y="636"/>
                  </a:lnTo>
                  <a:lnTo>
                    <a:pt x="44" y="585"/>
                  </a:lnTo>
                  <a:lnTo>
                    <a:pt x="14" y="524"/>
                  </a:lnTo>
                  <a:lnTo>
                    <a:pt x="0" y="452"/>
                  </a:lnTo>
                  <a:lnTo>
                    <a:pt x="1" y="374"/>
                  </a:lnTo>
                  <a:lnTo>
                    <a:pt x="13" y="286"/>
                  </a:lnTo>
                  <a:lnTo>
                    <a:pt x="35" y="195"/>
                  </a:lnTo>
                  <a:lnTo>
                    <a:pt x="63" y="98"/>
                  </a:lnTo>
                  <a:lnTo>
                    <a:pt x="99" y="0"/>
                  </a:lnTo>
                  <a:lnTo>
                    <a:pt x="97" y="80"/>
                  </a:lnTo>
                  <a:lnTo>
                    <a:pt x="111" y="144"/>
                  </a:lnTo>
                  <a:lnTo>
                    <a:pt x="137" y="196"/>
                  </a:lnTo>
                  <a:lnTo>
                    <a:pt x="175" y="237"/>
                  </a:lnTo>
                  <a:lnTo>
                    <a:pt x="219" y="267"/>
                  </a:lnTo>
                  <a:lnTo>
                    <a:pt x="272" y="290"/>
                  </a:lnTo>
                  <a:lnTo>
                    <a:pt x="332" y="307"/>
                  </a:lnTo>
                  <a:lnTo>
                    <a:pt x="395" y="320"/>
                  </a:lnTo>
                  <a:close/>
                </a:path>
              </a:pathLst>
            </a:custGeom>
            <a:solidFill>
              <a:srgbClr val="99694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71" name="Freeform 37"/>
            <p:cNvSpPr>
              <a:spLocks/>
            </p:cNvSpPr>
            <p:nvPr/>
          </p:nvSpPr>
          <p:spPr bwMode="auto">
            <a:xfrm>
              <a:off x="4717" y="1674"/>
              <a:ext cx="102" cy="210"/>
            </a:xfrm>
            <a:custGeom>
              <a:avLst/>
              <a:gdLst>
                <a:gd name="T0" fmla="*/ 0 w 305"/>
                <a:gd name="T1" fmla="*/ 1 h 420"/>
                <a:gd name="T2" fmla="*/ 0 w 305"/>
                <a:gd name="T3" fmla="*/ 1 h 420"/>
                <a:gd name="T4" fmla="*/ 0 w 305"/>
                <a:gd name="T5" fmla="*/ 2 h 420"/>
                <a:gd name="T6" fmla="*/ 0 w 305"/>
                <a:gd name="T7" fmla="*/ 2 h 420"/>
                <a:gd name="T8" fmla="*/ 0 w 305"/>
                <a:gd name="T9" fmla="*/ 2 h 420"/>
                <a:gd name="T10" fmla="*/ 0 w 305"/>
                <a:gd name="T11" fmla="*/ 2 h 420"/>
                <a:gd name="T12" fmla="*/ 0 w 305"/>
                <a:gd name="T13" fmla="*/ 2 h 420"/>
                <a:gd name="T14" fmla="*/ 0 w 305"/>
                <a:gd name="T15" fmla="*/ 2 h 420"/>
                <a:gd name="T16" fmla="*/ 0 w 305"/>
                <a:gd name="T17" fmla="*/ 2 h 420"/>
                <a:gd name="T18" fmla="*/ 0 w 305"/>
                <a:gd name="T19" fmla="*/ 2 h 420"/>
                <a:gd name="T20" fmla="*/ 0 w 305"/>
                <a:gd name="T21" fmla="*/ 2 h 420"/>
                <a:gd name="T22" fmla="*/ 0 w 305"/>
                <a:gd name="T23" fmla="*/ 2 h 420"/>
                <a:gd name="T24" fmla="*/ 0 w 305"/>
                <a:gd name="T25" fmla="*/ 1 h 420"/>
                <a:gd name="T26" fmla="*/ 0 w 305"/>
                <a:gd name="T27" fmla="*/ 1 h 420"/>
                <a:gd name="T28" fmla="*/ 0 w 305"/>
                <a:gd name="T29" fmla="*/ 1 h 420"/>
                <a:gd name="T30" fmla="*/ 0 w 305"/>
                <a:gd name="T31" fmla="*/ 1 h 420"/>
                <a:gd name="T32" fmla="*/ 0 w 305"/>
                <a:gd name="T33" fmla="*/ 0 h 420"/>
                <a:gd name="T34" fmla="*/ 0 w 305"/>
                <a:gd name="T35" fmla="*/ 1 h 420"/>
                <a:gd name="T36" fmla="*/ 0 w 305"/>
                <a:gd name="T37" fmla="*/ 1 h 420"/>
                <a:gd name="T38" fmla="*/ 0 w 305"/>
                <a:gd name="T39" fmla="*/ 1 h 420"/>
                <a:gd name="T40" fmla="*/ 0 w 305"/>
                <a:gd name="T41" fmla="*/ 1 h 420"/>
                <a:gd name="T42" fmla="*/ 0 w 305"/>
                <a:gd name="T43" fmla="*/ 1 h 420"/>
                <a:gd name="T44" fmla="*/ 0 w 305"/>
                <a:gd name="T45" fmla="*/ 1 h 420"/>
                <a:gd name="T46" fmla="*/ 0 w 305"/>
                <a:gd name="T47" fmla="*/ 1 h 420"/>
                <a:gd name="T48" fmla="*/ 0 w 305"/>
                <a:gd name="T49" fmla="*/ 1 h 42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05"/>
                <a:gd name="T76" fmla="*/ 0 h 420"/>
                <a:gd name="T77" fmla="*/ 305 w 305"/>
                <a:gd name="T78" fmla="*/ 420 h 42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05" h="420">
                  <a:moveTo>
                    <a:pt x="305" y="218"/>
                  </a:moveTo>
                  <a:lnTo>
                    <a:pt x="271" y="239"/>
                  </a:lnTo>
                  <a:lnTo>
                    <a:pt x="240" y="260"/>
                  </a:lnTo>
                  <a:lnTo>
                    <a:pt x="209" y="281"/>
                  </a:lnTo>
                  <a:lnTo>
                    <a:pt x="182" y="305"/>
                  </a:lnTo>
                  <a:lnTo>
                    <a:pt x="155" y="329"/>
                  </a:lnTo>
                  <a:lnTo>
                    <a:pt x="133" y="356"/>
                  </a:lnTo>
                  <a:lnTo>
                    <a:pt x="110" y="386"/>
                  </a:lnTo>
                  <a:lnTo>
                    <a:pt x="92" y="420"/>
                  </a:lnTo>
                  <a:lnTo>
                    <a:pt x="55" y="385"/>
                  </a:lnTo>
                  <a:lnTo>
                    <a:pt x="30" y="346"/>
                  </a:lnTo>
                  <a:lnTo>
                    <a:pt x="11" y="299"/>
                  </a:lnTo>
                  <a:lnTo>
                    <a:pt x="1" y="249"/>
                  </a:lnTo>
                  <a:lnTo>
                    <a:pt x="0" y="192"/>
                  </a:lnTo>
                  <a:lnTo>
                    <a:pt x="7" y="132"/>
                  </a:lnTo>
                  <a:lnTo>
                    <a:pt x="21" y="68"/>
                  </a:lnTo>
                  <a:lnTo>
                    <a:pt x="44" y="0"/>
                  </a:lnTo>
                  <a:lnTo>
                    <a:pt x="45" y="55"/>
                  </a:lnTo>
                  <a:lnTo>
                    <a:pt x="61" y="99"/>
                  </a:lnTo>
                  <a:lnTo>
                    <a:pt x="88" y="134"/>
                  </a:lnTo>
                  <a:lnTo>
                    <a:pt x="123" y="162"/>
                  </a:lnTo>
                  <a:lnTo>
                    <a:pt x="164" y="181"/>
                  </a:lnTo>
                  <a:lnTo>
                    <a:pt x="210" y="197"/>
                  </a:lnTo>
                  <a:lnTo>
                    <a:pt x="257" y="209"/>
                  </a:lnTo>
                  <a:lnTo>
                    <a:pt x="305" y="218"/>
                  </a:lnTo>
                  <a:close/>
                </a:path>
              </a:pathLst>
            </a:custGeom>
            <a:solidFill>
              <a:srgbClr val="52210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72" name="Freeform 38"/>
            <p:cNvSpPr>
              <a:spLocks/>
            </p:cNvSpPr>
            <p:nvPr/>
          </p:nvSpPr>
          <p:spPr bwMode="auto">
            <a:xfrm>
              <a:off x="4728" y="1695"/>
              <a:ext cx="85" cy="177"/>
            </a:xfrm>
            <a:custGeom>
              <a:avLst/>
              <a:gdLst>
                <a:gd name="T0" fmla="*/ 0 w 255"/>
                <a:gd name="T1" fmla="*/ 1 h 353"/>
                <a:gd name="T2" fmla="*/ 0 w 255"/>
                <a:gd name="T3" fmla="*/ 1 h 353"/>
                <a:gd name="T4" fmla="*/ 0 w 255"/>
                <a:gd name="T5" fmla="*/ 1 h 353"/>
                <a:gd name="T6" fmla="*/ 0 w 255"/>
                <a:gd name="T7" fmla="*/ 1 h 353"/>
                <a:gd name="T8" fmla="*/ 0 w 255"/>
                <a:gd name="T9" fmla="*/ 1 h 353"/>
                <a:gd name="T10" fmla="*/ 0 w 255"/>
                <a:gd name="T11" fmla="*/ 2 h 353"/>
                <a:gd name="T12" fmla="*/ 0 w 255"/>
                <a:gd name="T13" fmla="*/ 2 h 353"/>
                <a:gd name="T14" fmla="*/ 0 w 255"/>
                <a:gd name="T15" fmla="*/ 2 h 353"/>
                <a:gd name="T16" fmla="*/ 0 w 255"/>
                <a:gd name="T17" fmla="*/ 2 h 353"/>
                <a:gd name="T18" fmla="*/ 0 w 255"/>
                <a:gd name="T19" fmla="*/ 2 h 353"/>
                <a:gd name="T20" fmla="*/ 0 w 255"/>
                <a:gd name="T21" fmla="*/ 2 h 353"/>
                <a:gd name="T22" fmla="*/ 0 w 255"/>
                <a:gd name="T23" fmla="*/ 1 h 353"/>
                <a:gd name="T24" fmla="*/ 0 w 255"/>
                <a:gd name="T25" fmla="*/ 1 h 353"/>
                <a:gd name="T26" fmla="*/ 0 w 255"/>
                <a:gd name="T27" fmla="*/ 1 h 353"/>
                <a:gd name="T28" fmla="*/ 0 w 255"/>
                <a:gd name="T29" fmla="*/ 1 h 353"/>
                <a:gd name="T30" fmla="*/ 0 w 255"/>
                <a:gd name="T31" fmla="*/ 1 h 353"/>
                <a:gd name="T32" fmla="*/ 0 w 255"/>
                <a:gd name="T33" fmla="*/ 0 h 353"/>
                <a:gd name="T34" fmla="*/ 0 w 255"/>
                <a:gd name="T35" fmla="*/ 1 h 353"/>
                <a:gd name="T36" fmla="*/ 0 w 255"/>
                <a:gd name="T37" fmla="*/ 1 h 353"/>
                <a:gd name="T38" fmla="*/ 0 w 255"/>
                <a:gd name="T39" fmla="*/ 1 h 353"/>
                <a:gd name="T40" fmla="*/ 0 w 255"/>
                <a:gd name="T41" fmla="*/ 1 h 353"/>
                <a:gd name="T42" fmla="*/ 0 w 255"/>
                <a:gd name="T43" fmla="*/ 1 h 353"/>
                <a:gd name="T44" fmla="*/ 0 w 255"/>
                <a:gd name="T45" fmla="*/ 1 h 353"/>
                <a:gd name="T46" fmla="*/ 0 w 255"/>
                <a:gd name="T47" fmla="*/ 1 h 353"/>
                <a:gd name="T48" fmla="*/ 0 w 255"/>
                <a:gd name="T49" fmla="*/ 1 h 35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55"/>
                <a:gd name="T76" fmla="*/ 0 h 353"/>
                <a:gd name="T77" fmla="*/ 255 w 255"/>
                <a:gd name="T78" fmla="*/ 353 h 353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55" h="353">
                  <a:moveTo>
                    <a:pt x="255" y="182"/>
                  </a:moveTo>
                  <a:lnTo>
                    <a:pt x="225" y="199"/>
                  </a:lnTo>
                  <a:lnTo>
                    <a:pt x="200" y="218"/>
                  </a:lnTo>
                  <a:lnTo>
                    <a:pt x="175" y="236"/>
                  </a:lnTo>
                  <a:lnTo>
                    <a:pt x="152" y="255"/>
                  </a:lnTo>
                  <a:lnTo>
                    <a:pt x="129" y="275"/>
                  </a:lnTo>
                  <a:lnTo>
                    <a:pt x="110" y="299"/>
                  </a:lnTo>
                  <a:lnTo>
                    <a:pt x="91" y="323"/>
                  </a:lnTo>
                  <a:lnTo>
                    <a:pt x="77" y="353"/>
                  </a:lnTo>
                  <a:lnTo>
                    <a:pt x="46" y="323"/>
                  </a:lnTo>
                  <a:lnTo>
                    <a:pt x="24" y="291"/>
                  </a:lnTo>
                  <a:lnTo>
                    <a:pt x="8" y="252"/>
                  </a:lnTo>
                  <a:lnTo>
                    <a:pt x="1" y="210"/>
                  </a:lnTo>
                  <a:lnTo>
                    <a:pt x="0" y="161"/>
                  </a:lnTo>
                  <a:lnTo>
                    <a:pt x="5" y="111"/>
                  </a:lnTo>
                  <a:lnTo>
                    <a:pt x="16" y="56"/>
                  </a:lnTo>
                  <a:lnTo>
                    <a:pt x="36" y="0"/>
                  </a:lnTo>
                  <a:lnTo>
                    <a:pt x="36" y="45"/>
                  </a:lnTo>
                  <a:lnTo>
                    <a:pt x="50" y="83"/>
                  </a:lnTo>
                  <a:lnTo>
                    <a:pt x="71" y="112"/>
                  </a:lnTo>
                  <a:lnTo>
                    <a:pt x="103" y="135"/>
                  </a:lnTo>
                  <a:lnTo>
                    <a:pt x="136" y="152"/>
                  </a:lnTo>
                  <a:lnTo>
                    <a:pt x="176" y="165"/>
                  </a:lnTo>
                  <a:lnTo>
                    <a:pt x="215" y="173"/>
                  </a:lnTo>
                  <a:lnTo>
                    <a:pt x="255" y="182"/>
                  </a:lnTo>
                  <a:close/>
                </a:path>
              </a:pathLst>
            </a:custGeom>
            <a:solidFill>
              <a:srgbClr val="400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73" name="Freeform 39"/>
            <p:cNvSpPr>
              <a:spLocks/>
            </p:cNvSpPr>
            <p:nvPr/>
          </p:nvSpPr>
          <p:spPr bwMode="auto">
            <a:xfrm>
              <a:off x="4738" y="1716"/>
              <a:ext cx="69" cy="143"/>
            </a:xfrm>
            <a:custGeom>
              <a:avLst/>
              <a:gdLst>
                <a:gd name="T0" fmla="*/ 0 w 208"/>
                <a:gd name="T1" fmla="*/ 1 h 286"/>
                <a:gd name="T2" fmla="*/ 0 w 208"/>
                <a:gd name="T3" fmla="*/ 1 h 286"/>
                <a:gd name="T4" fmla="*/ 0 w 208"/>
                <a:gd name="T5" fmla="*/ 1 h 286"/>
                <a:gd name="T6" fmla="*/ 0 w 208"/>
                <a:gd name="T7" fmla="*/ 1 h 286"/>
                <a:gd name="T8" fmla="*/ 0 w 208"/>
                <a:gd name="T9" fmla="*/ 1 h 286"/>
                <a:gd name="T10" fmla="*/ 0 w 208"/>
                <a:gd name="T11" fmla="*/ 1 h 286"/>
                <a:gd name="T12" fmla="*/ 0 w 208"/>
                <a:gd name="T13" fmla="*/ 1 h 286"/>
                <a:gd name="T14" fmla="*/ 0 w 208"/>
                <a:gd name="T15" fmla="*/ 1 h 286"/>
                <a:gd name="T16" fmla="*/ 0 w 208"/>
                <a:gd name="T17" fmla="*/ 1 h 286"/>
                <a:gd name="T18" fmla="*/ 0 w 208"/>
                <a:gd name="T19" fmla="*/ 1 h 286"/>
                <a:gd name="T20" fmla="*/ 0 w 208"/>
                <a:gd name="T21" fmla="*/ 1 h 286"/>
                <a:gd name="T22" fmla="*/ 0 w 208"/>
                <a:gd name="T23" fmla="*/ 1 h 286"/>
                <a:gd name="T24" fmla="*/ 0 w 208"/>
                <a:gd name="T25" fmla="*/ 1 h 286"/>
                <a:gd name="T26" fmla="*/ 0 w 208"/>
                <a:gd name="T27" fmla="*/ 1 h 286"/>
                <a:gd name="T28" fmla="*/ 0 w 208"/>
                <a:gd name="T29" fmla="*/ 1 h 286"/>
                <a:gd name="T30" fmla="*/ 0 w 208"/>
                <a:gd name="T31" fmla="*/ 1 h 286"/>
                <a:gd name="T32" fmla="*/ 0 w 208"/>
                <a:gd name="T33" fmla="*/ 0 h 286"/>
                <a:gd name="T34" fmla="*/ 0 w 208"/>
                <a:gd name="T35" fmla="*/ 1 h 286"/>
                <a:gd name="T36" fmla="*/ 0 w 208"/>
                <a:gd name="T37" fmla="*/ 1 h 286"/>
                <a:gd name="T38" fmla="*/ 0 w 208"/>
                <a:gd name="T39" fmla="*/ 1 h 286"/>
                <a:gd name="T40" fmla="*/ 0 w 208"/>
                <a:gd name="T41" fmla="*/ 1 h 286"/>
                <a:gd name="T42" fmla="*/ 0 w 208"/>
                <a:gd name="T43" fmla="*/ 1 h 286"/>
                <a:gd name="T44" fmla="*/ 0 w 208"/>
                <a:gd name="T45" fmla="*/ 1 h 286"/>
                <a:gd name="T46" fmla="*/ 0 w 208"/>
                <a:gd name="T47" fmla="*/ 1 h 286"/>
                <a:gd name="T48" fmla="*/ 0 w 208"/>
                <a:gd name="T49" fmla="*/ 1 h 28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08"/>
                <a:gd name="T76" fmla="*/ 0 h 286"/>
                <a:gd name="T77" fmla="*/ 208 w 208"/>
                <a:gd name="T78" fmla="*/ 286 h 28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08" h="286">
                  <a:moveTo>
                    <a:pt x="208" y="149"/>
                  </a:moveTo>
                  <a:lnTo>
                    <a:pt x="184" y="162"/>
                  </a:lnTo>
                  <a:lnTo>
                    <a:pt x="162" y="177"/>
                  </a:lnTo>
                  <a:lnTo>
                    <a:pt x="141" y="191"/>
                  </a:lnTo>
                  <a:lnTo>
                    <a:pt x="124" y="208"/>
                  </a:lnTo>
                  <a:lnTo>
                    <a:pt x="106" y="224"/>
                  </a:lnTo>
                  <a:lnTo>
                    <a:pt x="90" y="242"/>
                  </a:lnTo>
                  <a:lnTo>
                    <a:pt x="75" y="261"/>
                  </a:lnTo>
                  <a:lnTo>
                    <a:pt x="64" y="286"/>
                  </a:lnTo>
                  <a:lnTo>
                    <a:pt x="38" y="263"/>
                  </a:lnTo>
                  <a:lnTo>
                    <a:pt x="20" y="235"/>
                  </a:lnTo>
                  <a:lnTo>
                    <a:pt x="7" y="204"/>
                  </a:lnTo>
                  <a:lnTo>
                    <a:pt x="3" y="170"/>
                  </a:lnTo>
                  <a:lnTo>
                    <a:pt x="0" y="131"/>
                  </a:lnTo>
                  <a:lnTo>
                    <a:pt x="6" y="90"/>
                  </a:lnTo>
                  <a:lnTo>
                    <a:pt x="14" y="46"/>
                  </a:lnTo>
                  <a:lnTo>
                    <a:pt x="30" y="0"/>
                  </a:lnTo>
                  <a:lnTo>
                    <a:pt x="31" y="37"/>
                  </a:lnTo>
                  <a:lnTo>
                    <a:pt x="42" y="67"/>
                  </a:lnTo>
                  <a:lnTo>
                    <a:pt x="59" y="90"/>
                  </a:lnTo>
                  <a:lnTo>
                    <a:pt x="85" y="110"/>
                  </a:lnTo>
                  <a:lnTo>
                    <a:pt x="112" y="123"/>
                  </a:lnTo>
                  <a:lnTo>
                    <a:pt x="144" y="135"/>
                  </a:lnTo>
                  <a:lnTo>
                    <a:pt x="175" y="141"/>
                  </a:lnTo>
                  <a:lnTo>
                    <a:pt x="208" y="149"/>
                  </a:lnTo>
                  <a:close/>
                </a:path>
              </a:pathLst>
            </a:custGeom>
            <a:solidFill>
              <a:srgbClr val="3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74" name="Freeform 40"/>
            <p:cNvSpPr>
              <a:spLocks/>
            </p:cNvSpPr>
            <p:nvPr/>
          </p:nvSpPr>
          <p:spPr bwMode="auto">
            <a:xfrm>
              <a:off x="4748" y="1736"/>
              <a:ext cx="53" cy="110"/>
            </a:xfrm>
            <a:custGeom>
              <a:avLst/>
              <a:gdLst>
                <a:gd name="T0" fmla="*/ 0 w 158"/>
                <a:gd name="T1" fmla="*/ 1 h 220"/>
                <a:gd name="T2" fmla="*/ 0 w 158"/>
                <a:gd name="T3" fmla="*/ 1 h 220"/>
                <a:gd name="T4" fmla="*/ 0 w 158"/>
                <a:gd name="T5" fmla="*/ 1 h 220"/>
                <a:gd name="T6" fmla="*/ 0 w 158"/>
                <a:gd name="T7" fmla="*/ 1 h 220"/>
                <a:gd name="T8" fmla="*/ 0 w 158"/>
                <a:gd name="T9" fmla="*/ 1 h 220"/>
                <a:gd name="T10" fmla="*/ 0 w 158"/>
                <a:gd name="T11" fmla="*/ 1 h 220"/>
                <a:gd name="T12" fmla="*/ 0 w 158"/>
                <a:gd name="T13" fmla="*/ 1 h 220"/>
                <a:gd name="T14" fmla="*/ 0 w 158"/>
                <a:gd name="T15" fmla="*/ 1 h 220"/>
                <a:gd name="T16" fmla="*/ 0 w 158"/>
                <a:gd name="T17" fmla="*/ 1 h 220"/>
                <a:gd name="T18" fmla="*/ 0 w 158"/>
                <a:gd name="T19" fmla="*/ 1 h 220"/>
                <a:gd name="T20" fmla="*/ 0 w 158"/>
                <a:gd name="T21" fmla="*/ 1 h 220"/>
                <a:gd name="T22" fmla="*/ 0 w 158"/>
                <a:gd name="T23" fmla="*/ 1 h 220"/>
                <a:gd name="T24" fmla="*/ 0 w 158"/>
                <a:gd name="T25" fmla="*/ 1 h 220"/>
                <a:gd name="T26" fmla="*/ 0 w 158"/>
                <a:gd name="T27" fmla="*/ 1 h 220"/>
                <a:gd name="T28" fmla="*/ 0 w 158"/>
                <a:gd name="T29" fmla="*/ 1 h 220"/>
                <a:gd name="T30" fmla="*/ 0 w 158"/>
                <a:gd name="T31" fmla="*/ 1 h 220"/>
                <a:gd name="T32" fmla="*/ 0 w 158"/>
                <a:gd name="T33" fmla="*/ 0 h 220"/>
                <a:gd name="T34" fmla="*/ 0 w 158"/>
                <a:gd name="T35" fmla="*/ 1 h 220"/>
                <a:gd name="T36" fmla="*/ 0 w 158"/>
                <a:gd name="T37" fmla="*/ 1 h 220"/>
                <a:gd name="T38" fmla="*/ 0 w 158"/>
                <a:gd name="T39" fmla="*/ 1 h 220"/>
                <a:gd name="T40" fmla="*/ 0 w 158"/>
                <a:gd name="T41" fmla="*/ 1 h 220"/>
                <a:gd name="T42" fmla="*/ 0 w 158"/>
                <a:gd name="T43" fmla="*/ 1 h 220"/>
                <a:gd name="T44" fmla="*/ 0 w 158"/>
                <a:gd name="T45" fmla="*/ 1 h 220"/>
                <a:gd name="T46" fmla="*/ 0 w 158"/>
                <a:gd name="T47" fmla="*/ 1 h 220"/>
                <a:gd name="T48" fmla="*/ 0 w 158"/>
                <a:gd name="T49" fmla="*/ 1 h 22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58"/>
                <a:gd name="T76" fmla="*/ 0 h 220"/>
                <a:gd name="T77" fmla="*/ 158 w 158"/>
                <a:gd name="T78" fmla="*/ 220 h 22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58" h="220">
                  <a:moveTo>
                    <a:pt x="158" y="115"/>
                  </a:moveTo>
                  <a:lnTo>
                    <a:pt x="141" y="125"/>
                  </a:lnTo>
                  <a:lnTo>
                    <a:pt x="124" y="136"/>
                  </a:lnTo>
                  <a:lnTo>
                    <a:pt x="109" y="147"/>
                  </a:lnTo>
                  <a:lnTo>
                    <a:pt x="95" y="159"/>
                  </a:lnTo>
                  <a:lnTo>
                    <a:pt x="81" y="171"/>
                  </a:lnTo>
                  <a:lnTo>
                    <a:pt x="69" y="187"/>
                  </a:lnTo>
                  <a:lnTo>
                    <a:pt x="57" y="202"/>
                  </a:lnTo>
                  <a:lnTo>
                    <a:pt x="48" y="220"/>
                  </a:lnTo>
                  <a:lnTo>
                    <a:pt x="28" y="201"/>
                  </a:lnTo>
                  <a:lnTo>
                    <a:pt x="14" y="181"/>
                  </a:lnTo>
                  <a:lnTo>
                    <a:pt x="6" y="157"/>
                  </a:lnTo>
                  <a:lnTo>
                    <a:pt x="2" y="130"/>
                  </a:lnTo>
                  <a:lnTo>
                    <a:pt x="0" y="100"/>
                  </a:lnTo>
                  <a:lnTo>
                    <a:pt x="4" y="69"/>
                  </a:lnTo>
                  <a:lnTo>
                    <a:pt x="11" y="35"/>
                  </a:lnTo>
                  <a:lnTo>
                    <a:pt x="24" y="0"/>
                  </a:lnTo>
                  <a:lnTo>
                    <a:pt x="24" y="27"/>
                  </a:lnTo>
                  <a:lnTo>
                    <a:pt x="33" y="52"/>
                  </a:lnTo>
                  <a:lnTo>
                    <a:pt x="45" y="70"/>
                  </a:lnTo>
                  <a:lnTo>
                    <a:pt x="65" y="86"/>
                  </a:lnTo>
                  <a:lnTo>
                    <a:pt x="85" y="95"/>
                  </a:lnTo>
                  <a:lnTo>
                    <a:pt x="109" y="104"/>
                  </a:lnTo>
                  <a:lnTo>
                    <a:pt x="133" y="110"/>
                  </a:lnTo>
                  <a:lnTo>
                    <a:pt x="158" y="115"/>
                  </a:lnTo>
                  <a:close/>
                </a:path>
              </a:pathLst>
            </a:custGeom>
            <a:solidFill>
              <a:srgbClr val="21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75" name="Freeform 41"/>
            <p:cNvSpPr>
              <a:spLocks/>
            </p:cNvSpPr>
            <p:nvPr/>
          </p:nvSpPr>
          <p:spPr bwMode="auto">
            <a:xfrm>
              <a:off x="4726" y="1614"/>
              <a:ext cx="104" cy="181"/>
            </a:xfrm>
            <a:custGeom>
              <a:avLst/>
              <a:gdLst>
                <a:gd name="T0" fmla="*/ 0 w 312"/>
                <a:gd name="T1" fmla="*/ 2 h 361"/>
                <a:gd name="T2" fmla="*/ 0 w 312"/>
                <a:gd name="T3" fmla="*/ 2 h 361"/>
                <a:gd name="T4" fmla="*/ 0 w 312"/>
                <a:gd name="T5" fmla="*/ 2 h 361"/>
                <a:gd name="T6" fmla="*/ 0 w 312"/>
                <a:gd name="T7" fmla="*/ 1 h 361"/>
                <a:gd name="T8" fmla="*/ 0 w 312"/>
                <a:gd name="T9" fmla="*/ 1 h 361"/>
                <a:gd name="T10" fmla="*/ 0 w 312"/>
                <a:gd name="T11" fmla="*/ 1 h 361"/>
                <a:gd name="T12" fmla="*/ 0 w 312"/>
                <a:gd name="T13" fmla="*/ 1 h 361"/>
                <a:gd name="T14" fmla="*/ 0 w 312"/>
                <a:gd name="T15" fmla="*/ 1 h 361"/>
                <a:gd name="T16" fmla="*/ 0 w 312"/>
                <a:gd name="T17" fmla="*/ 0 h 361"/>
                <a:gd name="T18" fmla="*/ 0 w 312"/>
                <a:gd name="T19" fmla="*/ 1 h 361"/>
                <a:gd name="T20" fmla="*/ 0 w 312"/>
                <a:gd name="T21" fmla="*/ 1 h 361"/>
                <a:gd name="T22" fmla="*/ 0 w 312"/>
                <a:gd name="T23" fmla="*/ 1 h 361"/>
                <a:gd name="T24" fmla="*/ 0 w 312"/>
                <a:gd name="T25" fmla="*/ 1 h 361"/>
                <a:gd name="T26" fmla="*/ 0 w 312"/>
                <a:gd name="T27" fmla="*/ 2 h 361"/>
                <a:gd name="T28" fmla="*/ 0 w 312"/>
                <a:gd name="T29" fmla="*/ 2 h 361"/>
                <a:gd name="T30" fmla="*/ 0 w 312"/>
                <a:gd name="T31" fmla="*/ 2 h 361"/>
                <a:gd name="T32" fmla="*/ 0 w 312"/>
                <a:gd name="T33" fmla="*/ 2 h 361"/>
                <a:gd name="T34" fmla="*/ 0 w 312"/>
                <a:gd name="T35" fmla="*/ 2 h 361"/>
                <a:gd name="T36" fmla="*/ 0 w 312"/>
                <a:gd name="T37" fmla="*/ 2 h 361"/>
                <a:gd name="T38" fmla="*/ 0 w 312"/>
                <a:gd name="T39" fmla="*/ 2 h 361"/>
                <a:gd name="T40" fmla="*/ 0 w 312"/>
                <a:gd name="T41" fmla="*/ 2 h 361"/>
                <a:gd name="T42" fmla="*/ 0 w 312"/>
                <a:gd name="T43" fmla="*/ 2 h 361"/>
                <a:gd name="T44" fmla="*/ 0 w 312"/>
                <a:gd name="T45" fmla="*/ 2 h 361"/>
                <a:gd name="T46" fmla="*/ 0 w 312"/>
                <a:gd name="T47" fmla="*/ 2 h 361"/>
                <a:gd name="T48" fmla="*/ 0 w 312"/>
                <a:gd name="T49" fmla="*/ 2 h 36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12"/>
                <a:gd name="T76" fmla="*/ 0 h 361"/>
                <a:gd name="T77" fmla="*/ 312 w 312"/>
                <a:gd name="T78" fmla="*/ 361 h 361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12" h="361">
                  <a:moveTo>
                    <a:pt x="312" y="314"/>
                  </a:moveTo>
                  <a:lnTo>
                    <a:pt x="244" y="301"/>
                  </a:lnTo>
                  <a:lnTo>
                    <a:pt x="185" y="282"/>
                  </a:lnTo>
                  <a:lnTo>
                    <a:pt x="133" y="256"/>
                  </a:lnTo>
                  <a:lnTo>
                    <a:pt x="90" y="222"/>
                  </a:lnTo>
                  <a:lnTo>
                    <a:pt x="55" y="179"/>
                  </a:lnTo>
                  <a:lnTo>
                    <a:pt x="30" y="128"/>
                  </a:lnTo>
                  <a:lnTo>
                    <a:pt x="13" y="68"/>
                  </a:lnTo>
                  <a:lnTo>
                    <a:pt x="8" y="0"/>
                  </a:lnTo>
                  <a:lnTo>
                    <a:pt x="0" y="65"/>
                  </a:lnTo>
                  <a:lnTo>
                    <a:pt x="1" y="126"/>
                  </a:lnTo>
                  <a:lnTo>
                    <a:pt x="14" y="181"/>
                  </a:lnTo>
                  <a:lnTo>
                    <a:pt x="37" y="231"/>
                  </a:lnTo>
                  <a:lnTo>
                    <a:pt x="69" y="273"/>
                  </a:lnTo>
                  <a:lnTo>
                    <a:pt x="113" y="308"/>
                  </a:lnTo>
                  <a:lnTo>
                    <a:pt x="168" y="338"/>
                  </a:lnTo>
                  <a:lnTo>
                    <a:pt x="236" y="361"/>
                  </a:lnTo>
                  <a:lnTo>
                    <a:pt x="251" y="359"/>
                  </a:lnTo>
                  <a:lnTo>
                    <a:pt x="267" y="356"/>
                  </a:lnTo>
                  <a:lnTo>
                    <a:pt x="279" y="351"/>
                  </a:lnTo>
                  <a:lnTo>
                    <a:pt x="291" y="347"/>
                  </a:lnTo>
                  <a:lnTo>
                    <a:pt x="298" y="339"/>
                  </a:lnTo>
                  <a:lnTo>
                    <a:pt x="305" y="333"/>
                  </a:lnTo>
                  <a:lnTo>
                    <a:pt x="309" y="323"/>
                  </a:lnTo>
                  <a:lnTo>
                    <a:pt x="312" y="314"/>
                  </a:lnTo>
                  <a:close/>
                </a:path>
              </a:pathLst>
            </a:custGeom>
            <a:solidFill>
              <a:srgbClr val="E0B094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76" name="Freeform 42"/>
            <p:cNvSpPr>
              <a:spLocks/>
            </p:cNvSpPr>
            <p:nvPr/>
          </p:nvSpPr>
          <p:spPr bwMode="auto">
            <a:xfrm>
              <a:off x="4783" y="1837"/>
              <a:ext cx="116" cy="265"/>
            </a:xfrm>
            <a:custGeom>
              <a:avLst/>
              <a:gdLst>
                <a:gd name="T0" fmla="*/ 0 w 349"/>
                <a:gd name="T1" fmla="*/ 1 h 529"/>
                <a:gd name="T2" fmla="*/ 0 w 349"/>
                <a:gd name="T3" fmla="*/ 1 h 529"/>
                <a:gd name="T4" fmla="*/ 0 w 349"/>
                <a:gd name="T5" fmla="*/ 1 h 529"/>
                <a:gd name="T6" fmla="*/ 0 w 349"/>
                <a:gd name="T7" fmla="*/ 1 h 529"/>
                <a:gd name="T8" fmla="*/ 0 w 349"/>
                <a:gd name="T9" fmla="*/ 1 h 529"/>
                <a:gd name="T10" fmla="*/ 0 w 349"/>
                <a:gd name="T11" fmla="*/ 1 h 529"/>
                <a:gd name="T12" fmla="*/ 0 w 349"/>
                <a:gd name="T13" fmla="*/ 1 h 529"/>
                <a:gd name="T14" fmla="*/ 0 w 349"/>
                <a:gd name="T15" fmla="*/ 1 h 529"/>
                <a:gd name="T16" fmla="*/ 0 w 349"/>
                <a:gd name="T17" fmla="*/ 0 h 529"/>
                <a:gd name="T18" fmla="*/ 0 w 349"/>
                <a:gd name="T19" fmla="*/ 1 h 529"/>
                <a:gd name="T20" fmla="*/ 0 w 349"/>
                <a:gd name="T21" fmla="*/ 1 h 529"/>
                <a:gd name="T22" fmla="*/ 0 w 349"/>
                <a:gd name="T23" fmla="*/ 1 h 529"/>
                <a:gd name="T24" fmla="*/ 0 w 349"/>
                <a:gd name="T25" fmla="*/ 1 h 529"/>
                <a:gd name="T26" fmla="*/ 0 w 349"/>
                <a:gd name="T27" fmla="*/ 2 h 529"/>
                <a:gd name="T28" fmla="*/ 0 w 349"/>
                <a:gd name="T29" fmla="*/ 2 h 529"/>
                <a:gd name="T30" fmla="*/ 0 w 349"/>
                <a:gd name="T31" fmla="*/ 2 h 529"/>
                <a:gd name="T32" fmla="*/ 0 w 349"/>
                <a:gd name="T33" fmla="*/ 3 h 529"/>
                <a:gd name="T34" fmla="*/ 0 w 349"/>
                <a:gd name="T35" fmla="*/ 3 h 529"/>
                <a:gd name="T36" fmla="*/ 0 w 349"/>
                <a:gd name="T37" fmla="*/ 2 h 529"/>
                <a:gd name="T38" fmla="*/ 0 w 349"/>
                <a:gd name="T39" fmla="*/ 2 h 529"/>
                <a:gd name="T40" fmla="*/ 0 w 349"/>
                <a:gd name="T41" fmla="*/ 2 h 529"/>
                <a:gd name="T42" fmla="*/ 0 w 349"/>
                <a:gd name="T43" fmla="*/ 2 h 529"/>
                <a:gd name="T44" fmla="*/ 0 w 349"/>
                <a:gd name="T45" fmla="*/ 2 h 529"/>
                <a:gd name="T46" fmla="*/ 0 w 349"/>
                <a:gd name="T47" fmla="*/ 1 h 529"/>
                <a:gd name="T48" fmla="*/ 0 w 349"/>
                <a:gd name="T49" fmla="*/ 1 h 52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49"/>
                <a:gd name="T76" fmla="*/ 0 h 529"/>
                <a:gd name="T77" fmla="*/ 349 w 349"/>
                <a:gd name="T78" fmla="*/ 529 h 529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49" h="529">
                  <a:moveTo>
                    <a:pt x="349" y="160"/>
                  </a:moveTo>
                  <a:lnTo>
                    <a:pt x="332" y="139"/>
                  </a:lnTo>
                  <a:lnTo>
                    <a:pt x="318" y="119"/>
                  </a:lnTo>
                  <a:lnTo>
                    <a:pt x="301" y="99"/>
                  </a:lnTo>
                  <a:lnTo>
                    <a:pt x="287" y="80"/>
                  </a:lnTo>
                  <a:lnTo>
                    <a:pt x="271" y="59"/>
                  </a:lnTo>
                  <a:lnTo>
                    <a:pt x="256" y="39"/>
                  </a:lnTo>
                  <a:lnTo>
                    <a:pt x="240" y="20"/>
                  </a:lnTo>
                  <a:lnTo>
                    <a:pt x="226" y="0"/>
                  </a:lnTo>
                  <a:lnTo>
                    <a:pt x="151" y="21"/>
                  </a:lnTo>
                  <a:lnTo>
                    <a:pt x="88" y="69"/>
                  </a:lnTo>
                  <a:lnTo>
                    <a:pt x="38" y="136"/>
                  </a:lnTo>
                  <a:lnTo>
                    <a:pt x="9" y="217"/>
                  </a:lnTo>
                  <a:lnTo>
                    <a:pt x="0" y="302"/>
                  </a:lnTo>
                  <a:lnTo>
                    <a:pt x="20" y="388"/>
                  </a:lnTo>
                  <a:lnTo>
                    <a:pt x="72" y="465"/>
                  </a:lnTo>
                  <a:lnTo>
                    <a:pt x="161" y="529"/>
                  </a:lnTo>
                  <a:lnTo>
                    <a:pt x="243" y="529"/>
                  </a:lnTo>
                  <a:lnTo>
                    <a:pt x="295" y="506"/>
                  </a:lnTo>
                  <a:lnTo>
                    <a:pt x="322" y="461"/>
                  </a:lnTo>
                  <a:lnTo>
                    <a:pt x="333" y="405"/>
                  </a:lnTo>
                  <a:lnTo>
                    <a:pt x="332" y="340"/>
                  </a:lnTo>
                  <a:lnTo>
                    <a:pt x="331" y="274"/>
                  </a:lnTo>
                  <a:lnTo>
                    <a:pt x="333" y="210"/>
                  </a:lnTo>
                  <a:lnTo>
                    <a:pt x="349" y="160"/>
                  </a:lnTo>
                  <a:close/>
                </a:path>
              </a:pathLst>
            </a:custGeom>
            <a:solidFill>
              <a:srgbClr val="8F8FF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77" name="Freeform 43"/>
            <p:cNvSpPr>
              <a:spLocks/>
            </p:cNvSpPr>
            <p:nvPr/>
          </p:nvSpPr>
          <p:spPr bwMode="auto">
            <a:xfrm>
              <a:off x="4795" y="1844"/>
              <a:ext cx="103" cy="235"/>
            </a:xfrm>
            <a:custGeom>
              <a:avLst/>
              <a:gdLst>
                <a:gd name="T0" fmla="*/ 0 w 309"/>
                <a:gd name="T1" fmla="*/ 1 h 470"/>
                <a:gd name="T2" fmla="*/ 0 w 309"/>
                <a:gd name="T3" fmla="*/ 1 h 470"/>
                <a:gd name="T4" fmla="*/ 0 w 309"/>
                <a:gd name="T5" fmla="*/ 1 h 470"/>
                <a:gd name="T6" fmla="*/ 0 w 309"/>
                <a:gd name="T7" fmla="*/ 1 h 470"/>
                <a:gd name="T8" fmla="*/ 0 w 309"/>
                <a:gd name="T9" fmla="*/ 1 h 470"/>
                <a:gd name="T10" fmla="*/ 0 w 309"/>
                <a:gd name="T11" fmla="*/ 1 h 470"/>
                <a:gd name="T12" fmla="*/ 0 w 309"/>
                <a:gd name="T13" fmla="*/ 1 h 470"/>
                <a:gd name="T14" fmla="*/ 0 w 309"/>
                <a:gd name="T15" fmla="*/ 1 h 470"/>
                <a:gd name="T16" fmla="*/ 0 w 309"/>
                <a:gd name="T17" fmla="*/ 0 h 470"/>
                <a:gd name="T18" fmla="*/ 0 w 309"/>
                <a:gd name="T19" fmla="*/ 1 h 470"/>
                <a:gd name="T20" fmla="*/ 0 w 309"/>
                <a:gd name="T21" fmla="*/ 1 h 470"/>
                <a:gd name="T22" fmla="*/ 0 w 309"/>
                <a:gd name="T23" fmla="*/ 1 h 470"/>
                <a:gd name="T24" fmla="*/ 0 w 309"/>
                <a:gd name="T25" fmla="*/ 1 h 470"/>
                <a:gd name="T26" fmla="*/ 0 w 309"/>
                <a:gd name="T27" fmla="*/ 2 h 470"/>
                <a:gd name="T28" fmla="*/ 0 w 309"/>
                <a:gd name="T29" fmla="*/ 2 h 470"/>
                <a:gd name="T30" fmla="*/ 0 w 309"/>
                <a:gd name="T31" fmla="*/ 2 h 470"/>
                <a:gd name="T32" fmla="*/ 0 w 309"/>
                <a:gd name="T33" fmla="*/ 2 h 470"/>
                <a:gd name="T34" fmla="*/ 0 w 309"/>
                <a:gd name="T35" fmla="*/ 2 h 470"/>
                <a:gd name="T36" fmla="*/ 0 w 309"/>
                <a:gd name="T37" fmla="*/ 2 h 470"/>
                <a:gd name="T38" fmla="*/ 0 w 309"/>
                <a:gd name="T39" fmla="*/ 2 h 470"/>
                <a:gd name="T40" fmla="*/ 0 w 309"/>
                <a:gd name="T41" fmla="*/ 2 h 470"/>
                <a:gd name="T42" fmla="*/ 0 w 309"/>
                <a:gd name="T43" fmla="*/ 2 h 470"/>
                <a:gd name="T44" fmla="*/ 0 w 309"/>
                <a:gd name="T45" fmla="*/ 1 h 470"/>
                <a:gd name="T46" fmla="*/ 0 w 309"/>
                <a:gd name="T47" fmla="*/ 1 h 470"/>
                <a:gd name="T48" fmla="*/ 0 w 309"/>
                <a:gd name="T49" fmla="*/ 1 h 47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09"/>
                <a:gd name="T76" fmla="*/ 0 h 470"/>
                <a:gd name="T77" fmla="*/ 309 w 309"/>
                <a:gd name="T78" fmla="*/ 470 h 47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09" h="470">
                  <a:moveTo>
                    <a:pt x="309" y="144"/>
                  </a:moveTo>
                  <a:lnTo>
                    <a:pt x="295" y="124"/>
                  </a:lnTo>
                  <a:lnTo>
                    <a:pt x="280" y="107"/>
                  </a:lnTo>
                  <a:lnTo>
                    <a:pt x="266" y="89"/>
                  </a:lnTo>
                  <a:lnTo>
                    <a:pt x="254" y="72"/>
                  </a:lnTo>
                  <a:lnTo>
                    <a:pt x="239" y="52"/>
                  </a:lnTo>
                  <a:lnTo>
                    <a:pt x="225" y="36"/>
                  </a:lnTo>
                  <a:lnTo>
                    <a:pt x="211" y="17"/>
                  </a:lnTo>
                  <a:lnTo>
                    <a:pt x="199" y="0"/>
                  </a:lnTo>
                  <a:lnTo>
                    <a:pt x="134" y="19"/>
                  </a:lnTo>
                  <a:lnTo>
                    <a:pt x="77" y="60"/>
                  </a:lnTo>
                  <a:lnTo>
                    <a:pt x="33" y="120"/>
                  </a:lnTo>
                  <a:lnTo>
                    <a:pt x="7" y="192"/>
                  </a:lnTo>
                  <a:lnTo>
                    <a:pt x="0" y="268"/>
                  </a:lnTo>
                  <a:lnTo>
                    <a:pt x="18" y="345"/>
                  </a:lnTo>
                  <a:lnTo>
                    <a:pt x="63" y="413"/>
                  </a:lnTo>
                  <a:lnTo>
                    <a:pt x="142" y="470"/>
                  </a:lnTo>
                  <a:lnTo>
                    <a:pt x="214" y="470"/>
                  </a:lnTo>
                  <a:lnTo>
                    <a:pt x="261" y="449"/>
                  </a:lnTo>
                  <a:lnTo>
                    <a:pt x="285" y="410"/>
                  </a:lnTo>
                  <a:lnTo>
                    <a:pt x="295" y="361"/>
                  </a:lnTo>
                  <a:lnTo>
                    <a:pt x="293" y="303"/>
                  </a:lnTo>
                  <a:lnTo>
                    <a:pt x="292" y="244"/>
                  </a:lnTo>
                  <a:lnTo>
                    <a:pt x="295" y="190"/>
                  </a:lnTo>
                  <a:lnTo>
                    <a:pt x="309" y="144"/>
                  </a:lnTo>
                  <a:close/>
                </a:path>
              </a:pathLst>
            </a:custGeom>
            <a:solidFill>
              <a:srgbClr val="A8A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78" name="Freeform 44"/>
            <p:cNvSpPr>
              <a:spLocks/>
            </p:cNvSpPr>
            <p:nvPr/>
          </p:nvSpPr>
          <p:spPr bwMode="auto">
            <a:xfrm>
              <a:off x="4807" y="1851"/>
              <a:ext cx="90" cy="205"/>
            </a:xfrm>
            <a:custGeom>
              <a:avLst/>
              <a:gdLst>
                <a:gd name="T0" fmla="*/ 0 w 270"/>
                <a:gd name="T1" fmla="*/ 1 h 410"/>
                <a:gd name="T2" fmla="*/ 0 w 270"/>
                <a:gd name="T3" fmla="*/ 1 h 410"/>
                <a:gd name="T4" fmla="*/ 0 w 270"/>
                <a:gd name="T5" fmla="*/ 1 h 410"/>
                <a:gd name="T6" fmla="*/ 0 w 270"/>
                <a:gd name="T7" fmla="*/ 1 h 410"/>
                <a:gd name="T8" fmla="*/ 0 w 270"/>
                <a:gd name="T9" fmla="*/ 1 h 410"/>
                <a:gd name="T10" fmla="*/ 0 w 270"/>
                <a:gd name="T11" fmla="*/ 1 h 410"/>
                <a:gd name="T12" fmla="*/ 0 w 270"/>
                <a:gd name="T13" fmla="*/ 1 h 410"/>
                <a:gd name="T14" fmla="*/ 0 w 270"/>
                <a:gd name="T15" fmla="*/ 1 h 410"/>
                <a:gd name="T16" fmla="*/ 0 w 270"/>
                <a:gd name="T17" fmla="*/ 0 h 410"/>
                <a:gd name="T18" fmla="*/ 0 w 270"/>
                <a:gd name="T19" fmla="*/ 1 h 410"/>
                <a:gd name="T20" fmla="*/ 0 w 270"/>
                <a:gd name="T21" fmla="*/ 1 h 410"/>
                <a:gd name="T22" fmla="*/ 0 w 270"/>
                <a:gd name="T23" fmla="*/ 1 h 410"/>
                <a:gd name="T24" fmla="*/ 0 w 270"/>
                <a:gd name="T25" fmla="*/ 1 h 410"/>
                <a:gd name="T26" fmla="*/ 0 w 270"/>
                <a:gd name="T27" fmla="*/ 1 h 410"/>
                <a:gd name="T28" fmla="*/ 0 w 270"/>
                <a:gd name="T29" fmla="*/ 2 h 410"/>
                <a:gd name="T30" fmla="*/ 0 w 270"/>
                <a:gd name="T31" fmla="*/ 2 h 410"/>
                <a:gd name="T32" fmla="*/ 0 w 270"/>
                <a:gd name="T33" fmla="*/ 2 h 410"/>
                <a:gd name="T34" fmla="*/ 0 w 270"/>
                <a:gd name="T35" fmla="*/ 2 h 410"/>
                <a:gd name="T36" fmla="*/ 0 w 270"/>
                <a:gd name="T37" fmla="*/ 2 h 410"/>
                <a:gd name="T38" fmla="*/ 0 w 270"/>
                <a:gd name="T39" fmla="*/ 2 h 410"/>
                <a:gd name="T40" fmla="*/ 0 w 270"/>
                <a:gd name="T41" fmla="*/ 2 h 410"/>
                <a:gd name="T42" fmla="*/ 0 w 270"/>
                <a:gd name="T43" fmla="*/ 2 h 410"/>
                <a:gd name="T44" fmla="*/ 0 w 270"/>
                <a:gd name="T45" fmla="*/ 1 h 410"/>
                <a:gd name="T46" fmla="*/ 0 w 270"/>
                <a:gd name="T47" fmla="*/ 1 h 410"/>
                <a:gd name="T48" fmla="*/ 0 w 270"/>
                <a:gd name="T49" fmla="*/ 1 h 41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70"/>
                <a:gd name="T76" fmla="*/ 0 h 410"/>
                <a:gd name="T77" fmla="*/ 270 w 270"/>
                <a:gd name="T78" fmla="*/ 410 h 41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70" h="410">
                  <a:moveTo>
                    <a:pt x="270" y="124"/>
                  </a:moveTo>
                  <a:lnTo>
                    <a:pt x="257" y="108"/>
                  </a:lnTo>
                  <a:lnTo>
                    <a:pt x="244" y="92"/>
                  </a:lnTo>
                  <a:lnTo>
                    <a:pt x="233" y="77"/>
                  </a:lnTo>
                  <a:lnTo>
                    <a:pt x="222" y="61"/>
                  </a:lnTo>
                  <a:lnTo>
                    <a:pt x="209" y="45"/>
                  </a:lnTo>
                  <a:lnTo>
                    <a:pt x="196" y="30"/>
                  </a:lnTo>
                  <a:lnTo>
                    <a:pt x="185" y="14"/>
                  </a:lnTo>
                  <a:lnTo>
                    <a:pt x="174" y="0"/>
                  </a:lnTo>
                  <a:lnTo>
                    <a:pt x="116" y="15"/>
                  </a:lnTo>
                  <a:lnTo>
                    <a:pt x="68" y="52"/>
                  </a:lnTo>
                  <a:lnTo>
                    <a:pt x="28" y="103"/>
                  </a:lnTo>
                  <a:lnTo>
                    <a:pt x="6" y="167"/>
                  </a:lnTo>
                  <a:lnTo>
                    <a:pt x="0" y="233"/>
                  </a:lnTo>
                  <a:lnTo>
                    <a:pt x="16" y="300"/>
                  </a:lnTo>
                  <a:lnTo>
                    <a:pt x="55" y="359"/>
                  </a:lnTo>
                  <a:lnTo>
                    <a:pt x="124" y="410"/>
                  </a:lnTo>
                  <a:lnTo>
                    <a:pt x="188" y="410"/>
                  </a:lnTo>
                  <a:lnTo>
                    <a:pt x="227" y="390"/>
                  </a:lnTo>
                  <a:lnTo>
                    <a:pt x="249" y="356"/>
                  </a:lnTo>
                  <a:lnTo>
                    <a:pt x="257" y="313"/>
                  </a:lnTo>
                  <a:lnTo>
                    <a:pt x="256" y="262"/>
                  </a:lnTo>
                  <a:lnTo>
                    <a:pt x="256" y="212"/>
                  </a:lnTo>
                  <a:lnTo>
                    <a:pt x="257" y="164"/>
                  </a:lnTo>
                  <a:lnTo>
                    <a:pt x="270" y="124"/>
                  </a:lnTo>
                  <a:close/>
                </a:path>
              </a:pathLst>
            </a:custGeom>
            <a:solidFill>
              <a:srgbClr val="C2C2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79" name="Freeform 45"/>
            <p:cNvSpPr>
              <a:spLocks/>
            </p:cNvSpPr>
            <p:nvPr/>
          </p:nvSpPr>
          <p:spPr bwMode="auto">
            <a:xfrm>
              <a:off x="4818" y="1858"/>
              <a:ext cx="77" cy="174"/>
            </a:xfrm>
            <a:custGeom>
              <a:avLst/>
              <a:gdLst>
                <a:gd name="T0" fmla="*/ 0 w 232"/>
                <a:gd name="T1" fmla="*/ 1 h 347"/>
                <a:gd name="T2" fmla="*/ 0 w 232"/>
                <a:gd name="T3" fmla="*/ 1 h 347"/>
                <a:gd name="T4" fmla="*/ 0 w 232"/>
                <a:gd name="T5" fmla="*/ 1 h 347"/>
                <a:gd name="T6" fmla="*/ 0 w 232"/>
                <a:gd name="T7" fmla="*/ 1 h 347"/>
                <a:gd name="T8" fmla="*/ 0 w 232"/>
                <a:gd name="T9" fmla="*/ 1 h 347"/>
                <a:gd name="T10" fmla="*/ 0 w 232"/>
                <a:gd name="T11" fmla="*/ 1 h 347"/>
                <a:gd name="T12" fmla="*/ 0 w 232"/>
                <a:gd name="T13" fmla="*/ 1 h 347"/>
                <a:gd name="T14" fmla="*/ 0 w 232"/>
                <a:gd name="T15" fmla="*/ 1 h 347"/>
                <a:gd name="T16" fmla="*/ 0 w 232"/>
                <a:gd name="T17" fmla="*/ 0 h 347"/>
                <a:gd name="T18" fmla="*/ 0 w 232"/>
                <a:gd name="T19" fmla="*/ 1 h 347"/>
                <a:gd name="T20" fmla="*/ 0 w 232"/>
                <a:gd name="T21" fmla="*/ 1 h 347"/>
                <a:gd name="T22" fmla="*/ 0 w 232"/>
                <a:gd name="T23" fmla="*/ 1 h 347"/>
                <a:gd name="T24" fmla="*/ 0 w 232"/>
                <a:gd name="T25" fmla="*/ 1 h 347"/>
                <a:gd name="T26" fmla="*/ 0 w 232"/>
                <a:gd name="T27" fmla="*/ 1 h 347"/>
                <a:gd name="T28" fmla="*/ 0 w 232"/>
                <a:gd name="T29" fmla="*/ 1 h 347"/>
                <a:gd name="T30" fmla="*/ 0 w 232"/>
                <a:gd name="T31" fmla="*/ 2 h 347"/>
                <a:gd name="T32" fmla="*/ 0 w 232"/>
                <a:gd name="T33" fmla="*/ 2 h 347"/>
                <a:gd name="T34" fmla="*/ 0 w 232"/>
                <a:gd name="T35" fmla="*/ 2 h 347"/>
                <a:gd name="T36" fmla="*/ 0 w 232"/>
                <a:gd name="T37" fmla="*/ 2 h 347"/>
                <a:gd name="T38" fmla="*/ 0 w 232"/>
                <a:gd name="T39" fmla="*/ 2 h 347"/>
                <a:gd name="T40" fmla="*/ 0 w 232"/>
                <a:gd name="T41" fmla="*/ 2 h 347"/>
                <a:gd name="T42" fmla="*/ 0 w 232"/>
                <a:gd name="T43" fmla="*/ 1 h 347"/>
                <a:gd name="T44" fmla="*/ 0 w 232"/>
                <a:gd name="T45" fmla="*/ 1 h 347"/>
                <a:gd name="T46" fmla="*/ 0 w 232"/>
                <a:gd name="T47" fmla="*/ 1 h 347"/>
                <a:gd name="T48" fmla="*/ 0 w 232"/>
                <a:gd name="T49" fmla="*/ 1 h 34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32"/>
                <a:gd name="T76" fmla="*/ 0 h 347"/>
                <a:gd name="T77" fmla="*/ 232 w 232"/>
                <a:gd name="T78" fmla="*/ 347 h 347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32" h="347">
                  <a:moveTo>
                    <a:pt x="232" y="104"/>
                  </a:moveTo>
                  <a:lnTo>
                    <a:pt x="220" y="90"/>
                  </a:lnTo>
                  <a:lnTo>
                    <a:pt x="210" y="77"/>
                  </a:lnTo>
                  <a:lnTo>
                    <a:pt x="199" y="63"/>
                  </a:lnTo>
                  <a:lnTo>
                    <a:pt x="189" y="51"/>
                  </a:lnTo>
                  <a:lnTo>
                    <a:pt x="179" y="38"/>
                  </a:lnTo>
                  <a:lnTo>
                    <a:pt x="169" y="25"/>
                  </a:lnTo>
                  <a:lnTo>
                    <a:pt x="160" y="12"/>
                  </a:lnTo>
                  <a:lnTo>
                    <a:pt x="151" y="0"/>
                  </a:lnTo>
                  <a:lnTo>
                    <a:pt x="102" y="12"/>
                  </a:lnTo>
                  <a:lnTo>
                    <a:pt x="59" y="44"/>
                  </a:lnTo>
                  <a:lnTo>
                    <a:pt x="27" y="87"/>
                  </a:lnTo>
                  <a:lnTo>
                    <a:pt x="7" y="141"/>
                  </a:lnTo>
                  <a:lnTo>
                    <a:pt x="0" y="197"/>
                  </a:lnTo>
                  <a:lnTo>
                    <a:pt x="14" y="253"/>
                  </a:lnTo>
                  <a:lnTo>
                    <a:pt x="48" y="304"/>
                  </a:lnTo>
                  <a:lnTo>
                    <a:pt x="107" y="347"/>
                  </a:lnTo>
                  <a:lnTo>
                    <a:pt x="161" y="347"/>
                  </a:lnTo>
                  <a:lnTo>
                    <a:pt x="195" y="332"/>
                  </a:lnTo>
                  <a:lnTo>
                    <a:pt x="213" y="303"/>
                  </a:lnTo>
                  <a:lnTo>
                    <a:pt x="220" y="266"/>
                  </a:lnTo>
                  <a:lnTo>
                    <a:pt x="219" y="223"/>
                  </a:lnTo>
                  <a:lnTo>
                    <a:pt x="219" y="180"/>
                  </a:lnTo>
                  <a:lnTo>
                    <a:pt x="220" y="138"/>
                  </a:lnTo>
                  <a:lnTo>
                    <a:pt x="232" y="104"/>
                  </a:lnTo>
                  <a:close/>
                </a:path>
              </a:pathLst>
            </a:custGeom>
            <a:solidFill>
              <a:srgbClr val="DEDE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80" name="Freeform 46"/>
            <p:cNvSpPr>
              <a:spLocks/>
            </p:cNvSpPr>
            <p:nvPr/>
          </p:nvSpPr>
          <p:spPr bwMode="auto">
            <a:xfrm>
              <a:off x="4858" y="1887"/>
              <a:ext cx="41" cy="90"/>
            </a:xfrm>
            <a:custGeom>
              <a:avLst/>
              <a:gdLst>
                <a:gd name="T0" fmla="*/ 0 w 123"/>
                <a:gd name="T1" fmla="*/ 1 h 179"/>
                <a:gd name="T2" fmla="*/ 0 w 123"/>
                <a:gd name="T3" fmla="*/ 1 h 179"/>
                <a:gd name="T4" fmla="*/ 0 w 123"/>
                <a:gd name="T5" fmla="*/ 1 h 179"/>
                <a:gd name="T6" fmla="*/ 0 w 123"/>
                <a:gd name="T7" fmla="*/ 1 h 179"/>
                <a:gd name="T8" fmla="*/ 0 w 123"/>
                <a:gd name="T9" fmla="*/ 1 h 179"/>
                <a:gd name="T10" fmla="*/ 0 w 123"/>
                <a:gd name="T11" fmla="*/ 1 h 179"/>
                <a:gd name="T12" fmla="*/ 0 w 123"/>
                <a:gd name="T13" fmla="*/ 1 h 179"/>
                <a:gd name="T14" fmla="*/ 0 w 123"/>
                <a:gd name="T15" fmla="*/ 1 h 179"/>
                <a:gd name="T16" fmla="*/ 0 w 123"/>
                <a:gd name="T17" fmla="*/ 0 h 179"/>
                <a:gd name="T18" fmla="*/ 0 w 123"/>
                <a:gd name="T19" fmla="*/ 1 h 179"/>
                <a:gd name="T20" fmla="*/ 0 w 123"/>
                <a:gd name="T21" fmla="*/ 1 h 179"/>
                <a:gd name="T22" fmla="*/ 0 w 123"/>
                <a:gd name="T23" fmla="*/ 1 h 179"/>
                <a:gd name="T24" fmla="*/ 0 w 123"/>
                <a:gd name="T25" fmla="*/ 1 h 179"/>
                <a:gd name="T26" fmla="*/ 0 w 123"/>
                <a:gd name="T27" fmla="*/ 1 h 179"/>
                <a:gd name="T28" fmla="*/ 0 w 123"/>
                <a:gd name="T29" fmla="*/ 1 h 179"/>
                <a:gd name="T30" fmla="*/ 0 w 123"/>
                <a:gd name="T31" fmla="*/ 1 h 179"/>
                <a:gd name="T32" fmla="*/ 0 w 123"/>
                <a:gd name="T33" fmla="*/ 1 h 179"/>
                <a:gd name="T34" fmla="*/ 0 w 123"/>
                <a:gd name="T35" fmla="*/ 1 h 179"/>
                <a:gd name="T36" fmla="*/ 0 w 123"/>
                <a:gd name="T37" fmla="*/ 1 h 179"/>
                <a:gd name="T38" fmla="*/ 0 w 123"/>
                <a:gd name="T39" fmla="*/ 1 h 179"/>
                <a:gd name="T40" fmla="*/ 0 w 123"/>
                <a:gd name="T41" fmla="*/ 1 h 179"/>
                <a:gd name="T42" fmla="*/ 0 w 123"/>
                <a:gd name="T43" fmla="*/ 1 h 179"/>
                <a:gd name="T44" fmla="*/ 0 w 123"/>
                <a:gd name="T45" fmla="*/ 1 h 179"/>
                <a:gd name="T46" fmla="*/ 0 w 123"/>
                <a:gd name="T47" fmla="*/ 1 h 179"/>
                <a:gd name="T48" fmla="*/ 0 w 123"/>
                <a:gd name="T49" fmla="*/ 1 h 17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23"/>
                <a:gd name="T76" fmla="*/ 0 h 179"/>
                <a:gd name="T77" fmla="*/ 123 w 123"/>
                <a:gd name="T78" fmla="*/ 179 h 179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23" h="179">
                  <a:moveTo>
                    <a:pt x="123" y="64"/>
                  </a:moveTo>
                  <a:lnTo>
                    <a:pt x="114" y="55"/>
                  </a:lnTo>
                  <a:lnTo>
                    <a:pt x="107" y="47"/>
                  </a:lnTo>
                  <a:lnTo>
                    <a:pt x="99" y="39"/>
                  </a:lnTo>
                  <a:lnTo>
                    <a:pt x="92" y="31"/>
                  </a:lnTo>
                  <a:lnTo>
                    <a:pt x="83" y="23"/>
                  </a:lnTo>
                  <a:lnTo>
                    <a:pt x="76" y="15"/>
                  </a:lnTo>
                  <a:lnTo>
                    <a:pt x="68" y="8"/>
                  </a:lnTo>
                  <a:lnTo>
                    <a:pt x="61" y="0"/>
                  </a:lnTo>
                  <a:lnTo>
                    <a:pt x="40" y="9"/>
                  </a:lnTo>
                  <a:lnTo>
                    <a:pt x="24" y="22"/>
                  </a:lnTo>
                  <a:lnTo>
                    <a:pt x="11" y="39"/>
                  </a:lnTo>
                  <a:lnTo>
                    <a:pt x="4" y="60"/>
                  </a:lnTo>
                  <a:lnTo>
                    <a:pt x="0" y="83"/>
                  </a:lnTo>
                  <a:lnTo>
                    <a:pt x="0" y="111"/>
                  </a:lnTo>
                  <a:lnTo>
                    <a:pt x="4" y="142"/>
                  </a:lnTo>
                  <a:lnTo>
                    <a:pt x="14" y="179"/>
                  </a:lnTo>
                  <a:lnTo>
                    <a:pt x="37" y="175"/>
                  </a:lnTo>
                  <a:lnTo>
                    <a:pt x="57" y="166"/>
                  </a:lnTo>
                  <a:lnTo>
                    <a:pt x="71" y="151"/>
                  </a:lnTo>
                  <a:lnTo>
                    <a:pt x="83" y="136"/>
                  </a:lnTo>
                  <a:lnTo>
                    <a:pt x="92" y="116"/>
                  </a:lnTo>
                  <a:lnTo>
                    <a:pt x="100" y="96"/>
                  </a:lnTo>
                  <a:lnTo>
                    <a:pt x="109" y="78"/>
                  </a:lnTo>
                  <a:lnTo>
                    <a:pt x="123" y="64"/>
                  </a:lnTo>
                  <a:close/>
                </a:path>
              </a:pathLst>
            </a:custGeom>
            <a:solidFill>
              <a:srgbClr val="0000B3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81" name="Freeform 47"/>
            <p:cNvSpPr>
              <a:spLocks/>
            </p:cNvSpPr>
            <p:nvPr/>
          </p:nvSpPr>
          <p:spPr bwMode="auto">
            <a:xfrm>
              <a:off x="4852" y="1796"/>
              <a:ext cx="108" cy="142"/>
            </a:xfrm>
            <a:custGeom>
              <a:avLst/>
              <a:gdLst>
                <a:gd name="T0" fmla="*/ 0 w 322"/>
                <a:gd name="T1" fmla="*/ 2 h 283"/>
                <a:gd name="T2" fmla="*/ 0 w 322"/>
                <a:gd name="T3" fmla="*/ 2 h 283"/>
                <a:gd name="T4" fmla="*/ 0 w 322"/>
                <a:gd name="T5" fmla="*/ 1 h 283"/>
                <a:gd name="T6" fmla="*/ 0 w 322"/>
                <a:gd name="T7" fmla="*/ 1 h 283"/>
                <a:gd name="T8" fmla="*/ 0 w 322"/>
                <a:gd name="T9" fmla="*/ 1 h 283"/>
                <a:gd name="T10" fmla="*/ 0 w 322"/>
                <a:gd name="T11" fmla="*/ 1 h 283"/>
                <a:gd name="T12" fmla="*/ 0 w 322"/>
                <a:gd name="T13" fmla="*/ 1 h 283"/>
                <a:gd name="T14" fmla="*/ 0 w 322"/>
                <a:gd name="T15" fmla="*/ 1 h 283"/>
                <a:gd name="T16" fmla="*/ 0 w 322"/>
                <a:gd name="T17" fmla="*/ 0 h 283"/>
                <a:gd name="T18" fmla="*/ 0 w 322"/>
                <a:gd name="T19" fmla="*/ 1 h 283"/>
                <a:gd name="T20" fmla="*/ 0 w 322"/>
                <a:gd name="T21" fmla="*/ 1 h 283"/>
                <a:gd name="T22" fmla="*/ 0 w 322"/>
                <a:gd name="T23" fmla="*/ 1 h 283"/>
                <a:gd name="T24" fmla="*/ 0 w 322"/>
                <a:gd name="T25" fmla="*/ 1 h 283"/>
                <a:gd name="T26" fmla="*/ 0 w 322"/>
                <a:gd name="T27" fmla="*/ 1 h 283"/>
                <a:gd name="T28" fmla="*/ 0 w 322"/>
                <a:gd name="T29" fmla="*/ 1 h 283"/>
                <a:gd name="T30" fmla="*/ 0 w 322"/>
                <a:gd name="T31" fmla="*/ 1 h 283"/>
                <a:gd name="T32" fmla="*/ 0 w 322"/>
                <a:gd name="T33" fmla="*/ 1 h 283"/>
                <a:gd name="T34" fmla="*/ 0 w 322"/>
                <a:gd name="T35" fmla="*/ 1 h 283"/>
                <a:gd name="T36" fmla="*/ 0 w 322"/>
                <a:gd name="T37" fmla="*/ 1 h 283"/>
                <a:gd name="T38" fmla="*/ 0 w 322"/>
                <a:gd name="T39" fmla="*/ 1 h 283"/>
                <a:gd name="T40" fmla="*/ 0 w 322"/>
                <a:gd name="T41" fmla="*/ 1 h 283"/>
                <a:gd name="T42" fmla="*/ 0 w 322"/>
                <a:gd name="T43" fmla="*/ 1 h 283"/>
                <a:gd name="T44" fmla="*/ 0 w 322"/>
                <a:gd name="T45" fmla="*/ 1 h 283"/>
                <a:gd name="T46" fmla="*/ 0 w 322"/>
                <a:gd name="T47" fmla="*/ 2 h 283"/>
                <a:gd name="T48" fmla="*/ 0 w 322"/>
                <a:gd name="T49" fmla="*/ 2 h 28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22"/>
                <a:gd name="T76" fmla="*/ 0 h 283"/>
                <a:gd name="T77" fmla="*/ 322 w 322"/>
                <a:gd name="T78" fmla="*/ 283 h 283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22" h="283">
                  <a:moveTo>
                    <a:pt x="322" y="283"/>
                  </a:moveTo>
                  <a:lnTo>
                    <a:pt x="230" y="272"/>
                  </a:lnTo>
                  <a:lnTo>
                    <a:pt x="161" y="251"/>
                  </a:lnTo>
                  <a:lnTo>
                    <a:pt x="109" y="221"/>
                  </a:lnTo>
                  <a:lnTo>
                    <a:pt x="74" y="183"/>
                  </a:lnTo>
                  <a:lnTo>
                    <a:pt x="48" y="140"/>
                  </a:lnTo>
                  <a:lnTo>
                    <a:pt x="30" y="94"/>
                  </a:lnTo>
                  <a:lnTo>
                    <a:pt x="14" y="46"/>
                  </a:lnTo>
                  <a:lnTo>
                    <a:pt x="0" y="0"/>
                  </a:lnTo>
                  <a:lnTo>
                    <a:pt x="7" y="5"/>
                  </a:lnTo>
                  <a:lnTo>
                    <a:pt x="16" y="12"/>
                  </a:lnTo>
                  <a:lnTo>
                    <a:pt x="24" y="18"/>
                  </a:lnTo>
                  <a:lnTo>
                    <a:pt x="34" y="25"/>
                  </a:lnTo>
                  <a:lnTo>
                    <a:pt x="43" y="30"/>
                  </a:lnTo>
                  <a:lnTo>
                    <a:pt x="54" y="35"/>
                  </a:lnTo>
                  <a:lnTo>
                    <a:pt x="66" y="39"/>
                  </a:lnTo>
                  <a:lnTo>
                    <a:pt x="81" y="43"/>
                  </a:lnTo>
                  <a:lnTo>
                    <a:pt x="89" y="81"/>
                  </a:lnTo>
                  <a:lnTo>
                    <a:pt x="103" y="119"/>
                  </a:lnTo>
                  <a:lnTo>
                    <a:pt x="122" y="154"/>
                  </a:lnTo>
                  <a:lnTo>
                    <a:pt x="147" y="188"/>
                  </a:lnTo>
                  <a:lnTo>
                    <a:pt x="177" y="217"/>
                  </a:lnTo>
                  <a:lnTo>
                    <a:pt x="216" y="243"/>
                  </a:lnTo>
                  <a:lnTo>
                    <a:pt x="264" y="265"/>
                  </a:lnTo>
                  <a:lnTo>
                    <a:pt x="322" y="283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82" name="Freeform 48"/>
            <p:cNvSpPr>
              <a:spLocks/>
            </p:cNvSpPr>
            <p:nvPr/>
          </p:nvSpPr>
          <p:spPr bwMode="auto">
            <a:xfrm>
              <a:off x="4987" y="1877"/>
              <a:ext cx="140" cy="238"/>
            </a:xfrm>
            <a:custGeom>
              <a:avLst/>
              <a:gdLst>
                <a:gd name="T0" fmla="*/ 0 w 419"/>
                <a:gd name="T1" fmla="*/ 1 h 476"/>
                <a:gd name="T2" fmla="*/ 0 w 419"/>
                <a:gd name="T3" fmla="*/ 1 h 476"/>
                <a:gd name="T4" fmla="*/ 0 w 419"/>
                <a:gd name="T5" fmla="*/ 1 h 476"/>
                <a:gd name="T6" fmla="*/ 0 w 419"/>
                <a:gd name="T7" fmla="*/ 1 h 476"/>
                <a:gd name="T8" fmla="*/ 0 w 419"/>
                <a:gd name="T9" fmla="*/ 1 h 476"/>
                <a:gd name="T10" fmla="*/ 0 w 419"/>
                <a:gd name="T11" fmla="*/ 1 h 476"/>
                <a:gd name="T12" fmla="*/ 0 w 419"/>
                <a:gd name="T13" fmla="*/ 1 h 476"/>
                <a:gd name="T14" fmla="*/ 0 w 419"/>
                <a:gd name="T15" fmla="*/ 1 h 476"/>
                <a:gd name="T16" fmla="*/ 0 w 419"/>
                <a:gd name="T17" fmla="*/ 1 h 476"/>
                <a:gd name="T18" fmla="*/ 0 w 419"/>
                <a:gd name="T19" fmla="*/ 1 h 476"/>
                <a:gd name="T20" fmla="*/ 0 w 419"/>
                <a:gd name="T21" fmla="*/ 1 h 476"/>
                <a:gd name="T22" fmla="*/ 0 w 419"/>
                <a:gd name="T23" fmla="*/ 1 h 476"/>
                <a:gd name="T24" fmla="*/ 0 w 419"/>
                <a:gd name="T25" fmla="*/ 1 h 476"/>
                <a:gd name="T26" fmla="*/ 0 w 419"/>
                <a:gd name="T27" fmla="*/ 1 h 476"/>
                <a:gd name="T28" fmla="*/ 0 w 419"/>
                <a:gd name="T29" fmla="*/ 1 h 476"/>
                <a:gd name="T30" fmla="*/ 0 w 419"/>
                <a:gd name="T31" fmla="*/ 1 h 476"/>
                <a:gd name="T32" fmla="*/ 0 w 419"/>
                <a:gd name="T33" fmla="*/ 1 h 476"/>
                <a:gd name="T34" fmla="*/ 0 w 419"/>
                <a:gd name="T35" fmla="*/ 2 h 476"/>
                <a:gd name="T36" fmla="*/ 0 w 419"/>
                <a:gd name="T37" fmla="*/ 2 h 476"/>
                <a:gd name="T38" fmla="*/ 0 w 419"/>
                <a:gd name="T39" fmla="*/ 2 h 476"/>
                <a:gd name="T40" fmla="*/ 0 w 419"/>
                <a:gd name="T41" fmla="*/ 2 h 476"/>
                <a:gd name="T42" fmla="*/ 0 w 419"/>
                <a:gd name="T43" fmla="*/ 2 h 476"/>
                <a:gd name="T44" fmla="*/ 0 w 419"/>
                <a:gd name="T45" fmla="*/ 2 h 476"/>
                <a:gd name="T46" fmla="*/ 0 w 419"/>
                <a:gd name="T47" fmla="*/ 2 h 476"/>
                <a:gd name="T48" fmla="*/ 0 w 419"/>
                <a:gd name="T49" fmla="*/ 2 h 476"/>
                <a:gd name="T50" fmla="*/ 0 w 419"/>
                <a:gd name="T51" fmla="*/ 2 h 476"/>
                <a:gd name="T52" fmla="*/ 0 w 419"/>
                <a:gd name="T53" fmla="*/ 2 h 476"/>
                <a:gd name="T54" fmla="*/ 0 w 419"/>
                <a:gd name="T55" fmla="*/ 2 h 476"/>
                <a:gd name="T56" fmla="*/ 0 w 419"/>
                <a:gd name="T57" fmla="*/ 2 h 476"/>
                <a:gd name="T58" fmla="*/ 0 w 419"/>
                <a:gd name="T59" fmla="*/ 2 h 476"/>
                <a:gd name="T60" fmla="*/ 0 w 419"/>
                <a:gd name="T61" fmla="*/ 1 h 476"/>
                <a:gd name="T62" fmla="*/ 0 w 419"/>
                <a:gd name="T63" fmla="*/ 1 h 476"/>
                <a:gd name="T64" fmla="*/ 0 w 419"/>
                <a:gd name="T65" fmla="*/ 1 h 476"/>
                <a:gd name="T66" fmla="*/ 0 w 419"/>
                <a:gd name="T67" fmla="*/ 1 h 476"/>
                <a:gd name="T68" fmla="*/ 0 w 419"/>
                <a:gd name="T69" fmla="*/ 1 h 476"/>
                <a:gd name="T70" fmla="*/ 0 w 419"/>
                <a:gd name="T71" fmla="*/ 1 h 476"/>
                <a:gd name="T72" fmla="*/ 0 w 419"/>
                <a:gd name="T73" fmla="*/ 1 h 476"/>
                <a:gd name="T74" fmla="*/ 0 w 419"/>
                <a:gd name="T75" fmla="*/ 1 h 476"/>
                <a:gd name="T76" fmla="*/ 0 w 419"/>
                <a:gd name="T77" fmla="*/ 1 h 476"/>
                <a:gd name="T78" fmla="*/ 0 w 419"/>
                <a:gd name="T79" fmla="*/ 0 h 476"/>
                <a:gd name="T80" fmla="*/ 0 w 419"/>
                <a:gd name="T81" fmla="*/ 1 h 47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419"/>
                <a:gd name="T124" fmla="*/ 0 h 476"/>
                <a:gd name="T125" fmla="*/ 419 w 419"/>
                <a:gd name="T126" fmla="*/ 476 h 47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419" h="476">
                  <a:moveTo>
                    <a:pt x="293" y="4"/>
                  </a:moveTo>
                  <a:lnTo>
                    <a:pt x="261" y="30"/>
                  </a:lnTo>
                  <a:lnTo>
                    <a:pt x="229" y="53"/>
                  </a:lnTo>
                  <a:lnTo>
                    <a:pt x="193" y="74"/>
                  </a:lnTo>
                  <a:lnTo>
                    <a:pt x="159" y="93"/>
                  </a:lnTo>
                  <a:lnTo>
                    <a:pt x="121" y="107"/>
                  </a:lnTo>
                  <a:lnTo>
                    <a:pt x="85" y="119"/>
                  </a:lnTo>
                  <a:lnTo>
                    <a:pt x="45" y="127"/>
                  </a:lnTo>
                  <a:lnTo>
                    <a:pt x="7" y="132"/>
                  </a:lnTo>
                  <a:lnTo>
                    <a:pt x="4" y="146"/>
                  </a:lnTo>
                  <a:lnTo>
                    <a:pt x="4" y="160"/>
                  </a:lnTo>
                  <a:lnTo>
                    <a:pt x="1" y="175"/>
                  </a:lnTo>
                  <a:lnTo>
                    <a:pt x="1" y="190"/>
                  </a:lnTo>
                  <a:lnTo>
                    <a:pt x="0" y="204"/>
                  </a:lnTo>
                  <a:lnTo>
                    <a:pt x="1" y="218"/>
                  </a:lnTo>
                  <a:lnTo>
                    <a:pt x="3" y="234"/>
                  </a:lnTo>
                  <a:lnTo>
                    <a:pt x="7" y="249"/>
                  </a:lnTo>
                  <a:lnTo>
                    <a:pt x="25" y="279"/>
                  </a:lnTo>
                  <a:lnTo>
                    <a:pt x="39" y="315"/>
                  </a:lnTo>
                  <a:lnTo>
                    <a:pt x="51" y="351"/>
                  </a:lnTo>
                  <a:lnTo>
                    <a:pt x="63" y="389"/>
                  </a:lnTo>
                  <a:lnTo>
                    <a:pt x="80" y="422"/>
                  </a:lnTo>
                  <a:lnTo>
                    <a:pt x="106" y="449"/>
                  </a:lnTo>
                  <a:lnTo>
                    <a:pt x="142" y="467"/>
                  </a:lnTo>
                  <a:lnTo>
                    <a:pt x="197" y="476"/>
                  </a:lnTo>
                  <a:lnTo>
                    <a:pt x="245" y="461"/>
                  </a:lnTo>
                  <a:lnTo>
                    <a:pt x="288" y="435"/>
                  </a:lnTo>
                  <a:lnTo>
                    <a:pt x="322" y="397"/>
                  </a:lnTo>
                  <a:lnTo>
                    <a:pt x="353" y="352"/>
                  </a:lnTo>
                  <a:lnTo>
                    <a:pt x="375" y="298"/>
                  </a:lnTo>
                  <a:lnTo>
                    <a:pt x="394" y="236"/>
                  </a:lnTo>
                  <a:lnTo>
                    <a:pt x="406" y="170"/>
                  </a:lnTo>
                  <a:lnTo>
                    <a:pt x="419" y="98"/>
                  </a:lnTo>
                  <a:lnTo>
                    <a:pt x="411" y="74"/>
                  </a:lnTo>
                  <a:lnTo>
                    <a:pt x="404" y="53"/>
                  </a:lnTo>
                  <a:lnTo>
                    <a:pt x="392" y="35"/>
                  </a:lnTo>
                  <a:lnTo>
                    <a:pt x="381" y="21"/>
                  </a:lnTo>
                  <a:lnTo>
                    <a:pt x="364" y="9"/>
                  </a:lnTo>
                  <a:lnTo>
                    <a:pt x="344" y="2"/>
                  </a:lnTo>
                  <a:lnTo>
                    <a:pt x="320" y="0"/>
                  </a:lnTo>
                  <a:lnTo>
                    <a:pt x="293" y="4"/>
                  </a:lnTo>
                  <a:close/>
                </a:path>
              </a:pathLst>
            </a:custGeom>
            <a:solidFill>
              <a:srgbClr val="8F8FF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83" name="Freeform 49"/>
            <p:cNvSpPr>
              <a:spLocks/>
            </p:cNvSpPr>
            <p:nvPr/>
          </p:nvSpPr>
          <p:spPr bwMode="auto">
            <a:xfrm>
              <a:off x="4989" y="1880"/>
              <a:ext cx="126" cy="217"/>
            </a:xfrm>
            <a:custGeom>
              <a:avLst/>
              <a:gdLst>
                <a:gd name="T0" fmla="*/ 0 w 378"/>
                <a:gd name="T1" fmla="*/ 1 h 434"/>
                <a:gd name="T2" fmla="*/ 0 w 378"/>
                <a:gd name="T3" fmla="*/ 1 h 434"/>
                <a:gd name="T4" fmla="*/ 0 w 378"/>
                <a:gd name="T5" fmla="*/ 1 h 434"/>
                <a:gd name="T6" fmla="*/ 0 w 378"/>
                <a:gd name="T7" fmla="*/ 1 h 434"/>
                <a:gd name="T8" fmla="*/ 0 w 378"/>
                <a:gd name="T9" fmla="*/ 1 h 434"/>
                <a:gd name="T10" fmla="*/ 0 w 378"/>
                <a:gd name="T11" fmla="*/ 1 h 434"/>
                <a:gd name="T12" fmla="*/ 0 w 378"/>
                <a:gd name="T13" fmla="*/ 1 h 434"/>
                <a:gd name="T14" fmla="*/ 0 w 378"/>
                <a:gd name="T15" fmla="*/ 1 h 434"/>
                <a:gd name="T16" fmla="*/ 0 w 378"/>
                <a:gd name="T17" fmla="*/ 1 h 434"/>
                <a:gd name="T18" fmla="*/ 0 w 378"/>
                <a:gd name="T19" fmla="*/ 1 h 434"/>
                <a:gd name="T20" fmla="*/ 0 w 378"/>
                <a:gd name="T21" fmla="*/ 1 h 434"/>
                <a:gd name="T22" fmla="*/ 0 w 378"/>
                <a:gd name="T23" fmla="*/ 1 h 434"/>
                <a:gd name="T24" fmla="*/ 0 w 378"/>
                <a:gd name="T25" fmla="*/ 1 h 434"/>
                <a:gd name="T26" fmla="*/ 0 w 378"/>
                <a:gd name="T27" fmla="*/ 1 h 434"/>
                <a:gd name="T28" fmla="*/ 0 w 378"/>
                <a:gd name="T29" fmla="*/ 1 h 434"/>
                <a:gd name="T30" fmla="*/ 0 w 378"/>
                <a:gd name="T31" fmla="*/ 1 h 434"/>
                <a:gd name="T32" fmla="*/ 0 w 378"/>
                <a:gd name="T33" fmla="*/ 1 h 434"/>
                <a:gd name="T34" fmla="*/ 0 w 378"/>
                <a:gd name="T35" fmla="*/ 1 h 434"/>
                <a:gd name="T36" fmla="*/ 0 w 378"/>
                <a:gd name="T37" fmla="*/ 2 h 434"/>
                <a:gd name="T38" fmla="*/ 0 w 378"/>
                <a:gd name="T39" fmla="*/ 2 h 434"/>
                <a:gd name="T40" fmla="*/ 0 w 378"/>
                <a:gd name="T41" fmla="*/ 2 h 434"/>
                <a:gd name="T42" fmla="*/ 0 w 378"/>
                <a:gd name="T43" fmla="*/ 2 h 434"/>
                <a:gd name="T44" fmla="*/ 0 w 378"/>
                <a:gd name="T45" fmla="*/ 2 h 434"/>
                <a:gd name="T46" fmla="*/ 0 w 378"/>
                <a:gd name="T47" fmla="*/ 2 h 434"/>
                <a:gd name="T48" fmla="*/ 0 w 378"/>
                <a:gd name="T49" fmla="*/ 2 h 434"/>
                <a:gd name="T50" fmla="*/ 0 w 378"/>
                <a:gd name="T51" fmla="*/ 2 h 434"/>
                <a:gd name="T52" fmla="*/ 0 w 378"/>
                <a:gd name="T53" fmla="*/ 2 h 434"/>
                <a:gd name="T54" fmla="*/ 0 w 378"/>
                <a:gd name="T55" fmla="*/ 2 h 434"/>
                <a:gd name="T56" fmla="*/ 0 w 378"/>
                <a:gd name="T57" fmla="*/ 2 h 434"/>
                <a:gd name="T58" fmla="*/ 0 w 378"/>
                <a:gd name="T59" fmla="*/ 2 h 434"/>
                <a:gd name="T60" fmla="*/ 0 w 378"/>
                <a:gd name="T61" fmla="*/ 1 h 434"/>
                <a:gd name="T62" fmla="*/ 0 w 378"/>
                <a:gd name="T63" fmla="*/ 1 h 434"/>
                <a:gd name="T64" fmla="*/ 0 w 378"/>
                <a:gd name="T65" fmla="*/ 1 h 434"/>
                <a:gd name="T66" fmla="*/ 0 w 378"/>
                <a:gd name="T67" fmla="*/ 1 h 434"/>
                <a:gd name="T68" fmla="*/ 0 w 378"/>
                <a:gd name="T69" fmla="*/ 1 h 434"/>
                <a:gd name="T70" fmla="*/ 0 w 378"/>
                <a:gd name="T71" fmla="*/ 1 h 434"/>
                <a:gd name="T72" fmla="*/ 0 w 378"/>
                <a:gd name="T73" fmla="*/ 1 h 434"/>
                <a:gd name="T74" fmla="*/ 0 w 378"/>
                <a:gd name="T75" fmla="*/ 1 h 434"/>
                <a:gd name="T76" fmla="*/ 0 w 378"/>
                <a:gd name="T77" fmla="*/ 1 h 434"/>
                <a:gd name="T78" fmla="*/ 0 w 378"/>
                <a:gd name="T79" fmla="*/ 0 h 434"/>
                <a:gd name="T80" fmla="*/ 0 w 378"/>
                <a:gd name="T81" fmla="*/ 1 h 43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378"/>
                <a:gd name="T124" fmla="*/ 0 h 434"/>
                <a:gd name="T125" fmla="*/ 378 w 378"/>
                <a:gd name="T126" fmla="*/ 434 h 434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378" h="434">
                  <a:moveTo>
                    <a:pt x="265" y="4"/>
                  </a:moveTo>
                  <a:lnTo>
                    <a:pt x="236" y="28"/>
                  </a:lnTo>
                  <a:lnTo>
                    <a:pt x="206" y="50"/>
                  </a:lnTo>
                  <a:lnTo>
                    <a:pt x="175" y="68"/>
                  </a:lnTo>
                  <a:lnTo>
                    <a:pt x="144" y="85"/>
                  </a:lnTo>
                  <a:lnTo>
                    <a:pt x="110" y="97"/>
                  </a:lnTo>
                  <a:lnTo>
                    <a:pt x="76" y="109"/>
                  </a:lnTo>
                  <a:lnTo>
                    <a:pt x="41" y="115"/>
                  </a:lnTo>
                  <a:lnTo>
                    <a:pt x="6" y="122"/>
                  </a:lnTo>
                  <a:lnTo>
                    <a:pt x="3" y="134"/>
                  </a:lnTo>
                  <a:lnTo>
                    <a:pt x="3" y="147"/>
                  </a:lnTo>
                  <a:lnTo>
                    <a:pt x="1" y="160"/>
                  </a:lnTo>
                  <a:lnTo>
                    <a:pt x="1" y="174"/>
                  </a:lnTo>
                  <a:lnTo>
                    <a:pt x="0" y="186"/>
                  </a:lnTo>
                  <a:lnTo>
                    <a:pt x="0" y="200"/>
                  </a:lnTo>
                  <a:lnTo>
                    <a:pt x="1" y="212"/>
                  </a:lnTo>
                  <a:lnTo>
                    <a:pt x="6" y="226"/>
                  </a:lnTo>
                  <a:lnTo>
                    <a:pt x="22" y="254"/>
                  </a:lnTo>
                  <a:lnTo>
                    <a:pt x="35" y="286"/>
                  </a:lnTo>
                  <a:lnTo>
                    <a:pt x="46" y="320"/>
                  </a:lnTo>
                  <a:lnTo>
                    <a:pt x="58" y="354"/>
                  </a:lnTo>
                  <a:lnTo>
                    <a:pt x="72" y="383"/>
                  </a:lnTo>
                  <a:lnTo>
                    <a:pt x="96" y="409"/>
                  </a:lnTo>
                  <a:lnTo>
                    <a:pt x="128" y="426"/>
                  </a:lnTo>
                  <a:lnTo>
                    <a:pt x="178" y="434"/>
                  </a:lnTo>
                  <a:lnTo>
                    <a:pt x="220" y="418"/>
                  </a:lnTo>
                  <a:lnTo>
                    <a:pt x="260" y="395"/>
                  </a:lnTo>
                  <a:lnTo>
                    <a:pt x="291" y="361"/>
                  </a:lnTo>
                  <a:lnTo>
                    <a:pt x="318" y="320"/>
                  </a:lnTo>
                  <a:lnTo>
                    <a:pt x="337" y="271"/>
                  </a:lnTo>
                  <a:lnTo>
                    <a:pt x="354" y="216"/>
                  </a:lnTo>
                  <a:lnTo>
                    <a:pt x="367" y="153"/>
                  </a:lnTo>
                  <a:lnTo>
                    <a:pt x="378" y="88"/>
                  </a:lnTo>
                  <a:lnTo>
                    <a:pt x="371" y="67"/>
                  </a:lnTo>
                  <a:lnTo>
                    <a:pt x="364" y="49"/>
                  </a:lnTo>
                  <a:lnTo>
                    <a:pt x="354" y="32"/>
                  </a:lnTo>
                  <a:lnTo>
                    <a:pt x="344" y="20"/>
                  </a:lnTo>
                  <a:lnTo>
                    <a:pt x="329" y="10"/>
                  </a:lnTo>
                  <a:lnTo>
                    <a:pt x="312" y="3"/>
                  </a:lnTo>
                  <a:lnTo>
                    <a:pt x="291" y="0"/>
                  </a:lnTo>
                  <a:lnTo>
                    <a:pt x="265" y="4"/>
                  </a:lnTo>
                  <a:close/>
                </a:path>
              </a:pathLst>
            </a:custGeom>
            <a:solidFill>
              <a:srgbClr val="A8A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84" name="Freeform 50"/>
            <p:cNvSpPr>
              <a:spLocks/>
            </p:cNvSpPr>
            <p:nvPr/>
          </p:nvSpPr>
          <p:spPr bwMode="auto">
            <a:xfrm>
              <a:off x="4992" y="1883"/>
              <a:ext cx="112" cy="194"/>
            </a:xfrm>
            <a:custGeom>
              <a:avLst/>
              <a:gdLst>
                <a:gd name="T0" fmla="*/ 0 w 337"/>
                <a:gd name="T1" fmla="*/ 1 h 386"/>
                <a:gd name="T2" fmla="*/ 0 w 337"/>
                <a:gd name="T3" fmla="*/ 1 h 386"/>
                <a:gd name="T4" fmla="*/ 0 w 337"/>
                <a:gd name="T5" fmla="*/ 1 h 386"/>
                <a:gd name="T6" fmla="*/ 0 w 337"/>
                <a:gd name="T7" fmla="*/ 1 h 386"/>
                <a:gd name="T8" fmla="*/ 0 w 337"/>
                <a:gd name="T9" fmla="*/ 1 h 386"/>
                <a:gd name="T10" fmla="*/ 0 w 337"/>
                <a:gd name="T11" fmla="*/ 1 h 386"/>
                <a:gd name="T12" fmla="*/ 0 w 337"/>
                <a:gd name="T13" fmla="*/ 1 h 386"/>
                <a:gd name="T14" fmla="*/ 0 w 337"/>
                <a:gd name="T15" fmla="*/ 1 h 386"/>
                <a:gd name="T16" fmla="*/ 0 w 337"/>
                <a:gd name="T17" fmla="*/ 1 h 386"/>
                <a:gd name="T18" fmla="*/ 0 w 337"/>
                <a:gd name="T19" fmla="*/ 1 h 386"/>
                <a:gd name="T20" fmla="*/ 0 w 337"/>
                <a:gd name="T21" fmla="*/ 1 h 386"/>
                <a:gd name="T22" fmla="*/ 0 w 337"/>
                <a:gd name="T23" fmla="*/ 1 h 386"/>
                <a:gd name="T24" fmla="*/ 0 w 337"/>
                <a:gd name="T25" fmla="*/ 1 h 386"/>
                <a:gd name="T26" fmla="*/ 0 w 337"/>
                <a:gd name="T27" fmla="*/ 1 h 386"/>
                <a:gd name="T28" fmla="*/ 0 w 337"/>
                <a:gd name="T29" fmla="*/ 1 h 386"/>
                <a:gd name="T30" fmla="*/ 0 w 337"/>
                <a:gd name="T31" fmla="*/ 1 h 386"/>
                <a:gd name="T32" fmla="*/ 0 w 337"/>
                <a:gd name="T33" fmla="*/ 1 h 386"/>
                <a:gd name="T34" fmla="*/ 0 w 337"/>
                <a:gd name="T35" fmla="*/ 1 h 386"/>
                <a:gd name="T36" fmla="*/ 0 w 337"/>
                <a:gd name="T37" fmla="*/ 2 h 386"/>
                <a:gd name="T38" fmla="*/ 0 w 337"/>
                <a:gd name="T39" fmla="*/ 2 h 386"/>
                <a:gd name="T40" fmla="*/ 0 w 337"/>
                <a:gd name="T41" fmla="*/ 2 h 386"/>
                <a:gd name="T42" fmla="*/ 0 w 337"/>
                <a:gd name="T43" fmla="*/ 2 h 386"/>
                <a:gd name="T44" fmla="*/ 0 w 337"/>
                <a:gd name="T45" fmla="*/ 2 h 386"/>
                <a:gd name="T46" fmla="*/ 0 w 337"/>
                <a:gd name="T47" fmla="*/ 2 h 386"/>
                <a:gd name="T48" fmla="*/ 0 w 337"/>
                <a:gd name="T49" fmla="*/ 2 h 386"/>
                <a:gd name="T50" fmla="*/ 0 w 337"/>
                <a:gd name="T51" fmla="*/ 2 h 386"/>
                <a:gd name="T52" fmla="*/ 0 w 337"/>
                <a:gd name="T53" fmla="*/ 2 h 386"/>
                <a:gd name="T54" fmla="*/ 0 w 337"/>
                <a:gd name="T55" fmla="*/ 2 h 386"/>
                <a:gd name="T56" fmla="*/ 0 w 337"/>
                <a:gd name="T57" fmla="*/ 2 h 386"/>
                <a:gd name="T58" fmla="*/ 0 w 337"/>
                <a:gd name="T59" fmla="*/ 1 h 386"/>
                <a:gd name="T60" fmla="*/ 0 w 337"/>
                <a:gd name="T61" fmla="*/ 1 h 386"/>
                <a:gd name="T62" fmla="*/ 0 w 337"/>
                <a:gd name="T63" fmla="*/ 1 h 386"/>
                <a:gd name="T64" fmla="*/ 0 w 337"/>
                <a:gd name="T65" fmla="*/ 1 h 386"/>
                <a:gd name="T66" fmla="*/ 0 w 337"/>
                <a:gd name="T67" fmla="*/ 1 h 386"/>
                <a:gd name="T68" fmla="*/ 0 w 337"/>
                <a:gd name="T69" fmla="*/ 1 h 386"/>
                <a:gd name="T70" fmla="*/ 0 w 337"/>
                <a:gd name="T71" fmla="*/ 1 h 386"/>
                <a:gd name="T72" fmla="*/ 0 w 337"/>
                <a:gd name="T73" fmla="*/ 1 h 386"/>
                <a:gd name="T74" fmla="*/ 0 w 337"/>
                <a:gd name="T75" fmla="*/ 1 h 386"/>
                <a:gd name="T76" fmla="*/ 0 w 337"/>
                <a:gd name="T77" fmla="*/ 1 h 386"/>
                <a:gd name="T78" fmla="*/ 0 w 337"/>
                <a:gd name="T79" fmla="*/ 0 h 386"/>
                <a:gd name="T80" fmla="*/ 0 w 337"/>
                <a:gd name="T81" fmla="*/ 1 h 38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337"/>
                <a:gd name="T124" fmla="*/ 0 h 386"/>
                <a:gd name="T125" fmla="*/ 337 w 337"/>
                <a:gd name="T126" fmla="*/ 386 h 38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337" h="386">
                  <a:moveTo>
                    <a:pt x="237" y="4"/>
                  </a:moveTo>
                  <a:lnTo>
                    <a:pt x="210" y="25"/>
                  </a:lnTo>
                  <a:lnTo>
                    <a:pt x="183" y="44"/>
                  </a:lnTo>
                  <a:lnTo>
                    <a:pt x="155" y="60"/>
                  </a:lnTo>
                  <a:lnTo>
                    <a:pt x="128" y="76"/>
                  </a:lnTo>
                  <a:lnTo>
                    <a:pt x="99" y="87"/>
                  </a:lnTo>
                  <a:lnTo>
                    <a:pt x="69" y="97"/>
                  </a:lnTo>
                  <a:lnTo>
                    <a:pt x="37" y="103"/>
                  </a:lnTo>
                  <a:lnTo>
                    <a:pt x="6" y="108"/>
                  </a:lnTo>
                  <a:lnTo>
                    <a:pt x="3" y="120"/>
                  </a:lnTo>
                  <a:lnTo>
                    <a:pt x="3" y="132"/>
                  </a:lnTo>
                  <a:lnTo>
                    <a:pt x="0" y="144"/>
                  </a:lnTo>
                  <a:lnTo>
                    <a:pt x="0" y="155"/>
                  </a:lnTo>
                  <a:lnTo>
                    <a:pt x="0" y="167"/>
                  </a:lnTo>
                  <a:lnTo>
                    <a:pt x="0" y="179"/>
                  </a:lnTo>
                  <a:lnTo>
                    <a:pt x="1" y="191"/>
                  </a:lnTo>
                  <a:lnTo>
                    <a:pt x="6" y="202"/>
                  </a:lnTo>
                  <a:lnTo>
                    <a:pt x="21" y="227"/>
                  </a:lnTo>
                  <a:lnTo>
                    <a:pt x="32" y="256"/>
                  </a:lnTo>
                  <a:lnTo>
                    <a:pt x="41" y="286"/>
                  </a:lnTo>
                  <a:lnTo>
                    <a:pt x="51" y="316"/>
                  </a:lnTo>
                  <a:lnTo>
                    <a:pt x="63" y="342"/>
                  </a:lnTo>
                  <a:lnTo>
                    <a:pt x="85" y="364"/>
                  </a:lnTo>
                  <a:lnTo>
                    <a:pt x="114" y="379"/>
                  </a:lnTo>
                  <a:lnTo>
                    <a:pt x="158" y="386"/>
                  </a:lnTo>
                  <a:lnTo>
                    <a:pt x="196" y="373"/>
                  </a:lnTo>
                  <a:lnTo>
                    <a:pt x="231" y="354"/>
                  </a:lnTo>
                  <a:lnTo>
                    <a:pt x="260" y="324"/>
                  </a:lnTo>
                  <a:lnTo>
                    <a:pt x="284" y="287"/>
                  </a:lnTo>
                  <a:lnTo>
                    <a:pt x="302" y="243"/>
                  </a:lnTo>
                  <a:lnTo>
                    <a:pt x="316" y="193"/>
                  </a:lnTo>
                  <a:lnTo>
                    <a:pt x="327" y="138"/>
                  </a:lnTo>
                  <a:lnTo>
                    <a:pt x="337" y="80"/>
                  </a:lnTo>
                  <a:lnTo>
                    <a:pt x="332" y="60"/>
                  </a:lnTo>
                  <a:lnTo>
                    <a:pt x="326" y="43"/>
                  </a:lnTo>
                  <a:lnTo>
                    <a:pt x="316" y="29"/>
                  </a:lnTo>
                  <a:lnTo>
                    <a:pt x="308" y="18"/>
                  </a:lnTo>
                  <a:lnTo>
                    <a:pt x="294" y="8"/>
                  </a:lnTo>
                  <a:lnTo>
                    <a:pt x="278" y="3"/>
                  </a:lnTo>
                  <a:lnTo>
                    <a:pt x="258" y="0"/>
                  </a:lnTo>
                  <a:lnTo>
                    <a:pt x="237" y="4"/>
                  </a:lnTo>
                  <a:close/>
                </a:path>
              </a:pathLst>
            </a:custGeom>
            <a:solidFill>
              <a:srgbClr val="C2C2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85" name="Freeform 51"/>
            <p:cNvSpPr>
              <a:spLocks/>
            </p:cNvSpPr>
            <p:nvPr/>
          </p:nvSpPr>
          <p:spPr bwMode="auto">
            <a:xfrm>
              <a:off x="4993" y="1887"/>
              <a:ext cx="101" cy="171"/>
            </a:xfrm>
            <a:custGeom>
              <a:avLst/>
              <a:gdLst>
                <a:gd name="T0" fmla="*/ 0 w 302"/>
                <a:gd name="T1" fmla="*/ 1 h 341"/>
                <a:gd name="T2" fmla="*/ 0 w 302"/>
                <a:gd name="T3" fmla="*/ 1 h 341"/>
                <a:gd name="T4" fmla="*/ 0 w 302"/>
                <a:gd name="T5" fmla="*/ 1 h 341"/>
                <a:gd name="T6" fmla="*/ 0 w 302"/>
                <a:gd name="T7" fmla="*/ 1 h 341"/>
                <a:gd name="T8" fmla="*/ 0 w 302"/>
                <a:gd name="T9" fmla="*/ 1 h 341"/>
                <a:gd name="T10" fmla="*/ 0 w 302"/>
                <a:gd name="T11" fmla="*/ 1 h 341"/>
                <a:gd name="T12" fmla="*/ 0 w 302"/>
                <a:gd name="T13" fmla="*/ 1 h 341"/>
                <a:gd name="T14" fmla="*/ 0 w 302"/>
                <a:gd name="T15" fmla="*/ 1 h 341"/>
                <a:gd name="T16" fmla="*/ 0 w 302"/>
                <a:gd name="T17" fmla="*/ 1 h 341"/>
                <a:gd name="T18" fmla="*/ 0 w 302"/>
                <a:gd name="T19" fmla="*/ 1 h 341"/>
                <a:gd name="T20" fmla="*/ 0 w 302"/>
                <a:gd name="T21" fmla="*/ 1 h 341"/>
                <a:gd name="T22" fmla="*/ 0 w 302"/>
                <a:gd name="T23" fmla="*/ 1 h 341"/>
                <a:gd name="T24" fmla="*/ 0 w 302"/>
                <a:gd name="T25" fmla="*/ 1 h 341"/>
                <a:gd name="T26" fmla="*/ 0 w 302"/>
                <a:gd name="T27" fmla="*/ 1 h 341"/>
                <a:gd name="T28" fmla="*/ 0 w 302"/>
                <a:gd name="T29" fmla="*/ 1 h 341"/>
                <a:gd name="T30" fmla="*/ 0 w 302"/>
                <a:gd name="T31" fmla="*/ 1 h 341"/>
                <a:gd name="T32" fmla="*/ 0 w 302"/>
                <a:gd name="T33" fmla="*/ 1 h 341"/>
                <a:gd name="T34" fmla="*/ 0 w 302"/>
                <a:gd name="T35" fmla="*/ 1 h 341"/>
                <a:gd name="T36" fmla="*/ 0 w 302"/>
                <a:gd name="T37" fmla="*/ 1 h 341"/>
                <a:gd name="T38" fmla="*/ 0 w 302"/>
                <a:gd name="T39" fmla="*/ 1 h 341"/>
                <a:gd name="T40" fmla="*/ 0 w 302"/>
                <a:gd name="T41" fmla="*/ 2 h 341"/>
                <a:gd name="T42" fmla="*/ 0 w 302"/>
                <a:gd name="T43" fmla="*/ 2 h 341"/>
                <a:gd name="T44" fmla="*/ 0 w 302"/>
                <a:gd name="T45" fmla="*/ 2 h 341"/>
                <a:gd name="T46" fmla="*/ 0 w 302"/>
                <a:gd name="T47" fmla="*/ 2 h 341"/>
                <a:gd name="T48" fmla="*/ 0 w 302"/>
                <a:gd name="T49" fmla="*/ 2 h 341"/>
                <a:gd name="T50" fmla="*/ 0 w 302"/>
                <a:gd name="T51" fmla="*/ 2 h 341"/>
                <a:gd name="T52" fmla="*/ 0 w 302"/>
                <a:gd name="T53" fmla="*/ 2 h 341"/>
                <a:gd name="T54" fmla="*/ 0 w 302"/>
                <a:gd name="T55" fmla="*/ 2 h 341"/>
                <a:gd name="T56" fmla="*/ 0 w 302"/>
                <a:gd name="T57" fmla="*/ 1 h 341"/>
                <a:gd name="T58" fmla="*/ 0 w 302"/>
                <a:gd name="T59" fmla="*/ 1 h 341"/>
                <a:gd name="T60" fmla="*/ 0 w 302"/>
                <a:gd name="T61" fmla="*/ 1 h 341"/>
                <a:gd name="T62" fmla="*/ 0 w 302"/>
                <a:gd name="T63" fmla="*/ 1 h 341"/>
                <a:gd name="T64" fmla="*/ 0 w 302"/>
                <a:gd name="T65" fmla="*/ 1 h 341"/>
                <a:gd name="T66" fmla="*/ 0 w 302"/>
                <a:gd name="T67" fmla="*/ 1 h 341"/>
                <a:gd name="T68" fmla="*/ 0 w 302"/>
                <a:gd name="T69" fmla="*/ 1 h 341"/>
                <a:gd name="T70" fmla="*/ 0 w 302"/>
                <a:gd name="T71" fmla="*/ 1 h 341"/>
                <a:gd name="T72" fmla="*/ 0 w 302"/>
                <a:gd name="T73" fmla="*/ 1 h 341"/>
                <a:gd name="T74" fmla="*/ 0 w 302"/>
                <a:gd name="T75" fmla="*/ 1 h 341"/>
                <a:gd name="T76" fmla="*/ 0 w 302"/>
                <a:gd name="T77" fmla="*/ 1 h 341"/>
                <a:gd name="T78" fmla="*/ 0 w 302"/>
                <a:gd name="T79" fmla="*/ 0 h 341"/>
                <a:gd name="T80" fmla="*/ 0 w 302"/>
                <a:gd name="T81" fmla="*/ 1 h 341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302"/>
                <a:gd name="T124" fmla="*/ 0 h 341"/>
                <a:gd name="T125" fmla="*/ 302 w 302"/>
                <a:gd name="T126" fmla="*/ 341 h 341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302" h="341">
                  <a:moveTo>
                    <a:pt x="212" y="2"/>
                  </a:moveTo>
                  <a:lnTo>
                    <a:pt x="188" y="21"/>
                  </a:lnTo>
                  <a:lnTo>
                    <a:pt x="165" y="39"/>
                  </a:lnTo>
                  <a:lnTo>
                    <a:pt x="140" y="53"/>
                  </a:lnTo>
                  <a:lnTo>
                    <a:pt x="116" y="66"/>
                  </a:lnTo>
                  <a:lnTo>
                    <a:pt x="89" y="75"/>
                  </a:lnTo>
                  <a:lnTo>
                    <a:pt x="62" y="85"/>
                  </a:lnTo>
                  <a:lnTo>
                    <a:pt x="34" y="90"/>
                  </a:lnTo>
                  <a:lnTo>
                    <a:pt x="7" y="95"/>
                  </a:lnTo>
                  <a:lnTo>
                    <a:pt x="4" y="104"/>
                  </a:lnTo>
                  <a:lnTo>
                    <a:pt x="4" y="115"/>
                  </a:lnTo>
                  <a:lnTo>
                    <a:pt x="2" y="125"/>
                  </a:lnTo>
                  <a:lnTo>
                    <a:pt x="2" y="137"/>
                  </a:lnTo>
                  <a:lnTo>
                    <a:pt x="0" y="146"/>
                  </a:lnTo>
                  <a:lnTo>
                    <a:pt x="2" y="156"/>
                  </a:lnTo>
                  <a:lnTo>
                    <a:pt x="3" y="167"/>
                  </a:lnTo>
                  <a:lnTo>
                    <a:pt x="7" y="179"/>
                  </a:lnTo>
                  <a:lnTo>
                    <a:pt x="20" y="200"/>
                  </a:lnTo>
                  <a:lnTo>
                    <a:pt x="28" y="226"/>
                  </a:lnTo>
                  <a:lnTo>
                    <a:pt x="35" y="252"/>
                  </a:lnTo>
                  <a:lnTo>
                    <a:pt x="45" y="279"/>
                  </a:lnTo>
                  <a:lnTo>
                    <a:pt x="57" y="301"/>
                  </a:lnTo>
                  <a:lnTo>
                    <a:pt x="76" y="321"/>
                  </a:lnTo>
                  <a:lnTo>
                    <a:pt x="103" y="334"/>
                  </a:lnTo>
                  <a:lnTo>
                    <a:pt x="143" y="341"/>
                  </a:lnTo>
                  <a:lnTo>
                    <a:pt x="177" y="329"/>
                  </a:lnTo>
                  <a:lnTo>
                    <a:pt x="206" y="311"/>
                  </a:lnTo>
                  <a:lnTo>
                    <a:pt x="232" y="284"/>
                  </a:lnTo>
                  <a:lnTo>
                    <a:pt x="253" y="252"/>
                  </a:lnTo>
                  <a:lnTo>
                    <a:pt x="270" y="213"/>
                  </a:lnTo>
                  <a:lnTo>
                    <a:pt x="283" y="169"/>
                  </a:lnTo>
                  <a:lnTo>
                    <a:pt x="292" y="120"/>
                  </a:lnTo>
                  <a:lnTo>
                    <a:pt x="302" y="69"/>
                  </a:lnTo>
                  <a:lnTo>
                    <a:pt x="297" y="52"/>
                  </a:lnTo>
                  <a:lnTo>
                    <a:pt x="291" y="38"/>
                  </a:lnTo>
                  <a:lnTo>
                    <a:pt x="283" y="25"/>
                  </a:lnTo>
                  <a:lnTo>
                    <a:pt x="274" y="15"/>
                  </a:lnTo>
                  <a:lnTo>
                    <a:pt x="261" y="6"/>
                  </a:lnTo>
                  <a:lnTo>
                    <a:pt x="247" y="1"/>
                  </a:lnTo>
                  <a:lnTo>
                    <a:pt x="230" y="0"/>
                  </a:lnTo>
                  <a:lnTo>
                    <a:pt x="212" y="2"/>
                  </a:lnTo>
                  <a:close/>
                </a:path>
              </a:pathLst>
            </a:custGeom>
            <a:solidFill>
              <a:srgbClr val="DEDE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86" name="Freeform 52"/>
            <p:cNvSpPr>
              <a:spLocks/>
            </p:cNvSpPr>
            <p:nvPr/>
          </p:nvSpPr>
          <p:spPr bwMode="auto">
            <a:xfrm>
              <a:off x="4984" y="1863"/>
              <a:ext cx="108" cy="82"/>
            </a:xfrm>
            <a:custGeom>
              <a:avLst/>
              <a:gdLst>
                <a:gd name="T0" fmla="*/ 0 w 326"/>
                <a:gd name="T1" fmla="*/ 0 h 165"/>
                <a:gd name="T2" fmla="*/ 0 w 326"/>
                <a:gd name="T3" fmla="*/ 0 h 165"/>
                <a:gd name="T4" fmla="*/ 0 w 326"/>
                <a:gd name="T5" fmla="*/ 0 h 165"/>
                <a:gd name="T6" fmla="*/ 0 w 326"/>
                <a:gd name="T7" fmla="*/ 0 h 165"/>
                <a:gd name="T8" fmla="*/ 0 w 326"/>
                <a:gd name="T9" fmla="*/ 0 h 165"/>
                <a:gd name="T10" fmla="*/ 0 w 326"/>
                <a:gd name="T11" fmla="*/ 0 h 165"/>
                <a:gd name="T12" fmla="*/ 0 w 326"/>
                <a:gd name="T13" fmla="*/ 0 h 165"/>
                <a:gd name="T14" fmla="*/ 0 w 326"/>
                <a:gd name="T15" fmla="*/ 0 h 165"/>
                <a:gd name="T16" fmla="*/ 0 w 326"/>
                <a:gd name="T17" fmla="*/ 0 h 165"/>
                <a:gd name="T18" fmla="*/ 0 w 326"/>
                <a:gd name="T19" fmla="*/ 0 h 165"/>
                <a:gd name="T20" fmla="*/ 0 w 326"/>
                <a:gd name="T21" fmla="*/ 0 h 165"/>
                <a:gd name="T22" fmla="*/ 0 w 326"/>
                <a:gd name="T23" fmla="*/ 0 h 165"/>
                <a:gd name="T24" fmla="*/ 0 w 326"/>
                <a:gd name="T25" fmla="*/ 0 h 165"/>
                <a:gd name="T26" fmla="*/ 0 w 326"/>
                <a:gd name="T27" fmla="*/ 0 h 165"/>
                <a:gd name="T28" fmla="*/ 0 w 326"/>
                <a:gd name="T29" fmla="*/ 0 h 165"/>
                <a:gd name="T30" fmla="*/ 0 w 326"/>
                <a:gd name="T31" fmla="*/ 0 h 165"/>
                <a:gd name="T32" fmla="*/ 0 w 326"/>
                <a:gd name="T33" fmla="*/ 0 h 165"/>
                <a:gd name="T34" fmla="*/ 0 w 326"/>
                <a:gd name="T35" fmla="*/ 0 h 165"/>
                <a:gd name="T36" fmla="*/ 0 w 326"/>
                <a:gd name="T37" fmla="*/ 0 h 165"/>
                <a:gd name="T38" fmla="*/ 0 w 326"/>
                <a:gd name="T39" fmla="*/ 0 h 165"/>
                <a:gd name="T40" fmla="*/ 0 w 326"/>
                <a:gd name="T41" fmla="*/ 0 h 16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26"/>
                <a:gd name="T64" fmla="*/ 0 h 165"/>
                <a:gd name="T65" fmla="*/ 326 w 326"/>
                <a:gd name="T66" fmla="*/ 165 h 16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26" h="165">
                  <a:moveTo>
                    <a:pt x="292" y="0"/>
                  </a:moveTo>
                  <a:lnTo>
                    <a:pt x="260" y="29"/>
                  </a:lnTo>
                  <a:lnTo>
                    <a:pt x="229" y="57"/>
                  </a:lnTo>
                  <a:lnTo>
                    <a:pt x="195" y="81"/>
                  </a:lnTo>
                  <a:lnTo>
                    <a:pt x="161" y="105"/>
                  </a:lnTo>
                  <a:lnTo>
                    <a:pt x="123" y="123"/>
                  </a:lnTo>
                  <a:lnTo>
                    <a:pt x="85" y="139"/>
                  </a:lnTo>
                  <a:lnTo>
                    <a:pt x="42" y="151"/>
                  </a:lnTo>
                  <a:lnTo>
                    <a:pt x="0" y="158"/>
                  </a:lnTo>
                  <a:lnTo>
                    <a:pt x="51" y="165"/>
                  </a:lnTo>
                  <a:lnTo>
                    <a:pt x="99" y="164"/>
                  </a:lnTo>
                  <a:lnTo>
                    <a:pt x="141" y="153"/>
                  </a:lnTo>
                  <a:lnTo>
                    <a:pt x="183" y="138"/>
                  </a:lnTo>
                  <a:lnTo>
                    <a:pt x="220" y="114"/>
                  </a:lnTo>
                  <a:lnTo>
                    <a:pt x="257" y="87"/>
                  </a:lnTo>
                  <a:lnTo>
                    <a:pt x="291" y="55"/>
                  </a:lnTo>
                  <a:lnTo>
                    <a:pt x="326" y="23"/>
                  </a:lnTo>
                  <a:lnTo>
                    <a:pt x="316" y="17"/>
                  </a:lnTo>
                  <a:lnTo>
                    <a:pt x="308" y="12"/>
                  </a:lnTo>
                  <a:lnTo>
                    <a:pt x="299" y="6"/>
                  </a:lnTo>
                  <a:lnTo>
                    <a:pt x="29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87" name="Freeform 53"/>
            <p:cNvSpPr>
              <a:spLocks/>
            </p:cNvSpPr>
            <p:nvPr/>
          </p:nvSpPr>
          <p:spPr bwMode="auto">
            <a:xfrm>
              <a:off x="5046" y="1900"/>
              <a:ext cx="28" cy="100"/>
            </a:xfrm>
            <a:custGeom>
              <a:avLst/>
              <a:gdLst>
                <a:gd name="T0" fmla="*/ 0 w 86"/>
                <a:gd name="T1" fmla="*/ 0 h 201"/>
                <a:gd name="T2" fmla="*/ 0 w 86"/>
                <a:gd name="T3" fmla="*/ 0 h 201"/>
                <a:gd name="T4" fmla="*/ 0 w 86"/>
                <a:gd name="T5" fmla="*/ 0 h 201"/>
                <a:gd name="T6" fmla="*/ 0 w 86"/>
                <a:gd name="T7" fmla="*/ 0 h 201"/>
                <a:gd name="T8" fmla="*/ 0 w 86"/>
                <a:gd name="T9" fmla="*/ 0 h 201"/>
                <a:gd name="T10" fmla="*/ 0 w 86"/>
                <a:gd name="T11" fmla="*/ 0 h 201"/>
                <a:gd name="T12" fmla="*/ 0 w 86"/>
                <a:gd name="T13" fmla="*/ 0 h 201"/>
                <a:gd name="T14" fmla="*/ 0 w 86"/>
                <a:gd name="T15" fmla="*/ 0 h 201"/>
                <a:gd name="T16" fmla="*/ 0 w 86"/>
                <a:gd name="T17" fmla="*/ 0 h 201"/>
                <a:gd name="T18" fmla="*/ 0 w 86"/>
                <a:gd name="T19" fmla="*/ 0 h 201"/>
                <a:gd name="T20" fmla="*/ 0 w 86"/>
                <a:gd name="T21" fmla="*/ 0 h 201"/>
                <a:gd name="T22" fmla="*/ 0 w 86"/>
                <a:gd name="T23" fmla="*/ 0 h 201"/>
                <a:gd name="T24" fmla="*/ 0 w 86"/>
                <a:gd name="T25" fmla="*/ 0 h 201"/>
                <a:gd name="T26" fmla="*/ 0 w 86"/>
                <a:gd name="T27" fmla="*/ 0 h 201"/>
                <a:gd name="T28" fmla="*/ 0 w 86"/>
                <a:gd name="T29" fmla="*/ 0 h 201"/>
                <a:gd name="T30" fmla="*/ 0 w 86"/>
                <a:gd name="T31" fmla="*/ 0 h 201"/>
                <a:gd name="T32" fmla="*/ 0 w 86"/>
                <a:gd name="T33" fmla="*/ 0 h 201"/>
                <a:gd name="T34" fmla="*/ 0 w 86"/>
                <a:gd name="T35" fmla="*/ 0 h 201"/>
                <a:gd name="T36" fmla="*/ 0 w 86"/>
                <a:gd name="T37" fmla="*/ 0 h 201"/>
                <a:gd name="T38" fmla="*/ 0 w 86"/>
                <a:gd name="T39" fmla="*/ 0 h 201"/>
                <a:gd name="T40" fmla="*/ 0 w 86"/>
                <a:gd name="T41" fmla="*/ 0 h 201"/>
                <a:gd name="T42" fmla="*/ 0 w 86"/>
                <a:gd name="T43" fmla="*/ 0 h 201"/>
                <a:gd name="T44" fmla="*/ 0 w 86"/>
                <a:gd name="T45" fmla="*/ 0 h 201"/>
                <a:gd name="T46" fmla="*/ 0 w 86"/>
                <a:gd name="T47" fmla="*/ 0 h 201"/>
                <a:gd name="T48" fmla="*/ 0 w 86"/>
                <a:gd name="T49" fmla="*/ 0 h 20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86"/>
                <a:gd name="T76" fmla="*/ 0 h 201"/>
                <a:gd name="T77" fmla="*/ 86 w 86"/>
                <a:gd name="T78" fmla="*/ 201 h 201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86" h="201">
                  <a:moveTo>
                    <a:pt x="84" y="0"/>
                  </a:moveTo>
                  <a:lnTo>
                    <a:pt x="74" y="3"/>
                  </a:lnTo>
                  <a:lnTo>
                    <a:pt x="64" y="9"/>
                  </a:lnTo>
                  <a:lnTo>
                    <a:pt x="54" y="14"/>
                  </a:lnTo>
                  <a:lnTo>
                    <a:pt x="45" y="19"/>
                  </a:lnTo>
                  <a:lnTo>
                    <a:pt x="36" y="24"/>
                  </a:lnTo>
                  <a:lnTo>
                    <a:pt x="27" y="30"/>
                  </a:lnTo>
                  <a:lnTo>
                    <a:pt x="17" y="35"/>
                  </a:lnTo>
                  <a:lnTo>
                    <a:pt x="9" y="41"/>
                  </a:lnTo>
                  <a:lnTo>
                    <a:pt x="5" y="67"/>
                  </a:lnTo>
                  <a:lnTo>
                    <a:pt x="3" y="95"/>
                  </a:lnTo>
                  <a:lnTo>
                    <a:pt x="0" y="120"/>
                  </a:lnTo>
                  <a:lnTo>
                    <a:pt x="2" y="144"/>
                  </a:lnTo>
                  <a:lnTo>
                    <a:pt x="3" y="164"/>
                  </a:lnTo>
                  <a:lnTo>
                    <a:pt x="10" y="181"/>
                  </a:lnTo>
                  <a:lnTo>
                    <a:pt x="19" y="193"/>
                  </a:lnTo>
                  <a:lnTo>
                    <a:pt x="33" y="201"/>
                  </a:lnTo>
                  <a:lnTo>
                    <a:pt x="54" y="190"/>
                  </a:lnTo>
                  <a:lnTo>
                    <a:pt x="69" y="175"/>
                  </a:lnTo>
                  <a:lnTo>
                    <a:pt x="79" y="152"/>
                  </a:lnTo>
                  <a:lnTo>
                    <a:pt x="86" y="128"/>
                  </a:lnTo>
                  <a:lnTo>
                    <a:pt x="86" y="97"/>
                  </a:lnTo>
                  <a:lnTo>
                    <a:pt x="86" y="66"/>
                  </a:lnTo>
                  <a:lnTo>
                    <a:pt x="85" y="32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0000B3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88" name="Freeform 54"/>
            <p:cNvSpPr>
              <a:spLocks/>
            </p:cNvSpPr>
            <p:nvPr/>
          </p:nvSpPr>
          <p:spPr bwMode="auto">
            <a:xfrm>
              <a:off x="5254" y="2021"/>
              <a:ext cx="368" cy="508"/>
            </a:xfrm>
            <a:custGeom>
              <a:avLst/>
              <a:gdLst>
                <a:gd name="T0" fmla="*/ 0 w 1102"/>
                <a:gd name="T1" fmla="*/ 1 h 1016"/>
                <a:gd name="T2" fmla="*/ 0 w 1102"/>
                <a:gd name="T3" fmla="*/ 1 h 1016"/>
                <a:gd name="T4" fmla="*/ 0 w 1102"/>
                <a:gd name="T5" fmla="*/ 2 h 1016"/>
                <a:gd name="T6" fmla="*/ 0 w 1102"/>
                <a:gd name="T7" fmla="*/ 2 h 1016"/>
                <a:gd name="T8" fmla="*/ 0 w 1102"/>
                <a:gd name="T9" fmla="*/ 3 h 1016"/>
                <a:gd name="T10" fmla="*/ 0 w 1102"/>
                <a:gd name="T11" fmla="*/ 3 h 1016"/>
                <a:gd name="T12" fmla="*/ 0 w 1102"/>
                <a:gd name="T13" fmla="*/ 3 h 1016"/>
                <a:gd name="T14" fmla="*/ 0 w 1102"/>
                <a:gd name="T15" fmla="*/ 4 h 1016"/>
                <a:gd name="T16" fmla="*/ 0 w 1102"/>
                <a:gd name="T17" fmla="*/ 4 h 1016"/>
                <a:gd name="T18" fmla="*/ 0 w 1102"/>
                <a:gd name="T19" fmla="*/ 4 h 1016"/>
                <a:gd name="T20" fmla="*/ 0 w 1102"/>
                <a:gd name="T21" fmla="*/ 4 h 1016"/>
                <a:gd name="T22" fmla="*/ 0 w 1102"/>
                <a:gd name="T23" fmla="*/ 3 h 1016"/>
                <a:gd name="T24" fmla="*/ 0 w 1102"/>
                <a:gd name="T25" fmla="*/ 3 h 1016"/>
                <a:gd name="T26" fmla="*/ 0 w 1102"/>
                <a:gd name="T27" fmla="*/ 2 h 1016"/>
                <a:gd name="T28" fmla="*/ 0 w 1102"/>
                <a:gd name="T29" fmla="*/ 2 h 1016"/>
                <a:gd name="T30" fmla="*/ 0 w 1102"/>
                <a:gd name="T31" fmla="*/ 2 h 1016"/>
                <a:gd name="T32" fmla="*/ 0 w 1102"/>
                <a:gd name="T33" fmla="*/ 1 h 1016"/>
                <a:gd name="T34" fmla="*/ 0 w 1102"/>
                <a:gd name="T35" fmla="*/ 1 h 1016"/>
                <a:gd name="T36" fmla="*/ 0 w 1102"/>
                <a:gd name="T37" fmla="*/ 1 h 1016"/>
                <a:gd name="T38" fmla="*/ 0 w 1102"/>
                <a:gd name="T39" fmla="*/ 1 h 1016"/>
                <a:gd name="T40" fmla="*/ 0 w 1102"/>
                <a:gd name="T41" fmla="*/ 1 h 1016"/>
                <a:gd name="T42" fmla="*/ 0 w 1102"/>
                <a:gd name="T43" fmla="*/ 1 h 1016"/>
                <a:gd name="T44" fmla="*/ 0 w 1102"/>
                <a:gd name="T45" fmla="*/ 1 h 1016"/>
                <a:gd name="T46" fmla="*/ 0 w 1102"/>
                <a:gd name="T47" fmla="*/ 1 h 1016"/>
                <a:gd name="T48" fmla="*/ 0 w 1102"/>
                <a:gd name="T49" fmla="*/ 1 h 1016"/>
                <a:gd name="T50" fmla="*/ 0 w 1102"/>
                <a:gd name="T51" fmla="*/ 1 h 1016"/>
                <a:gd name="T52" fmla="*/ 0 w 1102"/>
                <a:gd name="T53" fmla="*/ 1 h 1016"/>
                <a:gd name="T54" fmla="*/ 0 w 1102"/>
                <a:gd name="T55" fmla="*/ 1 h 1016"/>
                <a:gd name="T56" fmla="*/ 0 w 1102"/>
                <a:gd name="T57" fmla="*/ 1 h 1016"/>
                <a:gd name="T58" fmla="*/ 0 w 1102"/>
                <a:gd name="T59" fmla="*/ 1 h 1016"/>
                <a:gd name="T60" fmla="*/ 0 w 1102"/>
                <a:gd name="T61" fmla="*/ 1 h 1016"/>
                <a:gd name="T62" fmla="*/ 0 w 1102"/>
                <a:gd name="T63" fmla="*/ 1 h 1016"/>
                <a:gd name="T64" fmla="*/ 0 w 1102"/>
                <a:gd name="T65" fmla="*/ 0 h 1016"/>
                <a:gd name="T66" fmla="*/ 0 w 1102"/>
                <a:gd name="T67" fmla="*/ 1 h 1016"/>
                <a:gd name="T68" fmla="*/ 0 w 1102"/>
                <a:gd name="T69" fmla="*/ 1 h 1016"/>
                <a:gd name="T70" fmla="*/ 0 w 1102"/>
                <a:gd name="T71" fmla="*/ 1 h 1016"/>
                <a:gd name="T72" fmla="*/ 0 w 1102"/>
                <a:gd name="T73" fmla="*/ 1 h 1016"/>
                <a:gd name="T74" fmla="*/ 0 w 1102"/>
                <a:gd name="T75" fmla="*/ 1 h 1016"/>
                <a:gd name="T76" fmla="*/ 0 w 1102"/>
                <a:gd name="T77" fmla="*/ 1 h 1016"/>
                <a:gd name="T78" fmla="*/ 0 w 1102"/>
                <a:gd name="T79" fmla="*/ 1 h 1016"/>
                <a:gd name="T80" fmla="*/ 0 w 1102"/>
                <a:gd name="T81" fmla="*/ 1 h 101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102"/>
                <a:gd name="T124" fmla="*/ 0 h 1016"/>
                <a:gd name="T125" fmla="*/ 1102 w 1102"/>
                <a:gd name="T126" fmla="*/ 1016 h 101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102" h="1016">
                  <a:moveTo>
                    <a:pt x="1102" y="118"/>
                  </a:moveTo>
                  <a:lnTo>
                    <a:pt x="1057" y="225"/>
                  </a:lnTo>
                  <a:lnTo>
                    <a:pt x="1012" y="327"/>
                  </a:lnTo>
                  <a:lnTo>
                    <a:pt x="957" y="426"/>
                  </a:lnTo>
                  <a:lnTo>
                    <a:pt x="882" y="529"/>
                  </a:lnTo>
                  <a:lnTo>
                    <a:pt x="773" y="634"/>
                  </a:lnTo>
                  <a:lnTo>
                    <a:pt x="625" y="749"/>
                  </a:lnTo>
                  <a:lnTo>
                    <a:pt x="423" y="874"/>
                  </a:lnTo>
                  <a:lnTo>
                    <a:pt x="162" y="1016"/>
                  </a:lnTo>
                  <a:lnTo>
                    <a:pt x="100" y="909"/>
                  </a:lnTo>
                  <a:lnTo>
                    <a:pt x="50" y="805"/>
                  </a:lnTo>
                  <a:lnTo>
                    <a:pt x="15" y="703"/>
                  </a:lnTo>
                  <a:lnTo>
                    <a:pt x="0" y="604"/>
                  </a:lnTo>
                  <a:lnTo>
                    <a:pt x="1" y="504"/>
                  </a:lnTo>
                  <a:lnTo>
                    <a:pt x="28" y="408"/>
                  </a:lnTo>
                  <a:lnTo>
                    <a:pt x="80" y="311"/>
                  </a:lnTo>
                  <a:lnTo>
                    <a:pt x="162" y="217"/>
                  </a:lnTo>
                  <a:lnTo>
                    <a:pt x="180" y="217"/>
                  </a:lnTo>
                  <a:lnTo>
                    <a:pt x="199" y="218"/>
                  </a:lnTo>
                  <a:lnTo>
                    <a:pt x="217" y="220"/>
                  </a:lnTo>
                  <a:lnTo>
                    <a:pt x="235" y="222"/>
                  </a:lnTo>
                  <a:lnTo>
                    <a:pt x="254" y="222"/>
                  </a:lnTo>
                  <a:lnTo>
                    <a:pt x="272" y="225"/>
                  </a:lnTo>
                  <a:lnTo>
                    <a:pt x="290" y="226"/>
                  </a:lnTo>
                  <a:lnTo>
                    <a:pt x="310" y="229"/>
                  </a:lnTo>
                  <a:lnTo>
                    <a:pt x="347" y="200"/>
                  </a:lnTo>
                  <a:lnTo>
                    <a:pt x="385" y="171"/>
                  </a:lnTo>
                  <a:lnTo>
                    <a:pt x="422" y="143"/>
                  </a:lnTo>
                  <a:lnTo>
                    <a:pt x="460" y="114"/>
                  </a:lnTo>
                  <a:lnTo>
                    <a:pt x="498" y="85"/>
                  </a:lnTo>
                  <a:lnTo>
                    <a:pt x="536" y="57"/>
                  </a:lnTo>
                  <a:lnTo>
                    <a:pt x="574" y="28"/>
                  </a:lnTo>
                  <a:lnTo>
                    <a:pt x="612" y="0"/>
                  </a:lnTo>
                  <a:lnTo>
                    <a:pt x="652" y="27"/>
                  </a:lnTo>
                  <a:lnTo>
                    <a:pt x="703" y="54"/>
                  </a:lnTo>
                  <a:lnTo>
                    <a:pt x="760" y="80"/>
                  </a:lnTo>
                  <a:lnTo>
                    <a:pt x="825" y="102"/>
                  </a:lnTo>
                  <a:lnTo>
                    <a:pt x="892" y="118"/>
                  </a:lnTo>
                  <a:lnTo>
                    <a:pt x="964" y="127"/>
                  </a:lnTo>
                  <a:lnTo>
                    <a:pt x="1033" y="127"/>
                  </a:lnTo>
                  <a:lnTo>
                    <a:pt x="1102" y="118"/>
                  </a:lnTo>
                  <a:close/>
                </a:path>
              </a:pathLst>
            </a:custGeom>
            <a:solidFill>
              <a:srgbClr val="B86B0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89" name="Freeform 55"/>
            <p:cNvSpPr>
              <a:spLocks/>
            </p:cNvSpPr>
            <p:nvPr/>
          </p:nvSpPr>
          <p:spPr bwMode="auto">
            <a:xfrm>
              <a:off x="5269" y="2038"/>
              <a:ext cx="331" cy="458"/>
            </a:xfrm>
            <a:custGeom>
              <a:avLst/>
              <a:gdLst>
                <a:gd name="T0" fmla="*/ 0 w 994"/>
                <a:gd name="T1" fmla="*/ 1 h 916"/>
                <a:gd name="T2" fmla="*/ 0 w 994"/>
                <a:gd name="T3" fmla="*/ 1 h 916"/>
                <a:gd name="T4" fmla="*/ 0 w 994"/>
                <a:gd name="T5" fmla="*/ 2 h 916"/>
                <a:gd name="T6" fmla="*/ 0 w 994"/>
                <a:gd name="T7" fmla="*/ 2 h 916"/>
                <a:gd name="T8" fmla="*/ 0 w 994"/>
                <a:gd name="T9" fmla="*/ 2 h 916"/>
                <a:gd name="T10" fmla="*/ 0 w 994"/>
                <a:gd name="T11" fmla="*/ 3 h 916"/>
                <a:gd name="T12" fmla="*/ 0 w 994"/>
                <a:gd name="T13" fmla="*/ 3 h 916"/>
                <a:gd name="T14" fmla="*/ 0 w 994"/>
                <a:gd name="T15" fmla="*/ 4 h 916"/>
                <a:gd name="T16" fmla="*/ 0 w 994"/>
                <a:gd name="T17" fmla="*/ 4 h 916"/>
                <a:gd name="T18" fmla="*/ 0 w 994"/>
                <a:gd name="T19" fmla="*/ 4 h 916"/>
                <a:gd name="T20" fmla="*/ 0 w 994"/>
                <a:gd name="T21" fmla="*/ 3 h 916"/>
                <a:gd name="T22" fmla="*/ 0 w 994"/>
                <a:gd name="T23" fmla="*/ 3 h 916"/>
                <a:gd name="T24" fmla="*/ 0 w 994"/>
                <a:gd name="T25" fmla="*/ 3 h 916"/>
                <a:gd name="T26" fmla="*/ 0 w 994"/>
                <a:gd name="T27" fmla="*/ 2 h 916"/>
                <a:gd name="T28" fmla="*/ 0 w 994"/>
                <a:gd name="T29" fmla="*/ 2 h 916"/>
                <a:gd name="T30" fmla="*/ 0 w 994"/>
                <a:gd name="T31" fmla="*/ 2 h 916"/>
                <a:gd name="T32" fmla="*/ 0 w 994"/>
                <a:gd name="T33" fmla="*/ 1 h 916"/>
                <a:gd name="T34" fmla="*/ 0 w 994"/>
                <a:gd name="T35" fmla="*/ 1 h 916"/>
                <a:gd name="T36" fmla="*/ 0 w 994"/>
                <a:gd name="T37" fmla="*/ 1 h 916"/>
                <a:gd name="T38" fmla="*/ 0 w 994"/>
                <a:gd name="T39" fmla="*/ 1 h 916"/>
                <a:gd name="T40" fmla="*/ 0 w 994"/>
                <a:gd name="T41" fmla="*/ 1 h 916"/>
                <a:gd name="T42" fmla="*/ 0 w 994"/>
                <a:gd name="T43" fmla="*/ 1 h 916"/>
                <a:gd name="T44" fmla="*/ 0 w 994"/>
                <a:gd name="T45" fmla="*/ 1 h 916"/>
                <a:gd name="T46" fmla="*/ 0 w 994"/>
                <a:gd name="T47" fmla="*/ 1 h 916"/>
                <a:gd name="T48" fmla="*/ 0 w 994"/>
                <a:gd name="T49" fmla="*/ 1 h 916"/>
                <a:gd name="T50" fmla="*/ 0 w 994"/>
                <a:gd name="T51" fmla="*/ 1 h 916"/>
                <a:gd name="T52" fmla="*/ 0 w 994"/>
                <a:gd name="T53" fmla="*/ 1 h 916"/>
                <a:gd name="T54" fmla="*/ 0 w 994"/>
                <a:gd name="T55" fmla="*/ 1 h 916"/>
                <a:gd name="T56" fmla="*/ 0 w 994"/>
                <a:gd name="T57" fmla="*/ 1 h 916"/>
                <a:gd name="T58" fmla="*/ 0 w 994"/>
                <a:gd name="T59" fmla="*/ 1 h 916"/>
                <a:gd name="T60" fmla="*/ 0 w 994"/>
                <a:gd name="T61" fmla="*/ 1 h 916"/>
                <a:gd name="T62" fmla="*/ 0 w 994"/>
                <a:gd name="T63" fmla="*/ 1 h 916"/>
                <a:gd name="T64" fmla="*/ 0 w 994"/>
                <a:gd name="T65" fmla="*/ 0 h 916"/>
                <a:gd name="T66" fmla="*/ 0 w 994"/>
                <a:gd name="T67" fmla="*/ 1 h 916"/>
                <a:gd name="T68" fmla="*/ 0 w 994"/>
                <a:gd name="T69" fmla="*/ 1 h 916"/>
                <a:gd name="T70" fmla="*/ 0 w 994"/>
                <a:gd name="T71" fmla="*/ 1 h 916"/>
                <a:gd name="T72" fmla="*/ 0 w 994"/>
                <a:gd name="T73" fmla="*/ 1 h 916"/>
                <a:gd name="T74" fmla="*/ 0 w 994"/>
                <a:gd name="T75" fmla="*/ 1 h 916"/>
                <a:gd name="T76" fmla="*/ 0 w 994"/>
                <a:gd name="T77" fmla="*/ 1 h 916"/>
                <a:gd name="T78" fmla="*/ 0 w 994"/>
                <a:gd name="T79" fmla="*/ 1 h 916"/>
                <a:gd name="T80" fmla="*/ 0 w 994"/>
                <a:gd name="T81" fmla="*/ 1 h 91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994"/>
                <a:gd name="T124" fmla="*/ 0 h 916"/>
                <a:gd name="T125" fmla="*/ 994 w 994"/>
                <a:gd name="T126" fmla="*/ 916 h 91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994" h="916">
                  <a:moveTo>
                    <a:pt x="994" y="107"/>
                  </a:moveTo>
                  <a:lnTo>
                    <a:pt x="953" y="203"/>
                  </a:lnTo>
                  <a:lnTo>
                    <a:pt x="914" y="295"/>
                  </a:lnTo>
                  <a:lnTo>
                    <a:pt x="864" y="384"/>
                  </a:lnTo>
                  <a:lnTo>
                    <a:pt x="796" y="476"/>
                  </a:lnTo>
                  <a:lnTo>
                    <a:pt x="699" y="571"/>
                  </a:lnTo>
                  <a:lnTo>
                    <a:pt x="565" y="674"/>
                  </a:lnTo>
                  <a:lnTo>
                    <a:pt x="384" y="788"/>
                  </a:lnTo>
                  <a:lnTo>
                    <a:pt x="147" y="916"/>
                  </a:lnTo>
                  <a:lnTo>
                    <a:pt x="91" y="819"/>
                  </a:lnTo>
                  <a:lnTo>
                    <a:pt x="47" y="725"/>
                  </a:lnTo>
                  <a:lnTo>
                    <a:pt x="14" y="632"/>
                  </a:lnTo>
                  <a:lnTo>
                    <a:pt x="0" y="544"/>
                  </a:lnTo>
                  <a:lnTo>
                    <a:pt x="3" y="453"/>
                  </a:lnTo>
                  <a:lnTo>
                    <a:pt x="27" y="366"/>
                  </a:lnTo>
                  <a:lnTo>
                    <a:pt x="74" y="280"/>
                  </a:lnTo>
                  <a:lnTo>
                    <a:pt x="147" y="196"/>
                  </a:lnTo>
                  <a:lnTo>
                    <a:pt x="163" y="196"/>
                  </a:lnTo>
                  <a:lnTo>
                    <a:pt x="180" y="198"/>
                  </a:lnTo>
                  <a:lnTo>
                    <a:pt x="197" y="199"/>
                  </a:lnTo>
                  <a:lnTo>
                    <a:pt x="214" y="200"/>
                  </a:lnTo>
                  <a:lnTo>
                    <a:pt x="230" y="200"/>
                  </a:lnTo>
                  <a:lnTo>
                    <a:pt x="247" y="203"/>
                  </a:lnTo>
                  <a:lnTo>
                    <a:pt x="264" y="203"/>
                  </a:lnTo>
                  <a:lnTo>
                    <a:pt x="281" y="205"/>
                  </a:lnTo>
                  <a:lnTo>
                    <a:pt x="315" y="179"/>
                  </a:lnTo>
                  <a:lnTo>
                    <a:pt x="349" y="153"/>
                  </a:lnTo>
                  <a:lnTo>
                    <a:pt x="383" y="127"/>
                  </a:lnTo>
                  <a:lnTo>
                    <a:pt x="417" y="102"/>
                  </a:lnTo>
                  <a:lnTo>
                    <a:pt x="451" y="76"/>
                  </a:lnTo>
                  <a:lnTo>
                    <a:pt x="485" y="51"/>
                  </a:lnTo>
                  <a:lnTo>
                    <a:pt x="518" y="25"/>
                  </a:lnTo>
                  <a:lnTo>
                    <a:pt x="552" y="0"/>
                  </a:lnTo>
                  <a:lnTo>
                    <a:pt x="592" y="13"/>
                  </a:lnTo>
                  <a:lnTo>
                    <a:pt x="641" y="32"/>
                  </a:lnTo>
                  <a:lnTo>
                    <a:pt x="695" y="50"/>
                  </a:lnTo>
                  <a:lnTo>
                    <a:pt x="754" y="70"/>
                  </a:lnTo>
                  <a:lnTo>
                    <a:pt x="815" y="85"/>
                  </a:lnTo>
                  <a:lnTo>
                    <a:pt x="876" y="98"/>
                  </a:lnTo>
                  <a:lnTo>
                    <a:pt x="936" y="105"/>
                  </a:lnTo>
                  <a:lnTo>
                    <a:pt x="994" y="107"/>
                  </a:lnTo>
                  <a:close/>
                </a:path>
              </a:pathLst>
            </a:custGeom>
            <a:solidFill>
              <a:srgbClr val="C478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90" name="Freeform 56"/>
            <p:cNvSpPr>
              <a:spLocks/>
            </p:cNvSpPr>
            <p:nvPr/>
          </p:nvSpPr>
          <p:spPr bwMode="auto">
            <a:xfrm>
              <a:off x="5284" y="2055"/>
              <a:ext cx="295" cy="408"/>
            </a:xfrm>
            <a:custGeom>
              <a:avLst/>
              <a:gdLst>
                <a:gd name="T0" fmla="*/ 0 w 885"/>
                <a:gd name="T1" fmla="*/ 0 h 817"/>
                <a:gd name="T2" fmla="*/ 0 w 885"/>
                <a:gd name="T3" fmla="*/ 0 h 817"/>
                <a:gd name="T4" fmla="*/ 0 w 885"/>
                <a:gd name="T5" fmla="*/ 1 h 817"/>
                <a:gd name="T6" fmla="*/ 0 w 885"/>
                <a:gd name="T7" fmla="*/ 1 h 817"/>
                <a:gd name="T8" fmla="*/ 0 w 885"/>
                <a:gd name="T9" fmla="*/ 1 h 817"/>
                <a:gd name="T10" fmla="*/ 0 w 885"/>
                <a:gd name="T11" fmla="*/ 1 h 817"/>
                <a:gd name="T12" fmla="*/ 0 w 885"/>
                <a:gd name="T13" fmla="*/ 2 h 817"/>
                <a:gd name="T14" fmla="*/ 0 w 885"/>
                <a:gd name="T15" fmla="*/ 2 h 817"/>
                <a:gd name="T16" fmla="*/ 0 w 885"/>
                <a:gd name="T17" fmla="*/ 3 h 817"/>
                <a:gd name="T18" fmla="*/ 0 w 885"/>
                <a:gd name="T19" fmla="*/ 2 h 817"/>
                <a:gd name="T20" fmla="*/ 0 w 885"/>
                <a:gd name="T21" fmla="*/ 2 h 817"/>
                <a:gd name="T22" fmla="*/ 0 w 885"/>
                <a:gd name="T23" fmla="*/ 2 h 817"/>
                <a:gd name="T24" fmla="*/ 0 w 885"/>
                <a:gd name="T25" fmla="*/ 1 h 817"/>
                <a:gd name="T26" fmla="*/ 0 w 885"/>
                <a:gd name="T27" fmla="*/ 1 h 817"/>
                <a:gd name="T28" fmla="*/ 0 w 885"/>
                <a:gd name="T29" fmla="*/ 1 h 817"/>
                <a:gd name="T30" fmla="*/ 0 w 885"/>
                <a:gd name="T31" fmla="*/ 0 h 817"/>
                <a:gd name="T32" fmla="*/ 0 w 885"/>
                <a:gd name="T33" fmla="*/ 0 h 817"/>
                <a:gd name="T34" fmla="*/ 0 w 885"/>
                <a:gd name="T35" fmla="*/ 0 h 817"/>
                <a:gd name="T36" fmla="*/ 0 w 885"/>
                <a:gd name="T37" fmla="*/ 0 h 817"/>
                <a:gd name="T38" fmla="*/ 0 w 885"/>
                <a:gd name="T39" fmla="*/ 0 h 817"/>
                <a:gd name="T40" fmla="*/ 0 w 885"/>
                <a:gd name="T41" fmla="*/ 0 h 817"/>
                <a:gd name="T42" fmla="*/ 0 w 885"/>
                <a:gd name="T43" fmla="*/ 0 h 817"/>
                <a:gd name="T44" fmla="*/ 0 w 885"/>
                <a:gd name="T45" fmla="*/ 0 h 817"/>
                <a:gd name="T46" fmla="*/ 0 w 885"/>
                <a:gd name="T47" fmla="*/ 0 h 817"/>
                <a:gd name="T48" fmla="*/ 0 w 885"/>
                <a:gd name="T49" fmla="*/ 0 h 817"/>
                <a:gd name="T50" fmla="*/ 0 w 885"/>
                <a:gd name="T51" fmla="*/ 0 h 817"/>
                <a:gd name="T52" fmla="*/ 0 w 885"/>
                <a:gd name="T53" fmla="*/ 0 h 817"/>
                <a:gd name="T54" fmla="*/ 0 w 885"/>
                <a:gd name="T55" fmla="*/ 0 h 817"/>
                <a:gd name="T56" fmla="*/ 0 w 885"/>
                <a:gd name="T57" fmla="*/ 0 h 817"/>
                <a:gd name="T58" fmla="*/ 0 w 885"/>
                <a:gd name="T59" fmla="*/ 0 h 817"/>
                <a:gd name="T60" fmla="*/ 0 w 885"/>
                <a:gd name="T61" fmla="*/ 0 h 817"/>
                <a:gd name="T62" fmla="*/ 0 w 885"/>
                <a:gd name="T63" fmla="*/ 0 h 817"/>
                <a:gd name="T64" fmla="*/ 0 w 885"/>
                <a:gd name="T65" fmla="*/ 0 h 817"/>
                <a:gd name="T66" fmla="*/ 0 w 885"/>
                <a:gd name="T67" fmla="*/ 0 h 817"/>
                <a:gd name="T68" fmla="*/ 0 w 885"/>
                <a:gd name="T69" fmla="*/ 0 h 817"/>
                <a:gd name="T70" fmla="*/ 0 w 885"/>
                <a:gd name="T71" fmla="*/ 0 h 817"/>
                <a:gd name="T72" fmla="*/ 0 w 885"/>
                <a:gd name="T73" fmla="*/ 0 h 817"/>
                <a:gd name="T74" fmla="*/ 0 w 885"/>
                <a:gd name="T75" fmla="*/ 0 h 817"/>
                <a:gd name="T76" fmla="*/ 0 w 885"/>
                <a:gd name="T77" fmla="*/ 0 h 817"/>
                <a:gd name="T78" fmla="*/ 0 w 885"/>
                <a:gd name="T79" fmla="*/ 0 h 817"/>
                <a:gd name="T80" fmla="*/ 0 w 885"/>
                <a:gd name="T81" fmla="*/ 0 h 81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885"/>
                <a:gd name="T124" fmla="*/ 0 h 817"/>
                <a:gd name="T125" fmla="*/ 885 w 885"/>
                <a:gd name="T126" fmla="*/ 817 h 817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885" h="817">
                  <a:moveTo>
                    <a:pt x="885" y="95"/>
                  </a:moveTo>
                  <a:lnTo>
                    <a:pt x="848" y="180"/>
                  </a:lnTo>
                  <a:lnTo>
                    <a:pt x="812" y="262"/>
                  </a:lnTo>
                  <a:lnTo>
                    <a:pt x="768" y="342"/>
                  </a:lnTo>
                  <a:lnTo>
                    <a:pt x="707" y="424"/>
                  </a:lnTo>
                  <a:lnTo>
                    <a:pt x="621" y="509"/>
                  </a:lnTo>
                  <a:lnTo>
                    <a:pt x="501" y="602"/>
                  </a:lnTo>
                  <a:lnTo>
                    <a:pt x="340" y="702"/>
                  </a:lnTo>
                  <a:lnTo>
                    <a:pt x="131" y="817"/>
                  </a:lnTo>
                  <a:lnTo>
                    <a:pt x="80" y="730"/>
                  </a:lnTo>
                  <a:lnTo>
                    <a:pt x="41" y="648"/>
                  </a:lnTo>
                  <a:lnTo>
                    <a:pt x="13" y="564"/>
                  </a:lnTo>
                  <a:lnTo>
                    <a:pt x="0" y="486"/>
                  </a:lnTo>
                  <a:lnTo>
                    <a:pt x="1" y="406"/>
                  </a:lnTo>
                  <a:lnTo>
                    <a:pt x="23" y="328"/>
                  </a:lnTo>
                  <a:lnTo>
                    <a:pt x="65" y="251"/>
                  </a:lnTo>
                  <a:lnTo>
                    <a:pt x="131" y="175"/>
                  </a:lnTo>
                  <a:lnTo>
                    <a:pt x="145" y="175"/>
                  </a:lnTo>
                  <a:lnTo>
                    <a:pt x="159" y="176"/>
                  </a:lnTo>
                  <a:lnTo>
                    <a:pt x="174" y="178"/>
                  </a:lnTo>
                  <a:lnTo>
                    <a:pt x="189" y="179"/>
                  </a:lnTo>
                  <a:lnTo>
                    <a:pt x="203" y="179"/>
                  </a:lnTo>
                  <a:lnTo>
                    <a:pt x="219" y="181"/>
                  </a:lnTo>
                  <a:lnTo>
                    <a:pt x="233" y="181"/>
                  </a:lnTo>
                  <a:lnTo>
                    <a:pt x="248" y="184"/>
                  </a:lnTo>
                  <a:lnTo>
                    <a:pt x="278" y="161"/>
                  </a:lnTo>
                  <a:lnTo>
                    <a:pt x="309" y="138"/>
                  </a:lnTo>
                  <a:lnTo>
                    <a:pt x="339" y="115"/>
                  </a:lnTo>
                  <a:lnTo>
                    <a:pt x="370" y="93"/>
                  </a:lnTo>
                  <a:lnTo>
                    <a:pt x="399" y="69"/>
                  </a:lnTo>
                  <a:lnTo>
                    <a:pt x="429" y="46"/>
                  </a:lnTo>
                  <a:lnTo>
                    <a:pt x="460" y="22"/>
                  </a:lnTo>
                  <a:lnTo>
                    <a:pt x="491" y="0"/>
                  </a:lnTo>
                  <a:lnTo>
                    <a:pt x="531" y="1"/>
                  </a:lnTo>
                  <a:lnTo>
                    <a:pt x="577" y="10"/>
                  </a:lnTo>
                  <a:lnTo>
                    <a:pt x="627" y="22"/>
                  </a:lnTo>
                  <a:lnTo>
                    <a:pt x="680" y="38"/>
                  </a:lnTo>
                  <a:lnTo>
                    <a:pt x="733" y="54"/>
                  </a:lnTo>
                  <a:lnTo>
                    <a:pt x="786" y="69"/>
                  </a:lnTo>
                  <a:lnTo>
                    <a:pt x="837" y="84"/>
                  </a:lnTo>
                  <a:lnTo>
                    <a:pt x="885" y="95"/>
                  </a:lnTo>
                  <a:close/>
                </a:path>
              </a:pathLst>
            </a:custGeom>
            <a:solidFill>
              <a:srgbClr val="D1852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91" name="Freeform 57"/>
            <p:cNvSpPr>
              <a:spLocks/>
            </p:cNvSpPr>
            <p:nvPr/>
          </p:nvSpPr>
          <p:spPr bwMode="auto">
            <a:xfrm>
              <a:off x="5299" y="2066"/>
              <a:ext cx="260" cy="364"/>
            </a:xfrm>
            <a:custGeom>
              <a:avLst/>
              <a:gdLst>
                <a:gd name="T0" fmla="*/ 0 w 778"/>
                <a:gd name="T1" fmla="*/ 0 h 729"/>
                <a:gd name="T2" fmla="*/ 0 w 778"/>
                <a:gd name="T3" fmla="*/ 0 h 729"/>
                <a:gd name="T4" fmla="*/ 0 w 778"/>
                <a:gd name="T5" fmla="*/ 0 h 729"/>
                <a:gd name="T6" fmla="*/ 0 w 778"/>
                <a:gd name="T7" fmla="*/ 1 h 729"/>
                <a:gd name="T8" fmla="*/ 0 w 778"/>
                <a:gd name="T9" fmla="*/ 1 h 729"/>
                <a:gd name="T10" fmla="*/ 0 w 778"/>
                <a:gd name="T11" fmla="*/ 1 h 729"/>
                <a:gd name="T12" fmla="*/ 0 w 778"/>
                <a:gd name="T13" fmla="*/ 2 h 729"/>
                <a:gd name="T14" fmla="*/ 0 w 778"/>
                <a:gd name="T15" fmla="*/ 2 h 729"/>
                <a:gd name="T16" fmla="*/ 0 w 778"/>
                <a:gd name="T17" fmla="*/ 2 h 729"/>
                <a:gd name="T18" fmla="*/ 0 w 778"/>
                <a:gd name="T19" fmla="*/ 2 h 729"/>
                <a:gd name="T20" fmla="*/ 0 w 778"/>
                <a:gd name="T21" fmla="*/ 2 h 729"/>
                <a:gd name="T22" fmla="*/ 0 w 778"/>
                <a:gd name="T23" fmla="*/ 1 h 729"/>
                <a:gd name="T24" fmla="*/ 0 w 778"/>
                <a:gd name="T25" fmla="*/ 1 h 729"/>
                <a:gd name="T26" fmla="*/ 0 w 778"/>
                <a:gd name="T27" fmla="*/ 1 h 729"/>
                <a:gd name="T28" fmla="*/ 0 w 778"/>
                <a:gd name="T29" fmla="*/ 1 h 729"/>
                <a:gd name="T30" fmla="*/ 0 w 778"/>
                <a:gd name="T31" fmla="*/ 0 h 729"/>
                <a:gd name="T32" fmla="*/ 0 w 778"/>
                <a:gd name="T33" fmla="*/ 0 h 729"/>
                <a:gd name="T34" fmla="*/ 0 w 778"/>
                <a:gd name="T35" fmla="*/ 0 h 729"/>
                <a:gd name="T36" fmla="*/ 0 w 778"/>
                <a:gd name="T37" fmla="*/ 0 h 729"/>
                <a:gd name="T38" fmla="*/ 0 w 778"/>
                <a:gd name="T39" fmla="*/ 0 h 729"/>
                <a:gd name="T40" fmla="*/ 0 w 778"/>
                <a:gd name="T41" fmla="*/ 0 h 729"/>
                <a:gd name="T42" fmla="*/ 0 w 778"/>
                <a:gd name="T43" fmla="*/ 0 h 729"/>
                <a:gd name="T44" fmla="*/ 0 w 778"/>
                <a:gd name="T45" fmla="*/ 0 h 729"/>
                <a:gd name="T46" fmla="*/ 0 w 778"/>
                <a:gd name="T47" fmla="*/ 0 h 729"/>
                <a:gd name="T48" fmla="*/ 0 w 778"/>
                <a:gd name="T49" fmla="*/ 0 h 729"/>
                <a:gd name="T50" fmla="*/ 0 w 778"/>
                <a:gd name="T51" fmla="*/ 0 h 729"/>
                <a:gd name="T52" fmla="*/ 0 w 778"/>
                <a:gd name="T53" fmla="*/ 0 h 729"/>
                <a:gd name="T54" fmla="*/ 0 w 778"/>
                <a:gd name="T55" fmla="*/ 0 h 729"/>
                <a:gd name="T56" fmla="*/ 0 w 778"/>
                <a:gd name="T57" fmla="*/ 0 h 729"/>
                <a:gd name="T58" fmla="*/ 0 w 778"/>
                <a:gd name="T59" fmla="*/ 0 h 729"/>
                <a:gd name="T60" fmla="*/ 0 w 778"/>
                <a:gd name="T61" fmla="*/ 0 h 729"/>
                <a:gd name="T62" fmla="*/ 0 w 778"/>
                <a:gd name="T63" fmla="*/ 0 h 729"/>
                <a:gd name="T64" fmla="*/ 0 w 778"/>
                <a:gd name="T65" fmla="*/ 0 h 729"/>
                <a:gd name="T66" fmla="*/ 0 w 778"/>
                <a:gd name="T67" fmla="*/ 0 h 729"/>
                <a:gd name="T68" fmla="*/ 0 w 778"/>
                <a:gd name="T69" fmla="*/ 0 h 729"/>
                <a:gd name="T70" fmla="*/ 0 w 778"/>
                <a:gd name="T71" fmla="*/ 0 h 729"/>
                <a:gd name="T72" fmla="*/ 0 w 778"/>
                <a:gd name="T73" fmla="*/ 0 h 729"/>
                <a:gd name="T74" fmla="*/ 0 w 778"/>
                <a:gd name="T75" fmla="*/ 0 h 729"/>
                <a:gd name="T76" fmla="*/ 0 w 778"/>
                <a:gd name="T77" fmla="*/ 0 h 729"/>
                <a:gd name="T78" fmla="*/ 0 w 778"/>
                <a:gd name="T79" fmla="*/ 0 h 729"/>
                <a:gd name="T80" fmla="*/ 0 w 778"/>
                <a:gd name="T81" fmla="*/ 0 h 729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778"/>
                <a:gd name="T124" fmla="*/ 0 h 729"/>
                <a:gd name="T125" fmla="*/ 778 w 778"/>
                <a:gd name="T126" fmla="*/ 729 h 729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778" h="729">
                  <a:moveTo>
                    <a:pt x="778" y="96"/>
                  </a:moveTo>
                  <a:lnTo>
                    <a:pt x="745" y="170"/>
                  </a:lnTo>
                  <a:lnTo>
                    <a:pt x="714" y="242"/>
                  </a:lnTo>
                  <a:lnTo>
                    <a:pt x="673" y="312"/>
                  </a:lnTo>
                  <a:lnTo>
                    <a:pt x="621" y="384"/>
                  </a:lnTo>
                  <a:lnTo>
                    <a:pt x="545" y="458"/>
                  </a:lnTo>
                  <a:lnTo>
                    <a:pt x="441" y="539"/>
                  </a:lnTo>
                  <a:lnTo>
                    <a:pt x="299" y="628"/>
                  </a:lnTo>
                  <a:lnTo>
                    <a:pt x="114" y="729"/>
                  </a:lnTo>
                  <a:lnTo>
                    <a:pt x="71" y="653"/>
                  </a:lnTo>
                  <a:lnTo>
                    <a:pt x="35" y="579"/>
                  </a:lnTo>
                  <a:lnTo>
                    <a:pt x="11" y="507"/>
                  </a:lnTo>
                  <a:lnTo>
                    <a:pt x="0" y="438"/>
                  </a:lnTo>
                  <a:lnTo>
                    <a:pt x="2" y="367"/>
                  </a:lnTo>
                  <a:lnTo>
                    <a:pt x="20" y="299"/>
                  </a:lnTo>
                  <a:lnTo>
                    <a:pt x="57" y="233"/>
                  </a:lnTo>
                  <a:lnTo>
                    <a:pt x="114" y="166"/>
                  </a:lnTo>
                  <a:lnTo>
                    <a:pt x="127" y="166"/>
                  </a:lnTo>
                  <a:lnTo>
                    <a:pt x="140" y="166"/>
                  </a:lnTo>
                  <a:lnTo>
                    <a:pt x="153" y="167"/>
                  </a:lnTo>
                  <a:lnTo>
                    <a:pt x="167" y="169"/>
                  </a:lnTo>
                  <a:lnTo>
                    <a:pt x="179" y="169"/>
                  </a:lnTo>
                  <a:lnTo>
                    <a:pt x="192" y="171"/>
                  </a:lnTo>
                  <a:lnTo>
                    <a:pt x="205" y="171"/>
                  </a:lnTo>
                  <a:lnTo>
                    <a:pt x="219" y="174"/>
                  </a:lnTo>
                  <a:lnTo>
                    <a:pt x="244" y="153"/>
                  </a:lnTo>
                  <a:lnTo>
                    <a:pt x="271" y="132"/>
                  </a:lnTo>
                  <a:lnTo>
                    <a:pt x="298" y="112"/>
                  </a:lnTo>
                  <a:lnTo>
                    <a:pt x="325" y="93"/>
                  </a:lnTo>
                  <a:lnTo>
                    <a:pt x="350" y="72"/>
                  </a:lnTo>
                  <a:lnTo>
                    <a:pt x="378" y="52"/>
                  </a:lnTo>
                  <a:lnTo>
                    <a:pt x="404" y="33"/>
                  </a:lnTo>
                  <a:lnTo>
                    <a:pt x="432" y="13"/>
                  </a:lnTo>
                  <a:lnTo>
                    <a:pt x="472" y="2"/>
                  </a:lnTo>
                  <a:lnTo>
                    <a:pt x="515" y="0"/>
                  </a:lnTo>
                  <a:lnTo>
                    <a:pt x="560" y="5"/>
                  </a:lnTo>
                  <a:lnTo>
                    <a:pt x="608" y="17"/>
                  </a:lnTo>
                  <a:lnTo>
                    <a:pt x="654" y="33"/>
                  </a:lnTo>
                  <a:lnTo>
                    <a:pt x="699" y="52"/>
                  </a:lnTo>
                  <a:lnTo>
                    <a:pt x="740" y="73"/>
                  </a:lnTo>
                  <a:lnTo>
                    <a:pt x="778" y="96"/>
                  </a:lnTo>
                  <a:close/>
                </a:path>
              </a:pathLst>
            </a:custGeom>
            <a:solidFill>
              <a:srgbClr val="E0943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92" name="Freeform 58"/>
            <p:cNvSpPr>
              <a:spLocks/>
            </p:cNvSpPr>
            <p:nvPr/>
          </p:nvSpPr>
          <p:spPr bwMode="auto">
            <a:xfrm>
              <a:off x="4951" y="1616"/>
              <a:ext cx="694" cy="469"/>
            </a:xfrm>
            <a:custGeom>
              <a:avLst/>
              <a:gdLst>
                <a:gd name="T0" fmla="*/ 0 w 2080"/>
                <a:gd name="T1" fmla="*/ 2 h 936"/>
                <a:gd name="T2" fmla="*/ 0 w 2080"/>
                <a:gd name="T3" fmla="*/ 2 h 936"/>
                <a:gd name="T4" fmla="*/ 0 w 2080"/>
                <a:gd name="T5" fmla="*/ 2 h 936"/>
                <a:gd name="T6" fmla="*/ 0 w 2080"/>
                <a:gd name="T7" fmla="*/ 2 h 936"/>
                <a:gd name="T8" fmla="*/ 0 w 2080"/>
                <a:gd name="T9" fmla="*/ 2 h 936"/>
                <a:gd name="T10" fmla="*/ 0 w 2080"/>
                <a:gd name="T11" fmla="*/ 2 h 936"/>
                <a:gd name="T12" fmla="*/ 0 w 2080"/>
                <a:gd name="T13" fmla="*/ 2 h 936"/>
                <a:gd name="T14" fmla="*/ 0 w 2080"/>
                <a:gd name="T15" fmla="*/ 1 h 936"/>
                <a:gd name="T16" fmla="*/ 0 w 2080"/>
                <a:gd name="T17" fmla="*/ 1 h 936"/>
                <a:gd name="T18" fmla="*/ 0 w 2080"/>
                <a:gd name="T19" fmla="*/ 1 h 936"/>
                <a:gd name="T20" fmla="*/ 0 w 2080"/>
                <a:gd name="T21" fmla="*/ 1 h 936"/>
                <a:gd name="T22" fmla="*/ 0 w 2080"/>
                <a:gd name="T23" fmla="*/ 1 h 936"/>
                <a:gd name="T24" fmla="*/ 0 w 2080"/>
                <a:gd name="T25" fmla="*/ 2 h 936"/>
                <a:gd name="T26" fmla="*/ 0 w 2080"/>
                <a:gd name="T27" fmla="*/ 2 h 936"/>
                <a:gd name="T28" fmla="*/ 0 w 2080"/>
                <a:gd name="T29" fmla="*/ 3 h 936"/>
                <a:gd name="T30" fmla="*/ 0 w 2080"/>
                <a:gd name="T31" fmla="*/ 3 h 936"/>
                <a:gd name="T32" fmla="*/ 0 w 2080"/>
                <a:gd name="T33" fmla="*/ 4 h 936"/>
                <a:gd name="T34" fmla="*/ 0 w 2080"/>
                <a:gd name="T35" fmla="*/ 4 h 936"/>
                <a:gd name="T36" fmla="*/ 0 w 2080"/>
                <a:gd name="T37" fmla="*/ 4 h 936"/>
                <a:gd name="T38" fmla="*/ 0 w 2080"/>
                <a:gd name="T39" fmla="*/ 4 h 936"/>
                <a:gd name="T40" fmla="*/ 0 w 2080"/>
                <a:gd name="T41" fmla="*/ 4 h 936"/>
                <a:gd name="T42" fmla="*/ 0 w 2080"/>
                <a:gd name="T43" fmla="*/ 4 h 936"/>
                <a:gd name="T44" fmla="*/ 0 w 2080"/>
                <a:gd name="T45" fmla="*/ 4 h 936"/>
                <a:gd name="T46" fmla="*/ 0 w 2080"/>
                <a:gd name="T47" fmla="*/ 4 h 936"/>
                <a:gd name="T48" fmla="*/ 0 w 2080"/>
                <a:gd name="T49" fmla="*/ 4 h 936"/>
                <a:gd name="T50" fmla="*/ 0 w 2080"/>
                <a:gd name="T51" fmla="*/ 3 h 936"/>
                <a:gd name="T52" fmla="*/ 0 w 2080"/>
                <a:gd name="T53" fmla="*/ 3 h 936"/>
                <a:gd name="T54" fmla="*/ 0 w 2080"/>
                <a:gd name="T55" fmla="*/ 3 h 936"/>
                <a:gd name="T56" fmla="*/ 0 w 2080"/>
                <a:gd name="T57" fmla="*/ 3 h 936"/>
                <a:gd name="T58" fmla="*/ 0 w 2080"/>
                <a:gd name="T59" fmla="*/ 2 h 936"/>
                <a:gd name="T60" fmla="*/ 0 w 2080"/>
                <a:gd name="T61" fmla="*/ 2 h 936"/>
                <a:gd name="T62" fmla="*/ 0 w 2080"/>
                <a:gd name="T63" fmla="*/ 2 h 936"/>
                <a:gd name="T64" fmla="*/ 0 w 2080"/>
                <a:gd name="T65" fmla="*/ 2 h 936"/>
                <a:gd name="T66" fmla="*/ 0 w 2080"/>
                <a:gd name="T67" fmla="*/ 3 h 936"/>
                <a:gd name="T68" fmla="*/ 0 w 2080"/>
                <a:gd name="T69" fmla="*/ 3 h 936"/>
                <a:gd name="T70" fmla="*/ 0 w 2080"/>
                <a:gd name="T71" fmla="*/ 3 h 936"/>
                <a:gd name="T72" fmla="*/ 0 w 2080"/>
                <a:gd name="T73" fmla="*/ 3 h 936"/>
                <a:gd name="T74" fmla="*/ 0 w 2080"/>
                <a:gd name="T75" fmla="*/ 3 h 936"/>
                <a:gd name="T76" fmla="*/ 0 w 2080"/>
                <a:gd name="T77" fmla="*/ 3 h 936"/>
                <a:gd name="T78" fmla="*/ 0 w 2080"/>
                <a:gd name="T79" fmla="*/ 3 h 936"/>
                <a:gd name="T80" fmla="*/ 0 w 2080"/>
                <a:gd name="T81" fmla="*/ 3 h 936"/>
                <a:gd name="T82" fmla="*/ 0 w 2080"/>
                <a:gd name="T83" fmla="*/ 3 h 936"/>
                <a:gd name="T84" fmla="*/ 0 w 2080"/>
                <a:gd name="T85" fmla="*/ 3 h 936"/>
                <a:gd name="T86" fmla="*/ 0 w 2080"/>
                <a:gd name="T87" fmla="*/ 2 h 936"/>
                <a:gd name="T88" fmla="*/ 0 w 2080"/>
                <a:gd name="T89" fmla="*/ 2 h 9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080"/>
                <a:gd name="T136" fmla="*/ 0 h 936"/>
                <a:gd name="T137" fmla="*/ 2080 w 2080"/>
                <a:gd name="T138" fmla="*/ 936 h 9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080" h="936">
                  <a:moveTo>
                    <a:pt x="635" y="326"/>
                  </a:moveTo>
                  <a:lnTo>
                    <a:pt x="568" y="371"/>
                  </a:lnTo>
                  <a:lnTo>
                    <a:pt x="499" y="409"/>
                  </a:lnTo>
                  <a:lnTo>
                    <a:pt x="427" y="439"/>
                  </a:lnTo>
                  <a:lnTo>
                    <a:pt x="352" y="461"/>
                  </a:lnTo>
                  <a:lnTo>
                    <a:pt x="271" y="473"/>
                  </a:lnTo>
                  <a:lnTo>
                    <a:pt x="186" y="475"/>
                  </a:lnTo>
                  <a:lnTo>
                    <a:pt x="96" y="466"/>
                  </a:lnTo>
                  <a:lnTo>
                    <a:pt x="0" y="446"/>
                  </a:lnTo>
                  <a:lnTo>
                    <a:pt x="110" y="431"/>
                  </a:lnTo>
                  <a:lnTo>
                    <a:pt x="206" y="407"/>
                  </a:lnTo>
                  <a:lnTo>
                    <a:pt x="288" y="375"/>
                  </a:lnTo>
                  <a:lnTo>
                    <a:pt x="361" y="335"/>
                  </a:lnTo>
                  <a:lnTo>
                    <a:pt x="422" y="288"/>
                  </a:lnTo>
                  <a:lnTo>
                    <a:pt x="474" y="238"/>
                  </a:lnTo>
                  <a:lnTo>
                    <a:pt x="518" y="180"/>
                  </a:lnTo>
                  <a:lnTo>
                    <a:pt x="559" y="121"/>
                  </a:lnTo>
                  <a:lnTo>
                    <a:pt x="698" y="33"/>
                  </a:lnTo>
                  <a:lnTo>
                    <a:pt x="817" y="0"/>
                  </a:lnTo>
                  <a:lnTo>
                    <a:pt x="917" y="10"/>
                  </a:lnTo>
                  <a:lnTo>
                    <a:pt x="1005" y="52"/>
                  </a:lnTo>
                  <a:lnTo>
                    <a:pt x="1084" y="110"/>
                  </a:lnTo>
                  <a:lnTo>
                    <a:pt x="1164" y="172"/>
                  </a:lnTo>
                  <a:lnTo>
                    <a:pt x="1246" y="224"/>
                  </a:lnTo>
                  <a:lnTo>
                    <a:pt x="1338" y="258"/>
                  </a:lnTo>
                  <a:lnTo>
                    <a:pt x="1438" y="296"/>
                  </a:lnTo>
                  <a:lnTo>
                    <a:pt x="1564" y="346"/>
                  </a:lnTo>
                  <a:lnTo>
                    <a:pt x="1699" y="405"/>
                  </a:lnTo>
                  <a:lnTo>
                    <a:pt x="1833" y="471"/>
                  </a:lnTo>
                  <a:lnTo>
                    <a:pt x="1949" y="544"/>
                  </a:lnTo>
                  <a:lnTo>
                    <a:pt x="2036" y="624"/>
                  </a:lnTo>
                  <a:lnTo>
                    <a:pt x="2080" y="710"/>
                  </a:lnTo>
                  <a:lnTo>
                    <a:pt x="2070" y="802"/>
                  </a:lnTo>
                  <a:lnTo>
                    <a:pt x="2062" y="817"/>
                  </a:lnTo>
                  <a:lnTo>
                    <a:pt x="2053" y="833"/>
                  </a:lnTo>
                  <a:lnTo>
                    <a:pt x="2045" y="849"/>
                  </a:lnTo>
                  <a:lnTo>
                    <a:pt x="2038" y="866"/>
                  </a:lnTo>
                  <a:lnTo>
                    <a:pt x="2029" y="880"/>
                  </a:lnTo>
                  <a:lnTo>
                    <a:pt x="2024" y="896"/>
                  </a:lnTo>
                  <a:lnTo>
                    <a:pt x="2017" y="911"/>
                  </a:lnTo>
                  <a:lnTo>
                    <a:pt x="2011" y="927"/>
                  </a:lnTo>
                  <a:lnTo>
                    <a:pt x="1942" y="936"/>
                  </a:lnTo>
                  <a:lnTo>
                    <a:pt x="1873" y="936"/>
                  </a:lnTo>
                  <a:lnTo>
                    <a:pt x="1801" y="927"/>
                  </a:lnTo>
                  <a:lnTo>
                    <a:pt x="1734" y="911"/>
                  </a:lnTo>
                  <a:lnTo>
                    <a:pt x="1669" y="889"/>
                  </a:lnTo>
                  <a:lnTo>
                    <a:pt x="1612" y="863"/>
                  </a:lnTo>
                  <a:lnTo>
                    <a:pt x="1561" y="836"/>
                  </a:lnTo>
                  <a:lnTo>
                    <a:pt x="1521" y="809"/>
                  </a:lnTo>
                  <a:lnTo>
                    <a:pt x="1527" y="805"/>
                  </a:lnTo>
                  <a:lnTo>
                    <a:pt x="1533" y="802"/>
                  </a:lnTo>
                  <a:lnTo>
                    <a:pt x="1490" y="762"/>
                  </a:lnTo>
                  <a:lnTo>
                    <a:pt x="1456" y="723"/>
                  </a:lnTo>
                  <a:lnTo>
                    <a:pt x="1427" y="681"/>
                  </a:lnTo>
                  <a:lnTo>
                    <a:pt x="1400" y="640"/>
                  </a:lnTo>
                  <a:lnTo>
                    <a:pt x="1370" y="597"/>
                  </a:lnTo>
                  <a:lnTo>
                    <a:pt x="1339" y="555"/>
                  </a:lnTo>
                  <a:lnTo>
                    <a:pt x="1302" y="512"/>
                  </a:lnTo>
                  <a:lnTo>
                    <a:pt x="1257" y="474"/>
                  </a:lnTo>
                  <a:lnTo>
                    <a:pt x="1211" y="473"/>
                  </a:lnTo>
                  <a:lnTo>
                    <a:pt x="1170" y="463"/>
                  </a:lnTo>
                  <a:lnTo>
                    <a:pt x="1130" y="448"/>
                  </a:lnTo>
                  <a:lnTo>
                    <a:pt x="1092" y="435"/>
                  </a:lnTo>
                  <a:lnTo>
                    <a:pt x="1054" y="423"/>
                  </a:lnTo>
                  <a:lnTo>
                    <a:pt x="1017" y="422"/>
                  </a:lnTo>
                  <a:lnTo>
                    <a:pt x="978" y="432"/>
                  </a:lnTo>
                  <a:lnTo>
                    <a:pt x="937" y="462"/>
                  </a:lnTo>
                  <a:lnTo>
                    <a:pt x="916" y="531"/>
                  </a:lnTo>
                  <a:lnTo>
                    <a:pt x="920" y="591"/>
                  </a:lnTo>
                  <a:lnTo>
                    <a:pt x="944" y="637"/>
                  </a:lnTo>
                  <a:lnTo>
                    <a:pt x="986" y="667"/>
                  </a:lnTo>
                  <a:lnTo>
                    <a:pt x="1041" y="678"/>
                  </a:lnTo>
                  <a:lnTo>
                    <a:pt x="1109" y="668"/>
                  </a:lnTo>
                  <a:lnTo>
                    <a:pt x="1182" y="634"/>
                  </a:lnTo>
                  <a:lnTo>
                    <a:pt x="1263" y="576"/>
                  </a:lnTo>
                  <a:lnTo>
                    <a:pt x="1223" y="624"/>
                  </a:lnTo>
                  <a:lnTo>
                    <a:pt x="1181" y="663"/>
                  </a:lnTo>
                  <a:lnTo>
                    <a:pt x="1133" y="689"/>
                  </a:lnTo>
                  <a:lnTo>
                    <a:pt x="1082" y="704"/>
                  </a:lnTo>
                  <a:lnTo>
                    <a:pt x="1024" y="702"/>
                  </a:lnTo>
                  <a:lnTo>
                    <a:pt x="962" y="689"/>
                  </a:lnTo>
                  <a:lnTo>
                    <a:pt x="894" y="661"/>
                  </a:lnTo>
                  <a:lnTo>
                    <a:pt x="821" y="617"/>
                  </a:lnTo>
                  <a:lnTo>
                    <a:pt x="756" y="610"/>
                  </a:lnTo>
                  <a:lnTo>
                    <a:pt x="710" y="591"/>
                  </a:lnTo>
                  <a:lnTo>
                    <a:pt x="676" y="561"/>
                  </a:lnTo>
                  <a:lnTo>
                    <a:pt x="655" y="525"/>
                  </a:lnTo>
                  <a:lnTo>
                    <a:pt x="642" y="479"/>
                  </a:lnTo>
                  <a:lnTo>
                    <a:pt x="636" y="431"/>
                  </a:lnTo>
                  <a:lnTo>
                    <a:pt x="633" y="379"/>
                  </a:lnTo>
                  <a:lnTo>
                    <a:pt x="635" y="326"/>
                  </a:lnTo>
                  <a:close/>
                </a:path>
              </a:pathLst>
            </a:custGeom>
            <a:solidFill>
              <a:srgbClr val="B86B0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93" name="Freeform 59"/>
            <p:cNvSpPr>
              <a:spLocks/>
            </p:cNvSpPr>
            <p:nvPr/>
          </p:nvSpPr>
          <p:spPr bwMode="auto">
            <a:xfrm>
              <a:off x="4990" y="1648"/>
              <a:ext cx="645" cy="382"/>
            </a:xfrm>
            <a:custGeom>
              <a:avLst/>
              <a:gdLst>
                <a:gd name="T0" fmla="*/ 0 w 1935"/>
                <a:gd name="T1" fmla="*/ 1 h 764"/>
                <a:gd name="T2" fmla="*/ 0 w 1935"/>
                <a:gd name="T3" fmla="*/ 1 h 764"/>
                <a:gd name="T4" fmla="*/ 0 w 1935"/>
                <a:gd name="T5" fmla="*/ 1 h 764"/>
                <a:gd name="T6" fmla="*/ 0 w 1935"/>
                <a:gd name="T7" fmla="*/ 1 h 764"/>
                <a:gd name="T8" fmla="*/ 0 w 1935"/>
                <a:gd name="T9" fmla="*/ 1 h 764"/>
                <a:gd name="T10" fmla="*/ 0 w 1935"/>
                <a:gd name="T11" fmla="*/ 1 h 764"/>
                <a:gd name="T12" fmla="*/ 0 w 1935"/>
                <a:gd name="T13" fmla="*/ 1 h 764"/>
                <a:gd name="T14" fmla="*/ 0 w 1935"/>
                <a:gd name="T15" fmla="*/ 1 h 764"/>
                <a:gd name="T16" fmla="*/ 0 w 1935"/>
                <a:gd name="T17" fmla="*/ 1 h 764"/>
                <a:gd name="T18" fmla="*/ 0 w 1935"/>
                <a:gd name="T19" fmla="*/ 1 h 764"/>
                <a:gd name="T20" fmla="*/ 0 w 1935"/>
                <a:gd name="T21" fmla="*/ 1 h 764"/>
                <a:gd name="T22" fmla="*/ 0 w 1935"/>
                <a:gd name="T23" fmla="*/ 1 h 764"/>
                <a:gd name="T24" fmla="*/ 0 w 1935"/>
                <a:gd name="T25" fmla="*/ 1 h 764"/>
                <a:gd name="T26" fmla="*/ 0 w 1935"/>
                <a:gd name="T27" fmla="*/ 1 h 764"/>
                <a:gd name="T28" fmla="*/ 0 w 1935"/>
                <a:gd name="T29" fmla="*/ 1 h 764"/>
                <a:gd name="T30" fmla="*/ 0 w 1935"/>
                <a:gd name="T31" fmla="*/ 3 h 764"/>
                <a:gd name="T32" fmla="*/ 0 w 1935"/>
                <a:gd name="T33" fmla="*/ 3 h 764"/>
                <a:gd name="T34" fmla="*/ 0 w 1935"/>
                <a:gd name="T35" fmla="*/ 3 h 764"/>
                <a:gd name="T36" fmla="*/ 0 w 1935"/>
                <a:gd name="T37" fmla="*/ 3 h 764"/>
                <a:gd name="T38" fmla="*/ 0 w 1935"/>
                <a:gd name="T39" fmla="*/ 3 h 764"/>
                <a:gd name="T40" fmla="*/ 0 w 1935"/>
                <a:gd name="T41" fmla="*/ 3 h 764"/>
                <a:gd name="T42" fmla="*/ 0 w 1935"/>
                <a:gd name="T43" fmla="*/ 3 h 764"/>
                <a:gd name="T44" fmla="*/ 0 w 1935"/>
                <a:gd name="T45" fmla="*/ 3 h 764"/>
                <a:gd name="T46" fmla="*/ 0 w 1935"/>
                <a:gd name="T47" fmla="*/ 3 h 764"/>
                <a:gd name="T48" fmla="*/ 0 w 1935"/>
                <a:gd name="T49" fmla="*/ 3 h 764"/>
                <a:gd name="T50" fmla="*/ 0 w 1935"/>
                <a:gd name="T51" fmla="*/ 3 h 764"/>
                <a:gd name="T52" fmla="*/ 0 w 1935"/>
                <a:gd name="T53" fmla="*/ 1 h 764"/>
                <a:gd name="T54" fmla="*/ 0 w 1935"/>
                <a:gd name="T55" fmla="*/ 1 h 764"/>
                <a:gd name="T56" fmla="*/ 0 w 1935"/>
                <a:gd name="T57" fmla="*/ 1 h 764"/>
                <a:gd name="T58" fmla="*/ 0 w 1935"/>
                <a:gd name="T59" fmla="*/ 1 h 764"/>
                <a:gd name="T60" fmla="*/ 0 w 1935"/>
                <a:gd name="T61" fmla="*/ 1 h 764"/>
                <a:gd name="T62" fmla="*/ 0 w 1935"/>
                <a:gd name="T63" fmla="*/ 1 h 764"/>
                <a:gd name="T64" fmla="*/ 0 w 1935"/>
                <a:gd name="T65" fmla="*/ 1 h 764"/>
                <a:gd name="T66" fmla="*/ 0 w 1935"/>
                <a:gd name="T67" fmla="*/ 3 h 764"/>
                <a:gd name="T68" fmla="*/ 0 w 1935"/>
                <a:gd name="T69" fmla="*/ 3 h 764"/>
                <a:gd name="T70" fmla="*/ 0 w 1935"/>
                <a:gd name="T71" fmla="*/ 3 h 764"/>
                <a:gd name="T72" fmla="*/ 0 w 1935"/>
                <a:gd name="T73" fmla="*/ 3 h 764"/>
                <a:gd name="T74" fmla="*/ 0 w 1935"/>
                <a:gd name="T75" fmla="*/ 3 h 764"/>
                <a:gd name="T76" fmla="*/ 0 w 1935"/>
                <a:gd name="T77" fmla="*/ 3 h 764"/>
                <a:gd name="T78" fmla="*/ 0 w 1935"/>
                <a:gd name="T79" fmla="*/ 3 h 764"/>
                <a:gd name="T80" fmla="*/ 0 w 1935"/>
                <a:gd name="T81" fmla="*/ 3 h 764"/>
                <a:gd name="T82" fmla="*/ 0 w 1935"/>
                <a:gd name="T83" fmla="*/ 1 h 764"/>
                <a:gd name="T84" fmla="*/ 0 w 1935"/>
                <a:gd name="T85" fmla="*/ 1 h 764"/>
                <a:gd name="T86" fmla="*/ 0 w 1935"/>
                <a:gd name="T87" fmla="*/ 1 h 764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935"/>
                <a:gd name="T133" fmla="*/ 0 h 764"/>
                <a:gd name="T134" fmla="*/ 1935 w 1935"/>
                <a:gd name="T135" fmla="*/ 764 h 764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935" h="764">
                  <a:moveTo>
                    <a:pt x="576" y="180"/>
                  </a:moveTo>
                  <a:lnTo>
                    <a:pt x="516" y="221"/>
                  </a:lnTo>
                  <a:lnTo>
                    <a:pt x="454" y="265"/>
                  </a:lnTo>
                  <a:lnTo>
                    <a:pt x="386" y="305"/>
                  </a:lnTo>
                  <a:lnTo>
                    <a:pt x="316" y="342"/>
                  </a:lnTo>
                  <a:lnTo>
                    <a:pt x="240" y="371"/>
                  </a:lnTo>
                  <a:lnTo>
                    <a:pt x="162" y="388"/>
                  </a:lnTo>
                  <a:lnTo>
                    <a:pt x="82" y="392"/>
                  </a:lnTo>
                  <a:lnTo>
                    <a:pt x="0" y="379"/>
                  </a:lnTo>
                  <a:lnTo>
                    <a:pt x="91" y="365"/>
                  </a:lnTo>
                  <a:lnTo>
                    <a:pt x="172" y="346"/>
                  </a:lnTo>
                  <a:lnTo>
                    <a:pt x="241" y="318"/>
                  </a:lnTo>
                  <a:lnTo>
                    <a:pt x="303" y="286"/>
                  </a:lnTo>
                  <a:lnTo>
                    <a:pt x="354" y="245"/>
                  </a:lnTo>
                  <a:lnTo>
                    <a:pt x="399" y="202"/>
                  </a:lnTo>
                  <a:lnTo>
                    <a:pt x="437" y="154"/>
                  </a:lnTo>
                  <a:lnTo>
                    <a:pt x="471" y="104"/>
                  </a:lnTo>
                  <a:lnTo>
                    <a:pt x="591" y="27"/>
                  </a:lnTo>
                  <a:lnTo>
                    <a:pt x="697" y="0"/>
                  </a:lnTo>
                  <a:lnTo>
                    <a:pt x="790" y="8"/>
                  </a:lnTo>
                  <a:lnTo>
                    <a:pt x="875" y="42"/>
                  </a:lnTo>
                  <a:lnTo>
                    <a:pt x="953" y="90"/>
                  </a:lnTo>
                  <a:lnTo>
                    <a:pt x="1027" y="142"/>
                  </a:lnTo>
                  <a:lnTo>
                    <a:pt x="1104" y="187"/>
                  </a:lnTo>
                  <a:lnTo>
                    <a:pt x="1184" y="215"/>
                  </a:lnTo>
                  <a:lnTo>
                    <a:pt x="1274" y="245"/>
                  </a:lnTo>
                  <a:lnTo>
                    <a:pt x="1393" y="285"/>
                  </a:lnTo>
                  <a:lnTo>
                    <a:pt x="1527" y="330"/>
                  </a:lnTo>
                  <a:lnTo>
                    <a:pt x="1663" y="382"/>
                  </a:lnTo>
                  <a:lnTo>
                    <a:pt x="1781" y="439"/>
                  </a:lnTo>
                  <a:lnTo>
                    <a:pt x="1874" y="503"/>
                  </a:lnTo>
                  <a:lnTo>
                    <a:pt x="1925" y="572"/>
                  </a:lnTo>
                  <a:lnTo>
                    <a:pt x="1922" y="649"/>
                  </a:lnTo>
                  <a:lnTo>
                    <a:pt x="1931" y="672"/>
                  </a:lnTo>
                  <a:lnTo>
                    <a:pt x="1935" y="694"/>
                  </a:lnTo>
                  <a:lnTo>
                    <a:pt x="1935" y="711"/>
                  </a:lnTo>
                  <a:lnTo>
                    <a:pt x="1932" y="727"/>
                  </a:lnTo>
                  <a:lnTo>
                    <a:pt x="1922" y="739"/>
                  </a:lnTo>
                  <a:lnTo>
                    <a:pt x="1910" y="748"/>
                  </a:lnTo>
                  <a:lnTo>
                    <a:pt x="1891" y="753"/>
                  </a:lnTo>
                  <a:lnTo>
                    <a:pt x="1870" y="757"/>
                  </a:lnTo>
                  <a:lnTo>
                    <a:pt x="1811" y="764"/>
                  </a:lnTo>
                  <a:lnTo>
                    <a:pt x="1753" y="764"/>
                  </a:lnTo>
                  <a:lnTo>
                    <a:pt x="1694" y="755"/>
                  </a:lnTo>
                  <a:lnTo>
                    <a:pt x="1637" y="741"/>
                  </a:lnTo>
                  <a:lnTo>
                    <a:pt x="1582" y="722"/>
                  </a:lnTo>
                  <a:lnTo>
                    <a:pt x="1533" y="701"/>
                  </a:lnTo>
                  <a:lnTo>
                    <a:pt x="1489" y="679"/>
                  </a:lnTo>
                  <a:lnTo>
                    <a:pt x="1455" y="657"/>
                  </a:lnTo>
                  <a:lnTo>
                    <a:pt x="1447" y="640"/>
                  </a:lnTo>
                  <a:lnTo>
                    <a:pt x="1417" y="603"/>
                  </a:lnTo>
                  <a:lnTo>
                    <a:pt x="1372" y="553"/>
                  </a:lnTo>
                  <a:lnTo>
                    <a:pt x="1318" y="499"/>
                  </a:lnTo>
                  <a:lnTo>
                    <a:pt x="1260" y="441"/>
                  </a:lnTo>
                  <a:lnTo>
                    <a:pt x="1208" y="390"/>
                  </a:lnTo>
                  <a:lnTo>
                    <a:pt x="1166" y="351"/>
                  </a:lnTo>
                  <a:lnTo>
                    <a:pt x="1140" y="330"/>
                  </a:lnTo>
                  <a:lnTo>
                    <a:pt x="1098" y="332"/>
                  </a:lnTo>
                  <a:lnTo>
                    <a:pt x="1054" y="333"/>
                  </a:lnTo>
                  <a:lnTo>
                    <a:pt x="1008" y="332"/>
                  </a:lnTo>
                  <a:lnTo>
                    <a:pt x="962" y="333"/>
                  </a:lnTo>
                  <a:lnTo>
                    <a:pt x="916" y="337"/>
                  </a:lnTo>
                  <a:lnTo>
                    <a:pt x="872" y="346"/>
                  </a:lnTo>
                  <a:lnTo>
                    <a:pt x="830" y="363"/>
                  </a:lnTo>
                  <a:lnTo>
                    <a:pt x="792" y="392"/>
                  </a:lnTo>
                  <a:lnTo>
                    <a:pt x="773" y="454"/>
                  </a:lnTo>
                  <a:lnTo>
                    <a:pt x="776" y="514"/>
                  </a:lnTo>
                  <a:lnTo>
                    <a:pt x="797" y="567"/>
                  </a:lnTo>
                  <a:lnTo>
                    <a:pt x="834" y="608"/>
                  </a:lnTo>
                  <a:lnTo>
                    <a:pt x="881" y="632"/>
                  </a:lnTo>
                  <a:lnTo>
                    <a:pt x="937" y="637"/>
                  </a:lnTo>
                  <a:lnTo>
                    <a:pt x="1001" y="619"/>
                  </a:lnTo>
                  <a:lnTo>
                    <a:pt x="1068" y="573"/>
                  </a:lnTo>
                  <a:lnTo>
                    <a:pt x="1034" y="611"/>
                  </a:lnTo>
                  <a:lnTo>
                    <a:pt x="999" y="634"/>
                  </a:lnTo>
                  <a:lnTo>
                    <a:pt x="958" y="642"/>
                  </a:lnTo>
                  <a:lnTo>
                    <a:pt x="914" y="640"/>
                  </a:lnTo>
                  <a:lnTo>
                    <a:pt x="865" y="624"/>
                  </a:lnTo>
                  <a:lnTo>
                    <a:pt x="813" y="598"/>
                  </a:lnTo>
                  <a:lnTo>
                    <a:pt x="755" y="564"/>
                  </a:lnTo>
                  <a:lnTo>
                    <a:pt x="693" y="523"/>
                  </a:lnTo>
                  <a:lnTo>
                    <a:pt x="639" y="513"/>
                  </a:lnTo>
                  <a:lnTo>
                    <a:pt x="604" y="486"/>
                  </a:lnTo>
                  <a:lnTo>
                    <a:pt x="583" y="445"/>
                  </a:lnTo>
                  <a:lnTo>
                    <a:pt x="573" y="395"/>
                  </a:lnTo>
                  <a:lnTo>
                    <a:pt x="569" y="339"/>
                  </a:lnTo>
                  <a:lnTo>
                    <a:pt x="571" y="283"/>
                  </a:lnTo>
                  <a:lnTo>
                    <a:pt x="573" y="227"/>
                  </a:lnTo>
                  <a:lnTo>
                    <a:pt x="576" y="180"/>
                  </a:lnTo>
                  <a:close/>
                </a:path>
              </a:pathLst>
            </a:custGeom>
            <a:solidFill>
              <a:srgbClr val="E0943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94" name="Freeform 60"/>
            <p:cNvSpPr>
              <a:spLocks/>
            </p:cNvSpPr>
            <p:nvPr/>
          </p:nvSpPr>
          <p:spPr bwMode="auto">
            <a:xfrm>
              <a:off x="5162" y="1697"/>
              <a:ext cx="43" cy="92"/>
            </a:xfrm>
            <a:custGeom>
              <a:avLst/>
              <a:gdLst>
                <a:gd name="T0" fmla="*/ 0 w 127"/>
                <a:gd name="T1" fmla="*/ 1 h 183"/>
                <a:gd name="T2" fmla="*/ 0 w 127"/>
                <a:gd name="T3" fmla="*/ 1 h 183"/>
                <a:gd name="T4" fmla="*/ 0 w 127"/>
                <a:gd name="T5" fmla="*/ 1 h 183"/>
                <a:gd name="T6" fmla="*/ 0 w 127"/>
                <a:gd name="T7" fmla="*/ 1 h 183"/>
                <a:gd name="T8" fmla="*/ 0 w 127"/>
                <a:gd name="T9" fmla="*/ 1 h 183"/>
                <a:gd name="T10" fmla="*/ 0 w 127"/>
                <a:gd name="T11" fmla="*/ 1 h 183"/>
                <a:gd name="T12" fmla="*/ 0 w 127"/>
                <a:gd name="T13" fmla="*/ 1 h 183"/>
                <a:gd name="T14" fmla="*/ 0 w 127"/>
                <a:gd name="T15" fmla="*/ 1 h 183"/>
                <a:gd name="T16" fmla="*/ 0 w 127"/>
                <a:gd name="T17" fmla="*/ 1 h 183"/>
                <a:gd name="T18" fmla="*/ 0 w 127"/>
                <a:gd name="T19" fmla="*/ 1 h 183"/>
                <a:gd name="T20" fmla="*/ 0 w 127"/>
                <a:gd name="T21" fmla="*/ 1 h 183"/>
                <a:gd name="T22" fmla="*/ 0 w 127"/>
                <a:gd name="T23" fmla="*/ 0 h 183"/>
                <a:gd name="T24" fmla="*/ 0 w 127"/>
                <a:gd name="T25" fmla="*/ 1 h 183"/>
                <a:gd name="T26" fmla="*/ 0 w 127"/>
                <a:gd name="T27" fmla="*/ 1 h 183"/>
                <a:gd name="T28" fmla="*/ 0 w 127"/>
                <a:gd name="T29" fmla="*/ 1 h 183"/>
                <a:gd name="T30" fmla="*/ 0 w 127"/>
                <a:gd name="T31" fmla="*/ 1 h 183"/>
                <a:gd name="T32" fmla="*/ 0 w 127"/>
                <a:gd name="T33" fmla="*/ 1 h 183"/>
                <a:gd name="T34" fmla="*/ 0 w 127"/>
                <a:gd name="T35" fmla="*/ 1 h 183"/>
                <a:gd name="T36" fmla="*/ 0 w 127"/>
                <a:gd name="T37" fmla="*/ 1 h 18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27"/>
                <a:gd name="T58" fmla="*/ 0 h 183"/>
                <a:gd name="T59" fmla="*/ 127 w 127"/>
                <a:gd name="T60" fmla="*/ 183 h 18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27" h="183">
                  <a:moveTo>
                    <a:pt x="0" y="166"/>
                  </a:moveTo>
                  <a:lnTo>
                    <a:pt x="2" y="173"/>
                  </a:lnTo>
                  <a:lnTo>
                    <a:pt x="5" y="183"/>
                  </a:lnTo>
                  <a:lnTo>
                    <a:pt x="17" y="156"/>
                  </a:lnTo>
                  <a:lnTo>
                    <a:pt x="31" y="129"/>
                  </a:lnTo>
                  <a:lnTo>
                    <a:pt x="44" y="100"/>
                  </a:lnTo>
                  <a:lnTo>
                    <a:pt x="57" y="73"/>
                  </a:lnTo>
                  <a:lnTo>
                    <a:pt x="70" y="47"/>
                  </a:lnTo>
                  <a:lnTo>
                    <a:pt x="86" y="25"/>
                  </a:lnTo>
                  <a:lnTo>
                    <a:pt x="105" y="9"/>
                  </a:lnTo>
                  <a:lnTo>
                    <a:pt x="127" y="1"/>
                  </a:lnTo>
                  <a:lnTo>
                    <a:pt x="103" y="0"/>
                  </a:lnTo>
                  <a:lnTo>
                    <a:pt x="85" y="10"/>
                  </a:lnTo>
                  <a:lnTo>
                    <a:pt x="68" y="30"/>
                  </a:lnTo>
                  <a:lnTo>
                    <a:pt x="55" y="56"/>
                  </a:lnTo>
                  <a:lnTo>
                    <a:pt x="41" y="83"/>
                  </a:lnTo>
                  <a:lnTo>
                    <a:pt x="29" y="113"/>
                  </a:lnTo>
                  <a:lnTo>
                    <a:pt x="14" y="141"/>
                  </a:lnTo>
                  <a:lnTo>
                    <a:pt x="0" y="166"/>
                  </a:lnTo>
                  <a:close/>
                </a:path>
              </a:pathLst>
            </a:custGeom>
            <a:solidFill>
              <a:srgbClr val="6E2100"/>
            </a:solidFill>
            <a:ln w="0">
              <a:solidFill>
                <a:srgbClr val="6E21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95" name="Freeform 61"/>
            <p:cNvSpPr>
              <a:spLocks/>
            </p:cNvSpPr>
            <p:nvPr/>
          </p:nvSpPr>
          <p:spPr bwMode="auto">
            <a:xfrm>
              <a:off x="5200" y="1751"/>
              <a:ext cx="25" cy="173"/>
            </a:xfrm>
            <a:custGeom>
              <a:avLst/>
              <a:gdLst>
                <a:gd name="T0" fmla="*/ 0 w 74"/>
                <a:gd name="T1" fmla="*/ 1 h 346"/>
                <a:gd name="T2" fmla="*/ 0 w 74"/>
                <a:gd name="T3" fmla="*/ 1 h 346"/>
                <a:gd name="T4" fmla="*/ 0 w 74"/>
                <a:gd name="T5" fmla="*/ 1 h 346"/>
                <a:gd name="T6" fmla="*/ 0 w 74"/>
                <a:gd name="T7" fmla="*/ 1 h 346"/>
                <a:gd name="T8" fmla="*/ 0 w 74"/>
                <a:gd name="T9" fmla="*/ 1 h 346"/>
                <a:gd name="T10" fmla="*/ 0 w 74"/>
                <a:gd name="T11" fmla="*/ 1 h 346"/>
                <a:gd name="T12" fmla="*/ 0 w 74"/>
                <a:gd name="T13" fmla="*/ 1 h 346"/>
                <a:gd name="T14" fmla="*/ 0 w 74"/>
                <a:gd name="T15" fmla="*/ 1 h 346"/>
                <a:gd name="T16" fmla="*/ 0 w 74"/>
                <a:gd name="T17" fmla="*/ 0 h 346"/>
                <a:gd name="T18" fmla="*/ 0 w 74"/>
                <a:gd name="T19" fmla="*/ 1 h 346"/>
                <a:gd name="T20" fmla="*/ 0 w 74"/>
                <a:gd name="T21" fmla="*/ 1 h 346"/>
                <a:gd name="T22" fmla="*/ 0 w 74"/>
                <a:gd name="T23" fmla="*/ 1 h 346"/>
                <a:gd name="T24" fmla="*/ 0 w 74"/>
                <a:gd name="T25" fmla="*/ 1 h 346"/>
                <a:gd name="T26" fmla="*/ 0 w 74"/>
                <a:gd name="T27" fmla="*/ 1 h 346"/>
                <a:gd name="T28" fmla="*/ 0 w 74"/>
                <a:gd name="T29" fmla="*/ 1 h 346"/>
                <a:gd name="T30" fmla="*/ 0 w 74"/>
                <a:gd name="T31" fmla="*/ 1 h 346"/>
                <a:gd name="T32" fmla="*/ 0 w 74"/>
                <a:gd name="T33" fmla="*/ 1 h 346"/>
                <a:gd name="T34" fmla="*/ 0 w 74"/>
                <a:gd name="T35" fmla="*/ 1 h 346"/>
                <a:gd name="T36" fmla="*/ 0 w 74"/>
                <a:gd name="T37" fmla="*/ 1 h 34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74"/>
                <a:gd name="T58" fmla="*/ 0 h 346"/>
                <a:gd name="T59" fmla="*/ 74 w 74"/>
                <a:gd name="T60" fmla="*/ 346 h 34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74" h="346">
                  <a:moveTo>
                    <a:pt x="60" y="346"/>
                  </a:moveTo>
                  <a:lnTo>
                    <a:pt x="26" y="294"/>
                  </a:lnTo>
                  <a:lnTo>
                    <a:pt x="7" y="247"/>
                  </a:lnTo>
                  <a:lnTo>
                    <a:pt x="0" y="201"/>
                  </a:lnTo>
                  <a:lnTo>
                    <a:pt x="5" y="159"/>
                  </a:lnTo>
                  <a:lnTo>
                    <a:pt x="14" y="117"/>
                  </a:lnTo>
                  <a:lnTo>
                    <a:pt x="30" y="77"/>
                  </a:lnTo>
                  <a:lnTo>
                    <a:pt x="48" y="38"/>
                  </a:lnTo>
                  <a:lnTo>
                    <a:pt x="68" y="0"/>
                  </a:lnTo>
                  <a:lnTo>
                    <a:pt x="50" y="43"/>
                  </a:lnTo>
                  <a:lnTo>
                    <a:pt x="34" y="86"/>
                  </a:lnTo>
                  <a:lnTo>
                    <a:pt x="23" y="129"/>
                  </a:lnTo>
                  <a:lnTo>
                    <a:pt x="16" y="172"/>
                  </a:lnTo>
                  <a:lnTo>
                    <a:pt x="16" y="215"/>
                  </a:lnTo>
                  <a:lnTo>
                    <a:pt x="24" y="258"/>
                  </a:lnTo>
                  <a:lnTo>
                    <a:pt x="43" y="301"/>
                  </a:lnTo>
                  <a:lnTo>
                    <a:pt x="74" y="346"/>
                  </a:lnTo>
                  <a:lnTo>
                    <a:pt x="65" y="346"/>
                  </a:lnTo>
                  <a:lnTo>
                    <a:pt x="60" y="346"/>
                  </a:lnTo>
                  <a:close/>
                </a:path>
              </a:pathLst>
            </a:custGeom>
            <a:solidFill>
              <a:srgbClr val="6E2100"/>
            </a:solidFill>
            <a:ln w="0">
              <a:solidFill>
                <a:srgbClr val="6E21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96" name="Freeform 62"/>
            <p:cNvSpPr>
              <a:spLocks/>
            </p:cNvSpPr>
            <p:nvPr/>
          </p:nvSpPr>
          <p:spPr bwMode="auto">
            <a:xfrm>
              <a:off x="5457" y="2016"/>
              <a:ext cx="80" cy="61"/>
            </a:xfrm>
            <a:custGeom>
              <a:avLst/>
              <a:gdLst>
                <a:gd name="T0" fmla="*/ 0 w 240"/>
                <a:gd name="T1" fmla="*/ 0 h 121"/>
                <a:gd name="T2" fmla="*/ 0 w 240"/>
                <a:gd name="T3" fmla="*/ 1 h 121"/>
                <a:gd name="T4" fmla="*/ 0 w 240"/>
                <a:gd name="T5" fmla="*/ 1 h 121"/>
                <a:gd name="T6" fmla="*/ 0 w 240"/>
                <a:gd name="T7" fmla="*/ 1 h 121"/>
                <a:gd name="T8" fmla="*/ 0 w 240"/>
                <a:gd name="T9" fmla="*/ 1 h 121"/>
                <a:gd name="T10" fmla="*/ 0 w 240"/>
                <a:gd name="T11" fmla="*/ 1 h 121"/>
                <a:gd name="T12" fmla="*/ 0 w 240"/>
                <a:gd name="T13" fmla="*/ 1 h 121"/>
                <a:gd name="T14" fmla="*/ 0 w 240"/>
                <a:gd name="T15" fmla="*/ 1 h 121"/>
                <a:gd name="T16" fmla="*/ 0 w 240"/>
                <a:gd name="T17" fmla="*/ 1 h 121"/>
                <a:gd name="T18" fmla="*/ 0 w 240"/>
                <a:gd name="T19" fmla="*/ 1 h 121"/>
                <a:gd name="T20" fmla="*/ 0 w 240"/>
                <a:gd name="T21" fmla="*/ 1 h 121"/>
                <a:gd name="T22" fmla="*/ 0 w 240"/>
                <a:gd name="T23" fmla="*/ 1 h 121"/>
                <a:gd name="T24" fmla="*/ 0 w 240"/>
                <a:gd name="T25" fmla="*/ 1 h 121"/>
                <a:gd name="T26" fmla="*/ 0 w 240"/>
                <a:gd name="T27" fmla="*/ 1 h 121"/>
                <a:gd name="T28" fmla="*/ 0 w 240"/>
                <a:gd name="T29" fmla="*/ 1 h 121"/>
                <a:gd name="T30" fmla="*/ 0 w 240"/>
                <a:gd name="T31" fmla="*/ 1 h 121"/>
                <a:gd name="T32" fmla="*/ 0 w 240"/>
                <a:gd name="T33" fmla="*/ 1 h 121"/>
                <a:gd name="T34" fmla="*/ 0 w 240"/>
                <a:gd name="T35" fmla="*/ 1 h 121"/>
                <a:gd name="T36" fmla="*/ 0 w 240"/>
                <a:gd name="T37" fmla="*/ 0 h 12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40"/>
                <a:gd name="T58" fmla="*/ 0 h 121"/>
                <a:gd name="T59" fmla="*/ 240 w 240"/>
                <a:gd name="T60" fmla="*/ 121 h 121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40" h="121">
                  <a:moveTo>
                    <a:pt x="15" y="0"/>
                  </a:moveTo>
                  <a:lnTo>
                    <a:pt x="7" y="5"/>
                  </a:lnTo>
                  <a:lnTo>
                    <a:pt x="0" y="12"/>
                  </a:lnTo>
                  <a:lnTo>
                    <a:pt x="29" y="26"/>
                  </a:lnTo>
                  <a:lnTo>
                    <a:pt x="57" y="42"/>
                  </a:lnTo>
                  <a:lnTo>
                    <a:pt x="84" y="57"/>
                  </a:lnTo>
                  <a:lnTo>
                    <a:pt x="113" y="74"/>
                  </a:lnTo>
                  <a:lnTo>
                    <a:pt x="140" y="89"/>
                  </a:lnTo>
                  <a:lnTo>
                    <a:pt x="171" y="102"/>
                  </a:lnTo>
                  <a:lnTo>
                    <a:pt x="204" y="114"/>
                  </a:lnTo>
                  <a:lnTo>
                    <a:pt x="240" y="121"/>
                  </a:lnTo>
                  <a:lnTo>
                    <a:pt x="202" y="110"/>
                  </a:lnTo>
                  <a:lnTo>
                    <a:pt x="171" y="97"/>
                  </a:lnTo>
                  <a:lnTo>
                    <a:pt x="142" y="81"/>
                  </a:lnTo>
                  <a:lnTo>
                    <a:pt x="116" y="67"/>
                  </a:lnTo>
                  <a:lnTo>
                    <a:pt x="91" y="48"/>
                  </a:lnTo>
                  <a:lnTo>
                    <a:pt x="67" y="33"/>
                  </a:lnTo>
                  <a:lnTo>
                    <a:pt x="40" y="16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6E21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97" name="Freeform 63"/>
            <p:cNvSpPr>
              <a:spLocks/>
            </p:cNvSpPr>
            <p:nvPr/>
          </p:nvSpPr>
          <p:spPr bwMode="auto">
            <a:xfrm>
              <a:off x="4646" y="2299"/>
              <a:ext cx="87" cy="160"/>
            </a:xfrm>
            <a:custGeom>
              <a:avLst/>
              <a:gdLst>
                <a:gd name="T0" fmla="*/ 0 w 263"/>
                <a:gd name="T1" fmla="*/ 1 h 322"/>
                <a:gd name="T2" fmla="*/ 0 w 263"/>
                <a:gd name="T3" fmla="*/ 1 h 322"/>
                <a:gd name="T4" fmla="*/ 0 w 263"/>
                <a:gd name="T5" fmla="*/ 1 h 322"/>
                <a:gd name="T6" fmla="*/ 0 w 263"/>
                <a:gd name="T7" fmla="*/ 1 h 322"/>
                <a:gd name="T8" fmla="*/ 0 w 263"/>
                <a:gd name="T9" fmla="*/ 1 h 322"/>
                <a:gd name="T10" fmla="*/ 0 w 263"/>
                <a:gd name="T11" fmla="*/ 1 h 322"/>
                <a:gd name="T12" fmla="*/ 0 w 263"/>
                <a:gd name="T13" fmla="*/ 0 h 322"/>
                <a:gd name="T14" fmla="*/ 0 w 263"/>
                <a:gd name="T15" fmla="*/ 0 h 322"/>
                <a:gd name="T16" fmla="*/ 0 w 263"/>
                <a:gd name="T17" fmla="*/ 0 h 322"/>
                <a:gd name="T18" fmla="*/ 0 w 263"/>
                <a:gd name="T19" fmla="*/ 0 h 322"/>
                <a:gd name="T20" fmla="*/ 0 w 263"/>
                <a:gd name="T21" fmla="*/ 0 h 322"/>
                <a:gd name="T22" fmla="*/ 0 w 263"/>
                <a:gd name="T23" fmla="*/ 0 h 322"/>
                <a:gd name="T24" fmla="*/ 0 w 263"/>
                <a:gd name="T25" fmla="*/ 0 h 322"/>
                <a:gd name="T26" fmla="*/ 0 w 263"/>
                <a:gd name="T27" fmla="*/ 0 h 322"/>
                <a:gd name="T28" fmla="*/ 0 w 263"/>
                <a:gd name="T29" fmla="*/ 0 h 322"/>
                <a:gd name="T30" fmla="*/ 0 w 263"/>
                <a:gd name="T31" fmla="*/ 0 h 322"/>
                <a:gd name="T32" fmla="*/ 0 w 263"/>
                <a:gd name="T33" fmla="*/ 0 h 322"/>
                <a:gd name="T34" fmla="*/ 0 w 263"/>
                <a:gd name="T35" fmla="*/ 0 h 322"/>
                <a:gd name="T36" fmla="*/ 0 w 263"/>
                <a:gd name="T37" fmla="*/ 0 h 322"/>
                <a:gd name="T38" fmla="*/ 0 w 263"/>
                <a:gd name="T39" fmla="*/ 1 h 322"/>
                <a:gd name="T40" fmla="*/ 0 w 263"/>
                <a:gd name="T41" fmla="*/ 1 h 32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63"/>
                <a:gd name="T64" fmla="*/ 0 h 322"/>
                <a:gd name="T65" fmla="*/ 263 w 263"/>
                <a:gd name="T66" fmla="*/ 322 h 32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63" h="322">
                  <a:moveTo>
                    <a:pt x="17" y="293"/>
                  </a:moveTo>
                  <a:lnTo>
                    <a:pt x="12" y="298"/>
                  </a:lnTo>
                  <a:lnTo>
                    <a:pt x="8" y="306"/>
                  </a:lnTo>
                  <a:lnTo>
                    <a:pt x="3" y="314"/>
                  </a:lnTo>
                  <a:lnTo>
                    <a:pt x="0" y="322"/>
                  </a:lnTo>
                  <a:lnTo>
                    <a:pt x="34" y="284"/>
                  </a:lnTo>
                  <a:lnTo>
                    <a:pt x="72" y="251"/>
                  </a:lnTo>
                  <a:lnTo>
                    <a:pt x="112" y="221"/>
                  </a:lnTo>
                  <a:lnTo>
                    <a:pt x="153" y="191"/>
                  </a:lnTo>
                  <a:lnTo>
                    <a:pt x="190" y="156"/>
                  </a:lnTo>
                  <a:lnTo>
                    <a:pt x="222" y="114"/>
                  </a:lnTo>
                  <a:lnTo>
                    <a:pt x="246" y="63"/>
                  </a:lnTo>
                  <a:lnTo>
                    <a:pt x="263" y="0"/>
                  </a:lnTo>
                  <a:lnTo>
                    <a:pt x="239" y="54"/>
                  </a:lnTo>
                  <a:lnTo>
                    <a:pt x="212" y="100"/>
                  </a:lnTo>
                  <a:lnTo>
                    <a:pt x="183" y="136"/>
                  </a:lnTo>
                  <a:lnTo>
                    <a:pt x="150" y="170"/>
                  </a:lnTo>
                  <a:lnTo>
                    <a:pt x="116" y="199"/>
                  </a:lnTo>
                  <a:lnTo>
                    <a:pt x="82" y="228"/>
                  </a:lnTo>
                  <a:lnTo>
                    <a:pt x="48" y="258"/>
                  </a:lnTo>
                  <a:lnTo>
                    <a:pt x="17" y="293"/>
                  </a:lnTo>
                  <a:close/>
                </a:path>
              </a:pathLst>
            </a:custGeom>
            <a:solidFill>
              <a:srgbClr val="450000"/>
            </a:solidFill>
            <a:ln w="0">
              <a:solidFill>
                <a:srgbClr val="45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98" name="Freeform 64"/>
            <p:cNvSpPr>
              <a:spLocks/>
            </p:cNvSpPr>
            <p:nvPr/>
          </p:nvSpPr>
          <p:spPr bwMode="auto">
            <a:xfrm>
              <a:off x="4676" y="2737"/>
              <a:ext cx="311" cy="90"/>
            </a:xfrm>
            <a:custGeom>
              <a:avLst/>
              <a:gdLst>
                <a:gd name="T0" fmla="*/ 0 w 933"/>
                <a:gd name="T1" fmla="*/ 1 h 180"/>
                <a:gd name="T2" fmla="*/ 0 w 933"/>
                <a:gd name="T3" fmla="*/ 1 h 180"/>
                <a:gd name="T4" fmla="*/ 0 w 933"/>
                <a:gd name="T5" fmla="*/ 1 h 180"/>
                <a:gd name="T6" fmla="*/ 0 w 933"/>
                <a:gd name="T7" fmla="*/ 1 h 180"/>
                <a:gd name="T8" fmla="*/ 0 w 933"/>
                <a:gd name="T9" fmla="*/ 1 h 180"/>
                <a:gd name="T10" fmla="*/ 0 w 933"/>
                <a:gd name="T11" fmla="*/ 0 h 180"/>
                <a:gd name="T12" fmla="*/ 0 w 933"/>
                <a:gd name="T13" fmla="*/ 1 h 180"/>
                <a:gd name="T14" fmla="*/ 0 w 933"/>
                <a:gd name="T15" fmla="*/ 1 h 180"/>
                <a:gd name="T16" fmla="*/ 0 w 933"/>
                <a:gd name="T17" fmla="*/ 1 h 180"/>
                <a:gd name="T18" fmla="*/ 0 w 933"/>
                <a:gd name="T19" fmla="*/ 1 h 180"/>
                <a:gd name="T20" fmla="*/ 0 w 933"/>
                <a:gd name="T21" fmla="*/ 1 h 180"/>
                <a:gd name="T22" fmla="*/ 0 w 933"/>
                <a:gd name="T23" fmla="*/ 1 h 180"/>
                <a:gd name="T24" fmla="*/ 0 w 933"/>
                <a:gd name="T25" fmla="*/ 1 h 180"/>
                <a:gd name="T26" fmla="*/ 0 w 933"/>
                <a:gd name="T27" fmla="*/ 1 h 180"/>
                <a:gd name="T28" fmla="*/ 0 w 933"/>
                <a:gd name="T29" fmla="*/ 1 h 180"/>
                <a:gd name="T30" fmla="*/ 0 w 933"/>
                <a:gd name="T31" fmla="*/ 1 h 180"/>
                <a:gd name="T32" fmla="*/ 0 w 933"/>
                <a:gd name="T33" fmla="*/ 1 h 180"/>
                <a:gd name="T34" fmla="*/ 0 w 933"/>
                <a:gd name="T35" fmla="*/ 1 h 180"/>
                <a:gd name="T36" fmla="*/ 0 w 933"/>
                <a:gd name="T37" fmla="*/ 1 h 180"/>
                <a:gd name="T38" fmla="*/ 0 w 933"/>
                <a:gd name="T39" fmla="*/ 1 h 180"/>
                <a:gd name="T40" fmla="*/ 0 w 933"/>
                <a:gd name="T41" fmla="*/ 1 h 180"/>
                <a:gd name="T42" fmla="*/ 0 w 933"/>
                <a:gd name="T43" fmla="*/ 1 h 180"/>
                <a:gd name="T44" fmla="*/ 0 w 933"/>
                <a:gd name="T45" fmla="*/ 1 h 180"/>
                <a:gd name="T46" fmla="*/ 0 w 933"/>
                <a:gd name="T47" fmla="*/ 1 h 180"/>
                <a:gd name="T48" fmla="*/ 0 w 933"/>
                <a:gd name="T49" fmla="*/ 1 h 180"/>
                <a:gd name="T50" fmla="*/ 0 w 933"/>
                <a:gd name="T51" fmla="*/ 1 h 180"/>
                <a:gd name="T52" fmla="*/ 0 w 933"/>
                <a:gd name="T53" fmla="*/ 1 h 180"/>
                <a:gd name="T54" fmla="*/ 0 w 933"/>
                <a:gd name="T55" fmla="*/ 1 h 180"/>
                <a:gd name="T56" fmla="*/ 0 w 933"/>
                <a:gd name="T57" fmla="*/ 1 h 180"/>
                <a:gd name="T58" fmla="*/ 0 w 933"/>
                <a:gd name="T59" fmla="*/ 1 h 180"/>
                <a:gd name="T60" fmla="*/ 0 w 933"/>
                <a:gd name="T61" fmla="*/ 1 h 180"/>
                <a:gd name="T62" fmla="*/ 0 w 933"/>
                <a:gd name="T63" fmla="*/ 1 h 180"/>
                <a:gd name="T64" fmla="*/ 0 w 933"/>
                <a:gd name="T65" fmla="*/ 1 h 180"/>
                <a:gd name="T66" fmla="*/ 0 w 933"/>
                <a:gd name="T67" fmla="*/ 1 h 180"/>
                <a:gd name="T68" fmla="*/ 0 w 933"/>
                <a:gd name="T69" fmla="*/ 1 h 180"/>
                <a:gd name="T70" fmla="*/ 0 w 933"/>
                <a:gd name="T71" fmla="*/ 1 h 180"/>
                <a:gd name="T72" fmla="*/ 0 w 933"/>
                <a:gd name="T73" fmla="*/ 1 h 180"/>
                <a:gd name="T74" fmla="*/ 0 w 933"/>
                <a:gd name="T75" fmla="*/ 1 h 180"/>
                <a:gd name="T76" fmla="*/ 0 w 933"/>
                <a:gd name="T77" fmla="*/ 1 h 180"/>
                <a:gd name="T78" fmla="*/ 0 w 933"/>
                <a:gd name="T79" fmla="*/ 1 h 180"/>
                <a:gd name="T80" fmla="*/ 0 w 933"/>
                <a:gd name="T81" fmla="*/ 1 h 18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933"/>
                <a:gd name="T124" fmla="*/ 0 h 180"/>
                <a:gd name="T125" fmla="*/ 933 w 933"/>
                <a:gd name="T126" fmla="*/ 180 h 18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933" h="180">
                  <a:moveTo>
                    <a:pt x="785" y="26"/>
                  </a:moveTo>
                  <a:lnTo>
                    <a:pt x="686" y="14"/>
                  </a:lnTo>
                  <a:lnTo>
                    <a:pt x="588" y="8"/>
                  </a:lnTo>
                  <a:lnTo>
                    <a:pt x="490" y="2"/>
                  </a:lnTo>
                  <a:lnTo>
                    <a:pt x="392" y="1"/>
                  </a:lnTo>
                  <a:lnTo>
                    <a:pt x="293" y="0"/>
                  </a:lnTo>
                  <a:lnTo>
                    <a:pt x="196" y="1"/>
                  </a:lnTo>
                  <a:lnTo>
                    <a:pt x="97" y="1"/>
                  </a:lnTo>
                  <a:lnTo>
                    <a:pt x="0" y="4"/>
                  </a:lnTo>
                  <a:lnTo>
                    <a:pt x="1" y="19"/>
                  </a:lnTo>
                  <a:lnTo>
                    <a:pt x="3" y="35"/>
                  </a:lnTo>
                  <a:lnTo>
                    <a:pt x="4" y="51"/>
                  </a:lnTo>
                  <a:lnTo>
                    <a:pt x="7" y="66"/>
                  </a:lnTo>
                  <a:lnTo>
                    <a:pt x="8" y="82"/>
                  </a:lnTo>
                  <a:lnTo>
                    <a:pt x="10" y="98"/>
                  </a:lnTo>
                  <a:lnTo>
                    <a:pt x="11" y="113"/>
                  </a:lnTo>
                  <a:lnTo>
                    <a:pt x="14" y="129"/>
                  </a:lnTo>
                  <a:lnTo>
                    <a:pt x="73" y="139"/>
                  </a:lnTo>
                  <a:lnTo>
                    <a:pt x="133" y="150"/>
                  </a:lnTo>
                  <a:lnTo>
                    <a:pt x="193" y="158"/>
                  </a:lnTo>
                  <a:lnTo>
                    <a:pt x="257" y="167"/>
                  </a:lnTo>
                  <a:lnTo>
                    <a:pt x="320" y="172"/>
                  </a:lnTo>
                  <a:lnTo>
                    <a:pt x="385" y="177"/>
                  </a:lnTo>
                  <a:lnTo>
                    <a:pt x="450" y="179"/>
                  </a:lnTo>
                  <a:lnTo>
                    <a:pt x="519" y="180"/>
                  </a:lnTo>
                  <a:lnTo>
                    <a:pt x="577" y="180"/>
                  </a:lnTo>
                  <a:lnTo>
                    <a:pt x="632" y="176"/>
                  </a:lnTo>
                  <a:lnTo>
                    <a:pt x="684" y="171"/>
                  </a:lnTo>
                  <a:lnTo>
                    <a:pt x="737" y="164"/>
                  </a:lnTo>
                  <a:lnTo>
                    <a:pt x="786" y="154"/>
                  </a:lnTo>
                  <a:lnTo>
                    <a:pt x="834" y="146"/>
                  </a:lnTo>
                  <a:lnTo>
                    <a:pt x="882" y="137"/>
                  </a:lnTo>
                  <a:lnTo>
                    <a:pt x="933" y="129"/>
                  </a:lnTo>
                  <a:lnTo>
                    <a:pt x="920" y="113"/>
                  </a:lnTo>
                  <a:lnTo>
                    <a:pt x="907" y="99"/>
                  </a:lnTo>
                  <a:lnTo>
                    <a:pt x="893" y="85"/>
                  </a:lnTo>
                  <a:lnTo>
                    <a:pt x="878" y="72"/>
                  </a:lnTo>
                  <a:lnTo>
                    <a:pt x="858" y="59"/>
                  </a:lnTo>
                  <a:lnTo>
                    <a:pt x="837" y="47"/>
                  </a:lnTo>
                  <a:lnTo>
                    <a:pt x="813" y="35"/>
                  </a:lnTo>
                  <a:lnTo>
                    <a:pt x="785" y="26"/>
                  </a:lnTo>
                  <a:close/>
                </a:path>
              </a:pathLst>
            </a:custGeom>
            <a:solidFill>
              <a:srgbClr val="45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99" name="Freeform 65"/>
            <p:cNvSpPr>
              <a:spLocks/>
            </p:cNvSpPr>
            <p:nvPr/>
          </p:nvSpPr>
          <p:spPr bwMode="auto">
            <a:xfrm>
              <a:off x="4676" y="2737"/>
              <a:ext cx="311" cy="79"/>
            </a:xfrm>
            <a:custGeom>
              <a:avLst/>
              <a:gdLst>
                <a:gd name="T0" fmla="*/ 0 w 933"/>
                <a:gd name="T1" fmla="*/ 1 h 158"/>
                <a:gd name="T2" fmla="*/ 0 w 933"/>
                <a:gd name="T3" fmla="*/ 1 h 158"/>
                <a:gd name="T4" fmla="*/ 0 w 933"/>
                <a:gd name="T5" fmla="*/ 1 h 158"/>
                <a:gd name="T6" fmla="*/ 0 w 933"/>
                <a:gd name="T7" fmla="*/ 1 h 158"/>
                <a:gd name="T8" fmla="*/ 0 w 933"/>
                <a:gd name="T9" fmla="*/ 1 h 158"/>
                <a:gd name="T10" fmla="*/ 0 w 933"/>
                <a:gd name="T11" fmla="*/ 0 h 158"/>
                <a:gd name="T12" fmla="*/ 0 w 933"/>
                <a:gd name="T13" fmla="*/ 1 h 158"/>
                <a:gd name="T14" fmla="*/ 0 w 933"/>
                <a:gd name="T15" fmla="*/ 1 h 158"/>
                <a:gd name="T16" fmla="*/ 0 w 933"/>
                <a:gd name="T17" fmla="*/ 1 h 158"/>
                <a:gd name="T18" fmla="*/ 0 w 933"/>
                <a:gd name="T19" fmla="*/ 1 h 158"/>
                <a:gd name="T20" fmla="*/ 0 w 933"/>
                <a:gd name="T21" fmla="*/ 1 h 158"/>
                <a:gd name="T22" fmla="*/ 0 w 933"/>
                <a:gd name="T23" fmla="*/ 1 h 158"/>
                <a:gd name="T24" fmla="*/ 0 w 933"/>
                <a:gd name="T25" fmla="*/ 1 h 158"/>
                <a:gd name="T26" fmla="*/ 0 w 933"/>
                <a:gd name="T27" fmla="*/ 1 h 158"/>
                <a:gd name="T28" fmla="*/ 0 w 933"/>
                <a:gd name="T29" fmla="*/ 1 h 158"/>
                <a:gd name="T30" fmla="*/ 0 w 933"/>
                <a:gd name="T31" fmla="*/ 1 h 158"/>
                <a:gd name="T32" fmla="*/ 0 w 933"/>
                <a:gd name="T33" fmla="*/ 1 h 158"/>
                <a:gd name="T34" fmla="*/ 0 w 933"/>
                <a:gd name="T35" fmla="*/ 1 h 158"/>
                <a:gd name="T36" fmla="*/ 0 w 933"/>
                <a:gd name="T37" fmla="*/ 1 h 158"/>
                <a:gd name="T38" fmla="*/ 0 w 933"/>
                <a:gd name="T39" fmla="*/ 1 h 158"/>
                <a:gd name="T40" fmla="*/ 0 w 933"/>
                <a:gd name="T41" fmla="*/ 1 h 158"/>
                <a:gd name="T42" fmla="*/ 0 w 933"/>
                <a:gd name="T43" fmla="*/ 1 h 158"/>
                <a:gd name="T44" fmla="*/ 0 w 933"/>
                <a:gd name="T45" fmla="*/ 1 h 158"/>
                <a:gd name="T46" fmla="*/ 0 w 933"/>
                <a:gd name="T47" fmla="*/ 1 h 158"/>
                <a:gd name="T48" fmla="*/ 0 w 933"/>
                <a:gd name="T49" fmla="*/ 1 h 158"/>
                <a:gd name="T50" fmla="*/ 0 w 933"/>
                <a:gd name="T51" fmla="*/ 1 h 158"/>
                <a:gd name="T52" fmla="*/ 0 w 933"/>
                <a:gd name="T53" fmla="*/ 1 h 158"/>
                <a:gd name="T54" fmla="*/ 0 w 933"/>
                <a:gd name="T55" fmla="*/ 1 h 158"/>
                <a:gd name="T56" fmla="*/ 0 w 933"/>
                <a:gd name="T57" fmla="*/ 1 h 158"/>
                <a:gd name="T58" fmla="*/ 0 w 933"/>
                <a:gd name="T59" fmla="*/ 1 h 158"/>
                <a:gd name="T60" fmla="*/ 0 w 933"/>
                <a:gd name="T61" fmla="*/ 1 h 158"/>
                <a:gd name="T62" fmla="*/ 0 w 933"/>
                <a:gd name="T63" fmla="*/ 1 h 158"/>
                <a:gd name="T64" fmla="*/ 0 w 933"/>
                <a:gd name="T65" fmla="*/ 1 h 158"/>
                <a:gd name="T66" fmla="*/ 0 w 933"/>
                <a:gd name="T67" fmla="*/ 1 h 158"/>
                <a:gd name="T68" fmla="*/ 0 w 933"/>
                <a:gd name="T69" fmla="*/ 1 h 158"/>
                <a:gd name="T70" fmla="*/ 0 w 933"/>
                <a:gd name="T71" fmla="*/ 1 h 158"/>
                <a:gd name="T72" fmla="*/ 0 w 933"/>
                <a:gd name="T73" fmla="*/ 1 h 158"/>
                <a:gd name="T74" fmla="*/ 0 w 933"/>
                <a:gd name="T75" fmla="*/ 1 h 158"/>
                <a:gd name="T76" fmla="*/ 0 w 933"/>
                <a:gd name="T77" fmla="*/ 1 h 158"/>
                <a:gd name="T78" fmla="*/ 0 w 933"/>
                <a:gd name="T79" fmla="*/ 1 h 158"/>
                <a:gd name="T80" fmla="*/ 0 w 933"/>
                <a:gd name="T81" fmla="*/ 1 h 15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933"/>
                <a:gd name="T124" fmla="*/ 0 h 158"/>
                <a:gd name="T125" fmla="*/ 933 w 933"/>
                <a:gd name="T126" fmla="*/ 158 h 158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933" h="158">
                  <a:moveTo>
                    <a:pt x="785" y="23"/>
                  </a:moveTo>
                  <a:lnTo>
                    <a:pt x="686" y="12"/>
                  </a:lnTo>
                  <a:lnTo>
                    <a:pt x="588" y="7"/>
                  </a:lnTo>
                  <a:lnTo>
                    <a:pt x="490" y="2"/>
                  </a:lnTo>
                  <a:lnTo>
                    <a:pt x="392" y="2"/>
                  </a:lnTo>
                  <a:lnTo>
                    <a:pt x="293" y="0"/>
                  </a:lnTo>
                  <a:lnTo>
                    <a:pt x="196" y="2"/>
                  </a:lnTo>
                  <a:lnTo>
                    <a:pt x="97" y="2"/>
                  </a:lnTo>
                  <a:lnTo>
                    <a:pt x="0" y="4"/>
                  </a:lnTo>
                  <a:lnTo>
                    <a:pt x="1" y="17"/>
                  </a:lnTo>
                  <a:lnTo>
                    <a:pt x="3" y="30"/>
                  </a:lnTo>
                  <a:lnTo>
                    <a:pt x="4" y="44"/>
                  </a:lnTo>
                  <a:lnTo>
                    <a:pt x="7" y="58"/>
                  </a:lnTo>
                  <a:lnTo>
                    <a:pt x="8" y="71"/>
                  </a:lnTo>
                  <a:lnTo>
                    <a:pt x="10" y="85"/>
                  </a:lnTo>
                  <a:lnTo>
                    <a:pt x="11" y="98"/>
                  </a:lnTo>
                  <a:lnTo>
                    <a:pt x="14" y="113"/>
                  </a:lnTo>
                  <a:lnTo>
                    <a:pt x="73" y="122"/>
                  </a:lnTo>
                  <a:lnTo>
                    <a:pt x="133" y="131"/>
                  </a:lnTo>
                  <a:lnTo>
                    <a:pt x="193" y="139"/>
                  </a:lnTo>
                  <a:lnTo>
                    <a:pt x="257" y="147"/>
                  </a:lnTo>
                  <a:lnTo>
                    <a:pt x="320" y="151"/>
                  </a:lnTo>
                  <a:lnTo>
                    <a:pt x="385" y="156"/>
                  </a:lnTo>
                  <a:lnTo>
                    <a:pt x="450" y="157"/>
                  </a:lnTo>
                  <a:lnTo>
                    <a:pt x="519" y="158"/>
                  </a:lnTo>
                  <a:lnTo>
                    <a:pt x="577" y="157"/>
                  </a:lnTo>
                  <a:lnTo>
                    <a:pt x="632" y="155"/>
                  </a:lnTo>
                  <a:lnTo>
                    <a:pt x="684" y="149"/>
                  </a:lnTo>
                  <a:lnTo>
                    <a:pt x="737" y="144"/>
                  </a:lnTo>
                  <a:lnTo>
                    <a:pt x="786" y="136"/>
                  </a:lnTo>
                  <a:lnTo>
                    <a:pt x="834" y="128"/>
                  </a:lnTo>
                  <a:lnTo>
                    <a:pt x="882" y="119"/>
                  </a:lnTo>
                  <a:lnTo>
                    <a:pt x="933" y="113"/>
                  </a:lnTo>
                  <a:lnTo>
                    <a:pt x="920" y="100"/>
                  </a:lnTo>
                  <a:lnTo>
                    <a:pt x="907" y="88"/>
                  </a:lnTo>
                  <a:lnTo>
                    <a:pt x="893" y="76"/>
                  </a:lnTo>
                  <a:lnTo>
                    <a:pt x="878" y="64"/>
                  </a:lnTo>
                  <a:lnTo>
                    <a:pt x="858" y="53"/>
                  </a:lnTo>
                  <a:lnTo>
                    <a:pt x="837" y="41"/>
                  </a:lnTo>
                  <a:lnTo>
                    <a:pt x="813" y="30"/>
                  </a:lnTo>
                  <a:lnTo>
                    <a:pt x="785" y="23"/>
                  </a:lnTo>
                  <a:close/>
                </a:path>
              </a:pathLst>
            </a:custGeom>
            <a:solidFill>
              <a:srgbClr val="520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000" name="Freeform 66"/>
            <p:cNvSpPr>
              <a:spLocks/>
            </p:cNvSpPr>
            <p:nvPr/>
          </p:nvSpPr>
          <p:spPr bwMode="auto">
            <a:xfrm>
              <a:off x="4676" y="2737"/>
              <a:ext cx="311" cy="68"/>
            </a:xfrm>
            <a:custGeom>
              <a:avLst/>
              <a:gdLst>
                <a:gd name="T0" fmla="*/ 0 w 933"/>
                <a:gd name="T1" fmla="*/ 1 h 136"/>
                <a:gd name="T2" fmla="*/ 0 w 933"/>
                <a:gd name="T3" fmla="*/ 1 h 136"/>
                <a:gd name="T4" fmla="*/ 0 w 933"/>
                <a:gd name="T5" fmla="*/ 1 h 136"/>
                <a:gd name="T6" fmla="*/ 0 w 933"/>
                <a:gd name="T7" fmla="*/ 0 h 136"/>
                <a:gd name="T8" fmla="*/ 0 w 933"/>
                <a:gd name="T9" fmla="*/ 0 h 136"/>
                <a:gd name="T10" fmla="*/ 0 w 933"/>
                <a:gd name="T11" fmla="*/ 0 h 136"/>
                <a:gd name="T12" fmla="*/ 0 w 933"/>
                <a:gd name="T13" fmla="*/ 0 h 136"/>
                <a:gd name="T14" fmla="*/ 0 w 933"/>
                <a:gd name="T15" fmla="*/ 1 h 136"/>
                <a:gd name="T16" fmla="*/ 0 w 933"/>
                <a:gd name="T17" fmla="*/ 1 h 136"/>
                <a:gd name="T18" fmla="*/ 0 w 933"/>
                <a:gd name="T19" fmla="*/ 1 h 136"/>
                <a:gd name="T20" fmla="*/ 0 w 933"/>
                <a:gd name="T21" fmla="*/ 1 h 136"/>
                <a:gd name="T22" fmla="*/ 0 w 933"/>
                <a:gd name="T23" fmla="*/ 1 h 136"/>
                <a:gd name="T24" fmla="*/ 0 w 933"/>
                <a:gd name="T25" fmla="*/ 1 h 136"/>
                <a:gd name="T26" fmla="*/ 0 w 933"/>
                <a:gd name="T27" fmla="*/ 1 h 136"/>
                <a:gd name="T28" fmla="*/ 0 w 933"/>
                <a:gd name="T29" fmla="*/ 1 h 136"/>
                <a:gd name="T30" fmla="*/ 0 w 933"/>
                <a:gd name="T31" fmla="*/ 1 h 136"/>
                <a:gd name="T32" fmla="*/ 0 w 933"/>
                <a:gd name="T33" fmla="*/ 1 h 136"/>
                <a:gd name="T34" fmla="*/ 0 w 933"/>
                <a:gd name="T35" fmla="*/ 1 h 136"/>
                <a:gd name="T36" fmla="*/ 0 w 933"/>
                <a:gd name="T37" fmla="*/ 1 h 136"/>
                <a:gd name="T38" fmla="*/ 0 w 933"/>
                <a:gd name="T39" fmla="*/ 1 h 136"/>
                <a:gd name="T40" fmla="*/ 0 w 933"/>
                <a:gd name="T41" fmla="*/ 1 h 136"/>
                <a:gd name="T42" fmla="*/ 0 w 933"/>
                <a:gd name="T43" fmla="*/ 1 h 136"/>
                <a:gd name="T44" fmla="*/ 0 w 933"/>
                <a:gd name="T45" fmla="*/ 1 h 136"/>
                <a:gd name="T46" fmla="*/ 0 w 933"/>
                <a:gd name="T47" fmla="*/ 1 h 136"/>
                <a:gd name="T48" fmla="*/ 0 w 933"/>
                <a:gd name="T49" fmla="*/ 1 h 136"/>
                <a:gd name="T50" fmla="*/ 0 w 933"/>
                <a:gd name="T51" fmla="*/ 1 h 136"/>
                <a:gd name="T52" fmla="*/ 0 w 933"/>
                <a:gd name="T53" fmla="*/ 1 h 136"/>
                <a:gd name="T54" fmla="*/ 0 w 933"/>
                <a:gd name="T55" fmla="*/ 1 h 136"/>
                <a:gd name="T56" fmla="*/ 0 w 933"/>
                <a:gd name="T57" fmla="*/ 1 h 136"/>
                <a:gd name="T58" fmla="*/ 0 w 933"/>
                <a:gd name="T59" fmla="*/ 1 h 136"/>
                <a:gd name="T60" fmla="*/ 0 w 933"/>
                <a:gd name="T61" fmla="*/ 1 h 136"/>
                <a:gd name="T62" fmla="*/ 0 w 933"/>
                <a:gd name="T63" fmla="*/ 1 h 136"/>
                <a:gd name="T64" fmla="*/ 0 w 933"/>
                <a:gd name="T65" fmla="*/ 1 h 136"/>
                <a:gd name="T66" fmla="*/ 0 w 933"/>
                <a:gd name="T67" fmla="*/ 1 h 136"/>
                <a:gd name="T68" fmla="*/ 0 w 933"/>
                <a:gd name="T69" fmla="*/ 1 h 136"/>
                <a:gd name="T70" fmla="*/ 0 w 933"/>
                <a:gd name="T71" fmla="*/ 1 h 136"/>
                <a:gd name="T72" fmla="*/ 0 w 933"/>
                <a:gd name="T73" fmla="*/ 1 h 136"/>
                <a:gd name="T74" fmla="*/ 0 w 933"/>
                <a:gd name="T75" fmla="*/ 1 h 136"/>
                <a:gd name="T76" fmla="*/ 0 w 933"/>
                <a:gd name="T77" fmla="*/ 1 h 136"/>
                <a:gd name="T78" fmla="*/ 0 w 933"/>
                <a:gd name="T79" fmla="*/ 1 h 136"/>
                <a:gd name="T80" fmla="*/ 0 w 933"/>
                <a:gd name="T81" fmla="*/ 1 h 1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933"/>
                <a:gd name="T124" fmla="*/ 0 h 136"/>
                <a:gd name="T125" fmla="*/ 933 w 933"/>
                <a:gd name="T126" fmla="*/ 136 h 1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933" h="136">
                  <a:moveTo>
                    <a:pt x="785" y="19"/>
                  </a:moveTo>
                  <a:lnTo>
                    <a:pt x="686" y="10"/>
                  </a:lnTo>
                  <a:lnTo>
                    <a:pt x="588" y="6"/>
                  </a:lnTo>
                  <a:lnTo>
                    <a:pt x="490" y="0"/>
                  </a:lnTo>
                  <a:lnTo>
                    <a:pt x="392" y="0"/>
                  </a:lnTo>
                  <a:lnTo>
                    <a:pt x="293" y="0"/>
                  </a:lnTo>
                  <a:lnTo>
                    <a:pt x="196" y="0"/>
                  </a:lnTo>
                  <a:lnTo>
                    <a:pt x="97" y="2"/>
                  </a:lnTo>
                  <a:lnTo>
                    <a:pt x="0" y="3"/>
                  </a:lnTo>
                  <a:lnTo>
                    <a:pt x="1" y="15"/>
                  </a:lnTo>
                  <a:lnTo>
                    <a:pt x="3" y="27"/>
                  </a:lnTo>
                  <a:lnTo>
                    <a:pt x="4" y="38"/>
                  </a:lnTo>
                  <a:lnTo>
                    <a:pt x="7" y="50"/>
                  </a:lnTo>
                  <a:lnTo>
                    <a:pt x="8" y="62"/>
                  </a:lnTo>
                  <a:lnTo>
                    <a:pt x="10" y="74"/>
                  </a:lnTo>
                  <a:lnTo>
                    <a:pt x="11" y="85"/>
                  </a:lnTo>
                  <a:lnTo>
                    <a:pt x="14" y="97"/>
                  </a:lnTo>
                  <a:lnTo>
                    <a:pt x="73" y="105"/>
                  </a:lnTo>
                  <a:lnTo>
                    <a:pt x="133" y="113"/>
                  </a:lnTo>
                  <a:lnTo>
                    <a:pt x="193" y="119"/>
                  </a:lnTo>
                  <a:lnTo>
                    <a:pt x="257" y="126"/>
                  </a:lnTo>
                  <a:lnTo>
                    <a:pt x="320" y="128"/>
                  </a:lnTo>
                  <a:lnTo>
                    <a:pt x="385" y="132"/>
                  </a:lnTo>
                  <a:lnTo>
                    <a:pt x="450" y="135"/>
                  </a:lnTo>
                  <a:lnTo>
                    <a:pt x="519" y="136"/>
                  </a:lnTo>
                  <a:lnTo>
                    <a:pt x="577" y="135"/>
                  </a:lnTo>
                  <a:lnTo>
                    <a:pt x="632" y="132"/>
                  </a:lnTo>
                  <a:lnTo>
                    <a:pt x="684" y="127"/>
                  </a:lnTo>
                  <a:lnTo>
                    <a:pt x="737" y="123"/>
                  </a:lnTo>
                  <a:lnTo>
                    <a:pt x="786" y="117"/>
                  </a:lnTo>
                  <a:lnTo>
                    <a:pt x="834" y="110"/>
                  </a:lnTo>
                  <a:lnTo>
                    <a:pt x="882" y="102"/>
                  </a:lnTo>
                  <a:lnTo>
                    <a:pt x="933" y="97"/>
                  </a:lnTo>
                  <a:lnTo>
                    <a:pt x="920" y="85"/>
                  </a:lnTo>
                  <a:lnTo>
                    <a:pt x="907" y="75"/>
                  </a:lnTo>
                  <a:lnTo>
                    <a:pt x="893" y="64"/>
                  </a:lnTo>
                  <a:lnTo>
                    <a:pt x="878" y="54"/>
                  </a:lnTo>
                  <a:lnTo>
                    <a:pt x="858" y="44"/>
                  </a:lnTo>
                  <a:lnTo>
                    <a:pt x="837" y="34"/>
                  </a:lnTo>
                  <a:lnTo>
                    <a:pt x="813" y="27"/>
                  </a:lnTo>
                  <a:lnTo>
                    <a:pt x="785" y="19"/>
                  </a:lnTo>
                  <a:close/>
                </a:path>
              </a:pathLst>
            </a:custGeom>
            <a:solidFill>
              <a:srgbClr val="5E1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001" name="Freeform 67"/>
            <p:cNvSpPr>
              <a:spLocks/>
            </p:cNvSpPr>
            <p:nvPr/>
          </p:nvSpPr>
          <p:spPr bwMode="auto">
            <a:xfrm>
              <a:off x="4676" y="2735"/>
              <a:ext cx="311" cy="58"/>
            </a:xfrm>
            <a:custGeom>
              <a:avLst/>
              <a:gdLst>
                <a:gd name="T0" fmla="*/ 0 w 933"/>
                <a:gd name="T1" fmla="*/ 1 h 115"/>
                <a:gd name="T2" fmla="*/ 0 w 933"/>
                <a:gd name="T3" fmla="*/ 1 h 115"/>
                <a:gd name="T4" fmla="*/ 0 w 933"/>
                <a:gd name="T5" fmla="*/ 1 h 115"/>
                <a:gd name="T6" fmla="*/ 0 w 933"/>
                <a:gd name="T7" fmla="*/ 1 h 115"/>
                <a:gd name="T8" fmla="*/ 0 w 933"/>
                <a:gd name="T9" fmla="*/ 1 h 115"/>
                <a:gd name="T10" fmla="*/ 0 w 933"/>
                <a:gd name="T11" fmla="*/ 0 h 115"/>
                <a:gd name="T12" fmla="*/ 0 w 933"/>
                <a:gd name="T13" fmla="*/ 1 h 115"/>
                <a:gd name="T14" fmla="*/ 0 w 933"/>
                <a:gd name="T15" fmla="*/ 1 h 115"/>
                <a:gd name="T16" fmla="*/ 0 w 933"/>
                <a:gd name="T17" fmla="*/ 1 h 115"/>
                <a:gd name="T18" fmla="*/ 0 w 933"/>
                <a:gd name="T19" fmla="*/ 1 h 115"/>
                <a:gd name="T20" fmla="*/ 0 w 933"/>
                <a:gd name="T21" fmla="*/ 1 h 115"/>
                <a:gd name="T22" fmla="*/ 0 w 933"/>
                <a:gd name="T23" fmla="*/ 1 h 115"/>
                <a:gd name="T24" fmla="*/ 0 w 933"/>
                <a:gd name="T25" fmla="*/ 1 h 115"/>
                <a:gd name="T26" fmla="*/ 0 w 933"/>
                <a:gd name="T27" fmla="*/ 1 h 115"/>
                <a:gd name="T28" fmla="*/ 0 w 933"/>
                <a:gd name="T29" fmla="*/ 1 h 115"/>
                <a:gd name="T30" fmla="*/ 0 w 933"/>
                <a:gd name="T31" fmla="*/ 1 h 115"/>
                <a:gd name="T32" fmla="*/ 0 w 933"/>
                <a:gd name="T33" fmla="*/ 1 h 115"/>
                <a:gd name="T34" fmla="*/ 0 w 933"/>
                <a:gd name="T35" fmla="*/ 1 h 115"/>
                <a:gd name="T36" fmla="*/ 0 w 933"/>
                <a:gd name="T37" fmla="*/ 1 h 115"/>
                <a:gd name="T38" fmla="*/ 0 w 933"/>
                <a:gd name="T39" fmla="*/ 1 h 115"/>
                <a:gd name="T40" fmla="*/ 0 w 933"/>
                <a:gd name="T41" fmla="*/ 1 h 115"/>
                <a:gd name="T42" fmla="*/ 0 w 933"/>
                <a:gd name="T43" fmla="*/ 1 h 115"/>
                <a:gd name="T44" fmla="*/ 0 w 933"/>
                <a:gd name="T45" fmla="*/ 1 h 115"/>
                <a:gd name="T46" fmla="*/ 0 w 933"/>
                <a:gd name="T47" fmla="*/ 1 h 115"/>
                <a:gd name="T48" fmla="*/ 0 w 933"/>
                <a:gd name="T49" fmla="*/ 1 h 115"/>
                <a:gd name="T50" fmla="*/ 0 w 933"/>
                <a:gd name="T51" fmla="*/ 1 h 115"/>
                <a:gd name="T52" fmla="*/ 0 w 933"/>
                <a:gd name="T53" fmla="*/ 1 h 115"/>
                <a:gd name="T54" fmla="*/ 0 w 933"/>
                <a:gd name="T55" fmla="*/ 1 h 115"/>
                <a:gd name="T56" fmla="*/ 0 w 933"/>
                <a:gd name="T57" fmla="*/ 1 h 115"/>
                <a:gd name="T58" fmla="*/ 0 w 933"/>
                <a:gd name="T59" fmla="*/ 1 h 115"/>
                <a:gd name="T60" fmla="*/ 0 w 933"/>
                <a:gd name="T61" fmla="*/ 1 h 115"/>
                <a:gd name="T62" fmla="*/ 0 w 933"/>
                <a:gd name="T63" fmla="*/ 1 h 115"/>
                <a:gd name="T64" fmla="*/ 0 w 933"/>
                <a:gd name="T65" fmla="*/ 1 h 115"/>
                <a:gd name="T66" fmla="*/ 0 w 933"/>
                <a:gd name="T67" fmla="*/ 1 h 115"/>
                <a:gd name="T68" fmla="*/ 0 w 933"/>
                <a:gd name="T69" fmla="*/ 1 h 115"/>
                <a:gd name="T70" fmla="*/ 0 w 933"/>
                <a:gd name="T71" fmla="*/ 1 h 115"/>
                <a:gd name="T72" fmla="*/ 0 w 933"/>
                <a:gd name="T73" fmla="*/ 1 h 115"/>
                <a:gd name="T74" fmla="*/ 0 w 933"/>
                <a:gd name="T75" fmla="*/ 1 h 115"/>
                <a:gd name="T76" fmla="*/ 0 w 933"/>
                <a:gd name="T77" fmla="*/ 1 h 115"/>
                <a:gd name="T78" fmla="*/ 0 w 933"/>
                <a:gd name="T79" fmla="*/ 1 h 115"/>
                <a:gd name="T80" fmla="*/ 0 w 933"/>
                <a:gd name="T81" fmla="*/ 1 h 11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933"/>
                <a:gd name="T124" fmla="*/ 0 h 115"/>
                <a:gd name="T125" fmla="*/ 933 w 933"/>
                <a:gd name="T126" fmla="*/ 115 h 115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933" h="115">
                  <a:moveTo>
                    <a:pt x="785" y="18"/>
                  </a:moveTo>
                  <a:lnTo>
                    <a:pt x="686" y="10"/>
                  </a:lnTo>
                  <a:lnTo>
                    <a:pt x="588" y="5"/>
                  </a:lnTo>
                  <a:lnTo>
                    <a:pt x="490" y="1"/>
                  </a:lnTo>
                  <a:lnTo>
                    <a:pt x="392" y="1"/>
                  </a:lnTo>
                  <a:lnTo>
                    <a:pt x="293" y="0"/>
                  </a:lnTo>
                  <a:lnTo>
                    <a:pt x="196" y="1"/>
                  </a:lnTo>
                  <a:lnTo>
                    <a:pt x="97" y="1"/>
                  </a:lnTo>
                  <a:lnTo>
                    <a:pt x="0" y="4"/>
                  </a:lnTo>
                  <a:lnTo>
                    <a:pt x="1" y="13"/>
                  </a:lnTo>
                  <a:lnTo>
                    <a:pt x="3" y="23"/>
                  </a:lnTo>
                  <a:lnTo>
                    <a:pt x="4" y="32"/>
                  </a:lnTo>
                  <a:lnTo>
                    <a:pt x="7" y="43"/>
                  </a:lnTo>
                  <a:lnTo>
                    <a:pt x="8" y="52"/>
                  </a:lnTo>
                  <a:lnTo>
                    <a:pt x="10" y="63"/>
                  </a:lnTo>
                  <a:lnTo>
                    <a:pt x="11" y="72"/>
                  </a:lnTo>
                  <a:lnTo>
                    <a:pt x="14" y="82"/>
                  </a:lnTo>
                  <a:lnTo>
                    <a:pt x="73" y="89"/>
                  </a:lnTo>
                  <a:lnTo>
                    <a:pt x="133" y="95"/>
                  </a:lnTo>
                  <a:lnTo>
                    <a:pt x="193" y="100"/>
                  </a:lnTo>
                  <a:lnTo>
                    <a:pt x="257" y="106"/>
                  </a:lnTo>
                  <a:lnTo>
                    <a:pt x="320" y="108"/>
                  </a:lnTo>
                  <a:lnTo>
                    <a:pt x="385" y="112"/>
                  </a:lnTo>
                  <a:lnTo>
                    <a:pt x="450" y="113"/>
                  </a:lnTo>
                  <a:lnTo>
                    <a:pt x="519" y="115"/>
                  </a:lnTo>
                  <a:lnTo>
                    <a:pt x="577" y="113"/>
                  </a:lnTo>
                  <a:lnTo>
                    <a:pt x="632" y="112"/>
                  </a:lnTo>
                  <a:lnTo>
                    <a:pt x="684" y="108"/>
                  </a:lnTo>
                  <a:lnTo>
                    <a:pt x="737" y="104"/>
                  </a:lnTo>
                  <a:lnTo>
                    <a:pt x="786" y="98"/>
                  </a:lnTo>
                  <a:lnTo>
                    <a:pt x="834" y="93"/>
                  </a:lnTo>
                  <a:lnTo>
                    <a:pt x="882" y="86"/>
                  </a:lnTo>
                  <a:lnTo>
                    <a:pt x="933" y="82"/>
                  </a:lnTo>
                  <a:lnTo>
                    <a:pt x="920" y="72"/>
                  </a:lnTo>
                  <a:lnTo>
                    <a:pt x="907" y="63"/>
                  </a:lnTo>
                  <a:lnTo>
                    <a:pt x="893" y="55"/>
                  </a:lnTo>
                  <a:lnTo>
                    <a:pt x="878" y="47"/>
                  </a:lnTo>
                  <a:lnTo>
                    <a:pt x="858" y="39"/>
                  </a:lnTo>
                  <a:lnTo>
                    <a:pt x="837" y="31"/>
                  </a:lnTo>
                  <a:lnTo>
                    <a:pt x="813" y="23"/>
                  </a:lnTo>
                  <a:lnTo>
                    <a:pt x="785" y="18"/>
                  </a:lnTo>
                  <a:close/>
                </a:path>
              </a:pathLst>
            </a:custGeom>
            <a:solidFill>
              <a:srgbClr val="6B1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002" name="Freeform 68"/>
            <p:cNvSpPr>
              <a:spLocks/>
            </p:cNvSpPr>
            <p:nvPr/>
          </p:nvSpPr>
          <p:spPr bwMode="auto">
            <a:xfrm>
              <a:off x="4938" y="2643"/>
              <a:ext cx="325" cy="169"/>
            </a:xfrm>
            <a:custGeom>
              <a:avLst/>
              <a:gdLst>
                <a:gd name="T0" fmla="*/ 0 w 975"/>
                <a:gd name="T1" fmla="*/ 1 h 338"/>
                <a:gd name="T2" fmla="*/ 0 w 975"/>
                <a:gd name="T3" fmla="*/ 1 h 338"/>
                <a:gd name="T4" fmla="*/ 0 w 975"/>
                <a:gd name="T5" fmla="*/ 1 h 338"/>
                <a:gd name="T6" fmla="*/ 0 w 975"/>
                <a:gd name="T7" fmla="*/ 0 h 338"/>
                <a:gd name="T8" fmla="*/ 0 w 975"/>
                <a:gd name="T9" fmla="*/ 1 h 338"/>
                <a:gd name="T10" fmla="*/ 0 w 975"/>
                <a:gd name="T11" fmla="*/ 1 h 338"/>
                <a:gd name="T12" fmla="*/ 0 w 975"/>
                <a:gd name="T13" fmla="*/ 1 h 338"/>
                <a:gd name="T14" fmla="*/ 0 w 975"/>
                <a:gd name="T15" fmla="*/ 1 h 338"/>
                <a:gd name="T16" fmla="*/ 0 w 975"/>
                <a:gd name="T17" fmla="*/ 1 h 338"/>
                <a:gd name="T18" fmla="*/ 0 w 975"/>
                <a:gd name="T19" fmla="*/ 1 h 338"/>
                <a:gd name="T20" fmla="*/ 0 w 975"/>
                <a:gd name="T21" fmla="*/ 1 h 338"/>
                <a:gd name="T22" fmla="*/ 0 w 975"/>
                <a:gd name="T23" fmla="*/ 1 h 338"/>
                <a:gd name="T24" fmla="*/ 0 w 975"/>
                <a:gd name="T25" fmla="*/ 1 h 338"/>
                <a:gd name="T26" fmla="*/ 0 w 975"/>
                <a:gd name="T27" fmla="*/ 1 h 338"/>
                <a:gd name="T28" fmla="*/ 0 w 975"/>
                <a:gd name="T29" fmla="*/ 1 h 338"/>
                <a:gd name="T30" fmla="*/ 0 w 975"/>
                <a:gd name="T31" fmla="*/ 1 h 338"/>
                <a:gd name="T32" fmla="*/ 0 w 975"/>
                <a:gd name="T33" fmla="*/ 1 h 338"/>
                <a:gd name="T34" fmla="*/ 0 w 975"/>
                <a:gd name="T35" fmla="*/ 1 h 338"/>
                <a:gd name="T36" fmla="*/ 0 w 975"/>
                <a:gd name="T37" fmla="*/ 1 h 338"/>
                <a:gd name="T38" fmla="*/ 0 w 975"/>
                <a:gd name="T39" fmla="*/ 1 h 338"/>
                <a:gd name="T40" fmla="*/ 0 w 975"/>
                <a:gd name="T41" fmla="*/ 1 h 338"/>
                <a:gd name="T42" fmla="*/ 0 w 975"/>
                <a:gd name="T43" fmla="*/ 1 h 338"/>
                <a:gd name="T44" fmla="*/ 0 w 975"/>
                <a:gd name="T45" fmla="*/ 1 h 338"/>
                <a:gd name="T46" fmla="*/ 0 w 975"/>
                <a:gd name="T47" fmla="*/ 1 h 338"/>
                <a:gd name="T48" fmla="*/ 0 w 975"/>
                <a:gd name="T49" fmla="*/ 1 h 338"/>
                <a:gd name="T50" fmla="*/ 0 w 975"/>
                <a:gd name="T51" fmla="*/ 1 h 338"/>
                <a:gd name="T52" fmla="*/ 0 w 975"/>
                <a:gd name="T53" fmla="*/ 1 h 338"/>
                <a:gd name="T54" fmla="*/ 0 w 975"/>
                <a:gd name="T55" fmla="*/ 1 h 338"/>
                <a:gd name="T56" fmla="*/ 0 w 975"/>
                <a:gd name="T57" fmla="*/ 1 h 338"/>
                <a:gd name="T58" fmla="*/ 0 w 975"/>
                <a:gd name="T59" fmla="*/ 1 h 338"/>
                <a:gd name="T60" fmla="*/ 0 w 975"/>
                <a:gd name="T61" fmla="*/ 1 h 338"/>
                <a:gd name="T62" fmla="*/ 0 w 975"/>
                <a:gd name="T63" fmla="*/ 1 h 338"/>
                <a:gd name="T64" fmla="*/ 0 w 975"/>
                <a:gd name="T65" fmla="*/ 1 h 33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975"/>
                <a:gd name="T100" fmla="*/ 0 h 338"/>
                <a:gd name="T101" fmla="*/ 975 w 975"/>
                <a:gd name="T102" fmla="*/ 338 h 33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975" h="338">
                  <a:moveTo>
                    <a:pt x="975" y="70"/>
                  </a:moveTo>
                  <a:lnTo>
                    <a:pt x="808" y="25"/>
                  </a:lnTo>
                  <a:lnTo>
                    <a:pt x="660" y="2"/>
                  </a:lnTo>
                  <a:lnTo>
                    <a:pt x="525" y="0"/>
                  </a:lnTo>
                  <a:lnTo>
                    <a:pt x="403" y="17"/>
                  </a:lnTo>
                  <a:lnTo>
                    <a:pt x="290" y="48"/>
                  </a:lnTo>
                  <a:lnTo>
                    <a:pt x="186" y="94"/>
                  </a:lnTo>
                  <a:lnTo>
                    <a:pt x="90" y="150"/>
                  </a:lnTo>
                  <a:lnTo>
                    <a:pt x="0" y="214"/>
                  </a:lnTo>
                  <a:lnTo>
                    <a:pt x="14" y="233"/>
                  </a:lnTo>
                  <a:lnTo>
                    <a:pt x="32" y="252"/>
                  </a:lnTo>
                  <a:lnTo>
                    <a:pt x="52" y="267"/>
                  </a:lnTo>
                  <a:lnTo>
                    <a:pt x="76" y="283"/>
                  </a:lnTo>
                  <a:lnTo>
                    <a:pt x="101" y="295"/>
                  </a:lnTo>
                  <a:lnTo>
                    <a:pt x="131" y="305"/>
                  </a:lnTo>
                  <a:lnTo>
                    <a:pt x="163" y="313"/>
                  </a:lnTo>
                  <a:lnTo>
                    <a:pt x="200" y="321"/>
                  </a:lnTo>
                  <a:lnTo>
                    <a:pt x="273" y="322"/>
                  </a:lnTo>
                  <a:lnTo>
                    <a:pt x="348" y="325"/>
                  </a:lnTo>
                  <a:lnTo>
                    <a:pt x="423" y="326"/>
                  </a:lnTo>
                  <a:lnTo>
                    <a:pt x="499" y="329"/>
                  </a:lnTo>
                  <a:lnTo>
                    <a:pt x="573" y="330"/>
                  </a:lnTo>
                  <a:lnTo>
                    <a:pt x="648" y="333"/>
                  </a:lnTo>
                  <a:lnTo>
                    <a:pt x="722" y="334"/>
                  </a:lnTo>
                  <a:lnTo>
                    <a:pt x="799" y="338"/>
                  </a:lnTo>
                  <a:lnTo>
                    <a:pt x="841" y="331"/>
                  </a:lnTo>
                  <a:lnTo>
                    <a:pt x="875" y="313"/>
                  </a:lnTo>
                  <a:lnTo>
                    <a:pt x="900" y="286"/>
                  </a:lnTo>
                  <a:lnTo>
                    <a:pt x="921" y="250"/>
                  </a:lnTo>
                  <a:lnTo>
                    <a:pt x="935" y="209"/>
                  </a:lnTo>
                  <a:lnTo>
                    <a:pt x="950" y="163"/>
                  </a:lnTo>
                  <a:lnTo>
                    <a:pt x="961" y="116"/>
                  </a:lnTo>
                  <a:lnTo>
                    <a:pt x="975" y="70"/>
                  </a:lnTo>
                  <a:close/>
                </a:path>
              </a:pathLst>
            </a:custGeom>
            <a:solidFill>
              <a:srgbClr val="6317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003" name="Freeform 69"/>
            <p:cNvSpPr>
              <a:spLocks/>
            </p:cNvSpPr>
            <p:nvPr/>
          </p:nvSpPr>
          <p:spPr bwMode="auto">
            <a:xfrm>
              <a:off x="4949" y="2648"/>
              <a:ext cx="303" cy="157"/>
            </a:xfrm>
            <a:custGeom>
              <a:avLst/>
              <a:gdLst>
                <a:gd name="T0" fmla="*/ 0 w 909"/>
                <a:gd name="T1" fmla="*/ 0 h 315"/>
                <a:gd name="T2" fmla="*/ 0 w 909"/>
                <a:gd name="T3" fmla="*/ 0 h 315"/>
                <a:gd name="T4" fmla="*/ 0 w 909"/>
                <a:gd name="T5" fmla="*/ 0 h 315"/>
                <a:gd name="T6" fmla="*/ 0 w 909"/>
                <a:gd name="T7" fmla="*/ 0 h 315"/>
                <a:gd name="T8" fmla="*/ 0 w 909"/>
                <a:gd name="T9" fmla="*/ 0 h 315"/>
                <a:gd name="T10" fmla="*/ 0 w 909"/>
                <a:gd name="T11" fmla="*/ 0 h 315"/>
                <a:gd name="T12" fmla="*/ 0 w 909"/>
                <a:gd name="T13" fmla="*/ 0 h 315"/>
                <a:gd name="T14" fmla="*/ 0 w 909"/>
                <a:gd name="T15" fmla="*/ 0 h 315"/>
                <a:gd name="T16" fmla="*/ 0 w 909"/>
                <a:gd name="T17" fmla="*/ 0 h 315"/>
                <a:gd name="T18" fmla="*/ 0 w 909"/>
                <a:gd name="T19" fmla="*/ 0 h 315"/>
                <a:gd name="T20" fmla="*/ 0 w 909"/>
                <a:gd name="T21" fmla="*/ 0 h 315"/>
                <a:gd name="T22" fmla="*/ 0 w 909"/>
                <a:gd name="T23" fmla="*/ 0 h 315"/>
                <a:gd name="T24" fmla="*/ 0 w 909"/>
                <a:gd name="T25" fmla="*/ 1 h 315"/>
                <a:gd name="T26" fmla="*/ 0 w 909"/>
                <a:gd name="T27" fmla="*/ 1 h 315"/>
                <a:gd name="T28" fmla="*/ 0 w 909"/>
                <a:gd name="T29" fmla="*/ 1 h 315"/>
                <a:gd name="T30" fmla="*/ 0 w 909"/>
                <a:gd name="T31" fmla="*/ 1 h 315"/>
                <a:gd name="T32" fmla="*/ 0 w 909"/>
                <a:gd name="T33" fmla="*/ 1 h 315"/>
                <a:gd name="T34" fmla="*/ 0 w 909"/>
                <a:gd name="T35" fmla="*/ 1 h 315"/>
                <a:gd name="T36" fmla="*/ 0 w 909"/>
                <a:gd name="T37" fmla="*/ 1 h 315"/>
                <a:gd name="T38" fmla="*/ 0 w 909"/>
                <a:gd name="T39" fmla="*/ 1 h 315"/>
                <a:gd name="T40" fmla="*/ 0 w 909"/>
                <a:gd name="T41" fmla="*/ 1 h 315"/>
                <a:gd name="T42" fmla="*/ 0 w 909"/>
                <a:gd name="T43" fmla="*/ 1 h 315"/>
                <a:gd name="T44" fmla="*/ 0 w 909"/>
                <a:gd name="T45" fmla="*/ 1 h 315"/>
                <a:gd name="T46" fmla="*/ 0 w 909"/>
                <a:gd name="T47" fmla="*/ 1 h 315"/>
                <a:gd name="T48" fmla="*/ 0 w 909"/>
                <a:gd name="T49" fmla="*/ 1 h 315"/>
                <a:gd name="T50" fmla="*/ 0 w 909"/>
                <a:gd name="T51" fmla="*/ 1 h 315"/>
                <a:gd name="T52" fmla="*/ 0 w 909"/>
                <a:gd name="T53" fmla="*/ 1 h 315"/>
                <a:gd name="T54" fmla="*/ 0 w 909"/>
                <a:gd name="T55" fmla="*/ 1 h 315"/>
                <a:gd name="T56" fmla="*/ 0 w 909"/>
                <a:gd name="T57" fmla="*/ 0 h 315"/>
                <a:gd name="T58" fmla="*/ 0 w 909"/>
                <a:gd name="T59" fmla="*/ 0 h 315"/>
                <a:gd name="T60" fmla="*/ 0 w 909"/>
                <a:gd name="T61" fmla="*/ 0 h 315"/>
                <a:gd name="T62" fmla="*/ 0 w 909"/>
                <a:gd name="T63" fmla="*/ 0 h 315"/>
                <a:gd name="T64" fmla="*/ 0 w 909"/>
                <a:gd name="T65" fmla="*/ 0 h 31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909"/>
                <a:gd name="T100" fmla="*/ 0 h 315"/>
                <a:gd name="T101" fmla="*/ 909 w 909"/>
                <a:gd name="T102" fmla="*/ 315 h 31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909" h="315">
                  <a:moveTo>
                    <a:pt x="909" y="66"/>
                  </a:moveTo>
                  <a:lnTo>
                    <a:pt x="753" y="22"/>
                  </a:lnTo>
                  <a:lnTo>
                    <a:pt x="615" y="1"/>
                  </a:lnTo>
                  <a:lnTo>
                    <a:pt x="488" y="0"/>
                  </a:lnTo>
                  <a:lnTo>
                    <a:pt x="375" y="16"/>
                  </a:lnTo>
                  <a:lnTo>
                    <a:pt x="269" y="46"/>
                  </a:lnTo>
                  <a:lnTo>
                    <a:pt x="173" y="87"/>
                  </a:lnTo>
                  <a:lnTo>
                    <a:pt x="83" y="138"/>
                  </a:lnTo>
                  <a:lnTo>
                    <a:pt x="0" y="198"/>
                  </a:lnTo>
                  <a:lnTo>
                    <a:pt x="11" y="217"/>
                  </a:lnTo>
                  <a:lnTo>
                    <a:pt x="28" y="235"/>
                  </a:lnTo>
                  <a:lnTo>
                    <a:pt x="48" y="249"/>
                  </a:lnTo>
                  <a:lnTo>
                    <a:pt x="70" y="264"/>
                  </a:lnTo>
                  <a:lnTo>
                    <a:pt x="94" y="274"/>
                  </a:lnTo>
                  <a:lnTo>
                    <a:pt x="122" y="285"/>
                  </a:lnTo>
                  <a:lnTo>
                    <a:pt x="152" y="291"/>
                  </a:lnTo>
                  <a:lnTo>
                    <a:pt x="186" y="298"/>
                  </a:lnTo>
                  <a:lnTo>
                    <a:pt x="255" y="299"/>
                  </a:lnTo>
                  <a:lnTo>
                    <a:pt x="324" y="301"/>
                  </a:lnTo>
                  <a:lnTo>
                    <a:pt x="393" y="303"/>
                  </a:lnTo>
                  <a:lnTo>
                    <a:pt x="464" y="305"/>
                  </a:lnTo>
                  <a:lnTo>
                    <a:pt x="533" y="307"/>
                  </a:lnTo>
                  <a:lnTo>
                    <a:pt x="604" y="309"/>
                  </a:lnTo>
                  <a:lnTo>
                    <a:pt x="673" y="312"/>
                  </a:lnTo>
                  <a:lnTo>
                    <a:pt x="743" y="315"/>
                  </a:lnTo>
                  <a:lnTo>
                    <a:pt x="783" y="308"/>
                  </a:lnTo>
                  <a:lnTo>
                    <a:pt x="814" y="292"/>
                  </a:lnTo>
                  <a:lnTo>
                    <a:pt x="838" y="266"/>
                  </a:lnTo>
                  <a:lnTo>
                    <a:pt x="858" y="234"/>
                  </a:lnTo>
                  <a:lnTo>
                    <a:pt x="872" y="194"/>
                  </a:lnTo>
                  <a:lnTo>
                    <a:pt x="885" y="153"/>
                  </a:lnTo>
                  <a:lnTo>
                    <a:pt x="896" y="108"/>
                  </a:lnTo>
                  <a:lnTo>
                    <a:pt x="909" y="66"/>
                  </a:lnTo>
                  <a:close/>
                </a:path>
              </a:pathLst>
            </a:custGeom>
            <a:solidFill>
              <a:srgbClr val="702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004" name="Freeform 70"/>
            <p:cNvSpPr>
              <a:spLocks/>
            </p:cNvSpPr>
            <p:nvPr/>
          </p:nvSpPr>
          <p:spPr bwMode="auto">
            <a:xfrm>
              <a:off x="4960" y="2653"/>
              <a:ext cx="281" cy="145"/>
            </a:xfrm>
            <a:custGeom>
              <a:avLst/>
              <a:gdLst>
                <a:gd name="T0" fmla="*/ 0 w 843"/>
                <a:gd name="T1" fmla="*/ 0 h 291"/>
                <a:gd name="T2" fmla="*/ 0 w 843"/>
                <a:gd name="T3" fmla="*/ 0 h 291"/>
                <a:gd name="T4" fmla="*/ 0 w 843"/>
                <a:gd name="T5" fmla="*/ 0 h 291"/>
                <a:gd name="T6" fmla="*/ 0 w 843"/>
                <a:gd name="T7" fmla="*/ 0 h 291"/>
                <a:gd name="T8" fmla="*/ 0 w 843"/>
                <a:gd name="T9" fmla="*/ 0 h 291"/>
                <a:gd name="T10" fmla="*/ 0 w 843"/>
                <a:gd name="T11" fmla="*/ 0 h 291"/>
                <a:gd name="T12" fmla="*/ 0 w 843"/>
                <a:gd name="T13" fmla="*/ 0 h 291"/>
                <a:gd name="T14" fmla="*/ 0 w 843"/>
                <a:gd name="T15" fmla="*/ 0 h 291"/>
                <a:gd name="T16" fmla="*/ 0 w 843"/>
                <a:gd name="T17" fmla="*/ 0 h 291"/>
                <a:gd name="T18" fmla="*/ 0 w 843"/>
                <a:gd name="T19" fmla="*/ 0 h 291"/>
                <a:gd name="T20" fmla="*/ 0 w 843"/>
                <a:gd name="T21" fmla="*/ 0 h 291"/>
                <a:gd name="T22" fmla="*/ 0 w 843"/>
                <a:gd name="T23" fmla="*/ 0 h 291"/>
                <a:gd name="T24" fmla="*/ 0 w 843"/>
                <a:gd name="T25" fmla="*/ 0 h 291"/>
                <a:gd name="T26" fmla="*/ 0 w 843"/>
                <a:gd name="T27" fmla="*/ 0 h 291"/>
                <a:gd name="T28" fmla="*/ 0 w 843"/>
                <a:gd name="T29" fmla="*/ 1 h 291"/>
                <a:gd name="T30" fmla="*/ 0 w 843"/>
                <a:gd name="T31" fmla="*/ 1 h 291"/>
                <a:gd name="T32" fmla="*/ 0 w 843"/>
                <a:gd name="T33" fmla="*/ 1 h 291"/>
                <a:gd name="T34" fmla="*/ 0 w 843"/>
                <a:gd name="T35" fmla="*/ 1 h 291"/>
                <a:gd name="T36" fmla="*/ 0 w 843"/>
                <a:gd name="T37" fmla="*/ 1 h 291"/>
                <a:gd name="T38" fmla="*/ 0 w 843"/>
                <a:gd name="T39" fmla="*/ 1 h 291"/>
                <a:gd name="T40" fmla="*/ 0 w 843"/>
                <a:gd name="T41" fmla="*/ 1 h 291"/>
                <a:gd name="T42" fmla="*/ 0 w 843"/>
                <a:gd name="T43" fmla="*/ 1 h 291"/>
                <a:gd name="T44" fmla="*/ 0 w 843"/>
                <a:gd name="T45" fmla="*/ 1 h 291"/>
                <a:gd name="T46" fmla="*/ 0 w 843"/>
                <a:gd name="T47" fmla="*/ 1 h 291"/>
                <a:gd name="T48" fmla="*/ 0 w 843"/>
                <a:gd name="T49" fmla="*/ 1 h 291"/>
                <a:gd name="T50" fmla="*/ 0 w 843"/>
                <a:gd name="T51" fmla="*/ 1 h 291"/>
                <a:gd name="T52" fmla="*/ 0 w 843"/>
                <a:gd name="T53" fmla="*/ 1 h 291"/>
                <a:gd name="T54" fmla="*/ 0 w 843"/>
                <a:gd name="T55" fmla="*/ 0 h 291"/>
                <a:gd name="T56" fmla="*/ 0 w 843"/>
                <a:gd name="T57" fmla="*/ 0 h 291"/>
                <a:gd name="T58" fmla="*/ 0 w 843"/>
                <a:gd name="T59" fmla="*/ 0 h 291"/>
                <a:gd name="T60" fmla="*/ 0 w 843"/>
                <a:gd name="T61" fmla="*/ 0 h 291"/>
                <a:gd name="T62" fmla="*/ 0 w 843"/>
                <a:gd name="T63" fmla="*/ 0 h 291"/>
                <a:gd name="T64" fmla="*/ 0 w 843"/>
                <a:gd name="T65" fmla="*/ 0 h 29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43"/>
                <a:gd name="T100" fmla="*/ 0 h 291"/>
                <a:gd name="T101" fmla="*/ 843 w 843"/>
                <a:gd name="T102" fmla="*/ 291 h 29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43" h="291">
                  <a:moveTo>
                    <a:pt x="843" y="61"/>
                  </a:moveTo>
                  <a:lnTo>
                    <a:pt x="700" y="21"/>
                  </a:lnTo>
                  <a:lnTo>
                    <a:pt x="572" y="1"/>
                  </a:lnTo>
                  <a:lnTo>
                    <a:pt x="454" y="0"/>
                  </a:lnTo>
                  <a:lnTo>
                    <a:pt x="349" y="14"/>
                  </a:lnTo>
                  <a:lnTo>
                    <a:pt x="250" y="42"/>
                  </a:lnTo>
                  <a:lnTo>
                    <a:pt x="161" y="81"/>
                  </a:lnTo>
                  <a:lnTo>
                    <a:pt x="78" y="128"/>
                  </a:lnTo>
                  <a:lnTo>
                    <a:pt x="0" y="184"/>
                  </a:lnTo>
                  <a:lnTo>
                    <a:pt x="11" y="201"/>
                  </a:lnTo>
                  <a:lnTo>
                    <a:pt x="27" y="218"/>
                  </a:lnTo>
                  <a:lnTo>
                    <a:pt x="44" y="231"/>
                  </a:lnTo>
                  <a:lnTo>
                    <a:pt x="66" y="244"/>
                  </a:lnTo>
                  <a:lnTo>
                    <a:pt x="87" y="255"/>
                  </a:lnTo>
                  <a:lnTo>
                    <a:pt x="113" y="264"/>
                  </a:lnTo>
                  <a:lnTo>
                    <a:pt x="141" y="270"/>
                  </a:lnTo>
                  <a:lnTo>
                    <a:pt x="172" y="276"/>
                  </a:lnTo>
                  <a:lnTo>
                    <a:pt x="236" y="277"/>
                  </a:lnTo>
                  <a:lnTo>
                    <a:pt x="301" y="279"/>
                  </a:lnTo>
                  <a:lnTo>
                    <a:pt x="366" y="281"/>
                  </a:lnTo>
                  <a:lnTo>
                    <a:pt x="431" y="283"/>
                  </a:lnTo>
                  <a:lnTo>
                    <a:pt x="494" y="285"/>
                  </a:lnTo>
                  <a:lnTo>
                    <a:pt x="560" y="287"/>
                  </a:lnTo>
                  <a:lnTo>
                    <a:pt x="624" y="289"/>
                  </a:lnTo>
                  <a:lnTo>
                    <a:pt x="690" y="291"/>
                  </a:lnTo>
                  <a:lnTo>
                    <a:pt x="726" y="285"/>
                  </a:lnTo>
                  <a:lnTo>
                    <a:pt x="755" y="270"/>
                  </a:lnTo>
                  <a:lnTo>
                    <a:pt x="778" y="245"/>
                  </a:lnTo>
                  <a:lnTo>
                    <a:pt x="796" y="215"/>
                  </a:lnTo>
                  <a:lnTo>
                    <a:pt x="809" y="179"/>
                  </a:lnTo>
                  <a:lnTo>
                    <a:pt x="820" y="140"/>
                  </a:lnTo>
                  <a:lnTo>
                    <a:pt x="830" y="99"/>
                  </a:lnTo>
                  <a:lnTo>
                    <a:pt x="843" y="61"/>
                  </a:lnTo>
                  <a:close/>
                </a:path>
              </a:pathLst>
            </a:custGeom>
            <a:solidFill>
              <a:srgbClr val="8033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005" name="Freeform 71"/>
            <p:cNvSpPr>
              <a:spLocks/>
            </p:cNvSpPr>
            <p:nvPr/>
          </p:nvSpPr>
          <p:spPr bwMode="auto">
            <a:xfrm>
              <a:off x="4971" y="2656"/>
              <a:ext cx="258" cy="136"/>
            </a:xfrm>
            <a:custGeom>
              <a:avLst/>
              <a:gdLst>
                <a:gd name="T0" fmla="*/ 0 w 775"/>
                <a:gd name="T1" fmla="*/ 1 h 270"/>
                <a:gd name="T2" fmla="*/ 0 w 775"/>
                <a:gd name="T3" fmla="*/ 1 h 270"/>
                <a:gd name="T4" fmla="*/ 0 w 775"/>
                <a:gd name="T5" fmla="*/ 1 h 270"/>
                <a:gd name="T6" fmla="*/ 0 w 775"/>
                <a:gd name="T7" fmla="*/ 0 h 270"/>
                <a:gd name="T8" fmla="*/ 0 w 775"/>
                <a:gd name="T9" fmla="*/ 1 h 270"/>
                <a:gd name="T10" fmla="*/ 0 w 775"/>
                <a:gd name="T11" fmla="*/ 1 h 270"/>
                <a:gd name="T12" fmla="*/ 0 w 775"/>
                <a:gd name="T13" fmla="*/ 1 h 270"/>
                <a:gd name="T14" fmla="*/ 0 w 775"/>
                <a:gd name="T15" fmla="*/ 1 h 270"/>
                <a:gd name="T16" fmla="*/ 0 w 775"/>
                <a:gd name="T17" fmla="*/ 1 h 270"/>
                <a:gd name="T18" fmla="*/ 0 w 775"/>
                <a:gd name="T19" fmla="*/ 1 h 270"/>
                <a:gd name="T20" fmla="*/ 0 w 775"/>
                <a:gd name="T21" fmla="*/ 1 h 270"/>
                <a:gd name="T22" fmla="*/ 0 w 775"/>
                <a:gd name="T23" fmla="*/ 1 h 270"/>
                <a:gd name="T24" fmla="*/ 0 w 775"/>
                <a:gd name="T25" fmla="*/ 1 h 270"/>
                <a:gd name="T26" fmla="*/ 0 w 775"/>
                <a:gd name="T27" fmla="*/ 1 h 270"/>
                <a:gd name="T28" fmla="*/ 0 w 775"/>
                <a:gd name="T29" fmla="*/ 1 h 270"/>
                <a:gd name="T30" fmla="*/ 0 w 775"/>
                <a:gd name="T31" fmla="*/ 1 h 270"/>
                <a:gd name="T32" fmla="*/ 0 w 775"/>
                <a:gd name="T33" fmla="*/ 1 h 270"/>
                <a:gd name="T34" fmla="*/ 0 w 775"/>
                <a:gd name="T35" fmla="*/ 2 h 270"/>
                <a:gd name="T36" fmla="*/ 0 w 775"/>
                <a:gd name="T37" fmla="*/ 2 h 270"/>
                <a:gd name="T38" fmla="*/ 0 w 775"/>
                <a:gd name="T39" fmla="*/ 2 h 270"/>
                <a:gd name="T40" fmla="*/ 0 w 775"/>
                <a:gd name="T41" fmla="*/ 2 h 270"/>
                <a:gd name="T42" fmla="*/ 0 w 775"/>
                <a:gd name="T43" fmla="*/ 2 h 270"/>
                <a:gd name="T44" fmla="*/ 0 w 775"/>
                <a:gd name="T45" fmla="*/ 2 h 270"/>
                <a:gd name="T46" fmla="*/ 0 w 775"/>
                <a:gd name="T47" fmla="*/ 2 h 270"/>
                <a:gd name="T48" fmla="*/ 0 w 775"/>
                <a:gd name="T49" fmla="*/ 2 h 270"/>
                <a:gd name="T50" fmla="*/ 0 w 775"/>
                <a:gd name="T51" fmla="*/ 2 h 270"/>
                <a:gd name="T52" fmla="*/ 0 w 775"/>
                <a:gd name="T53" fmla="*/ 1 h 270"/>
                <a:gd name="T54" fmla="*/ 0 w 775"/>
                <a:gd name="T55" fmla="*/ 1 h 270"/>
                <a:gd name="T56" fmla="*/ 0 w 775"/>
                <a:gd name="T57" fmla="*/ 1 h 270"/>
                <a:gd name="T58" fmla="*/ 0 w 775"/>
                <a:gd name="T59" fmla="*/ 1 h 270"/>
                <a:gd name="T60" fmla="*/ 0 w 775"/>
                <a:gd name="T61" fmla="*/ 1 h 270"/>
                <a:gd name="T62" fmla="*/ 0 w 775"/>
                <a:gd name="T63" fmla="*/ 1 h 270"/>
                <a:gd name="T64" fmla="*/ 0 w 775"/>
                <a:gd name="T65" fmla="*/ 1 h 27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75"/>
                <a:gd name="T100" fmla="*/ 0 h 270"/>
                <a:gd name="T101" fmla="*/ 775 w 775"/>
                <a:gd name="T102" fmla="*/ 270 h 27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75" h="270">
                  <a:moveTo>
                    <a:pt x="775" y="57"/>
                  </a:moveTo>
                  <a:lnTo>
                    <a:pt x="644" y="19"/>
                  </a:lnTo>
                  <a:lnTo>
                    <a:pt x="525" y="1"/>
                  </a:lnTo>
                  <a:lnTo>
                    <a:pt x="418" y="0"/>
                  </a:lnTo>
                  <a:lnTo>
                    <a:pt x="320" y="13"/>
                  </a:lnTo>
                  <a:lnTo>
                    <a:pt x="230" y="38"/>
                  </a:lnTo>
                  <a:lnTo>
                    <a:pt x="148" y="74"/>
                  </a:lnTo>
                  <a:lnTo>
                    <a:pt x="72" y="119"/>
                  </a:lnTo>
                  <a:lnTo>
                    <a:pt x="0" y="170"/>
                  </a:lnTo>
                  <a:lnTo>
                    <a:pt x="11" y="185"/>
                  </a:lnTo>
                  <a:lnTo>
                    <a:pt x="25" y="201"/>
                  </a:lnTo>
                  <a:lnTo>
                    <a:pt x="41" y="213"/>
                  </a:lnTo>
                  <a:lnTo>
                    <a:pt x="61" y="226"/>
                  </a:lnTo>
                  <a:lnTo>
                    <a:pt x="80" y="235"/>
                  </a:lnTo>
                  <a:lnTo>
                    <a:pt x="104" y="243"/>
                  </a:lnTo>
                  <a:lnTo>
                    <a:pt x="130" y="249"/>
                  </a:lnTo>
                  <a:lnTo>
                    <a:pt x="158" y="254"/>
                  </a:lnTo>
                  <a:lnTo>
                    <a:pt x="217" y="256"/>
                  </a:lnTo>
                  <a:lnTo>
                    <a:pt x="277" y="258"/>
                  </a:lnTo>
                  <a:lnTo>
                    <a:pt x="336" y="260"/>
                  </a:lnTo>
                  <a:lnTo>
                    <a:pt x="395" y="262"/>
                  </a:lnTo>
                  <a:lnTo>
                    <a:pt x="454" y="264"/>
                  </a:lnTo>
                  <a:lnTo>
                    <a:pt x="514" y="266"/>
                  </a:lnTo>
                  <a:lnTo>
                    <a:pt x="573" y="268"/>
                  </a:lnTo>
                  <a:lnTo>
                    <a:pt x="634" y="270"/>
                  </a:lnTo>
                  <a:lnTo>
                    <a:pt x="668" y="264"/>
                  </a:lnTo>
                  <a:lnTo>
                    <a:pt x="694" y="249"/>
                  </a:lnTo>
                  <a:lnTo>
                    <a:pt x="714" y="226"/>
                  </a:lnTo>
                  <a:lnTo>
                    <a:pt x="731" y="198"/>
                  </a:lnTo>
                  <a:lnTo>
                    <a:pt x="744" y="164"/>
                  </a:lnTo>
                  <a:lnTo>
                    <a:pt x="755" y="129"/>
                  </a:lnTo>
                  <a:lnTo>
                    <a:pt x="763" y="93"/>
                  </a:lnTo>
                  <a:lnTo>
                    <a:pt x="775" y="57"/>
                  </a:lnTo>
                  <a:close/>
                </a:path>
              </a:pathLst>
            </a:custGeom>
            <a:solidFill>
              <a:srgbClr val="8F4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006" name="Freeform 72"/>
            <p:cNvSpPr>
              <a:spLocks/>
            </p:cNvSpPr>
            <p:nvPr/>
          </p:nvSpPr>
          <p:spPr bwMode="auto">
            <a:xfrm>
              <a:off x="5004" y="2698"/>
              <a:ext cx="97" cy="164"/>
            </a:xfrm>
            <a:custGeom>
              <a:avLst/>
              <a:gdLst>
                <a:gd name="T0" fmla="*/ 0 w 289"/>
                <a:gd name="T1" fmla="*/ 1 h 329"/>
                <a:gd name="T2" fmla="*/ 0 w 289"/>
                <a:gd name="T3" fmla="*/ 0 h 329"/>
                <a:gd name="T4" fmla="*/ 0 w 289"/>
                <a:gd name="T5" fmla="*/ 0 h 329"/>
                <a:gd name="T6" fmla="*/ 0 w 289"/>
                <a:gd name="T7" fmla="*/ 0 h 329"/>
                <a:gd name="T8" fmla="*/ 0 w 289"/>
                <a:gd name="T9" fmla="*/ 0 h 329"/>
                <a:gd name="T10" fmla="*/ 0 w 289"/>
                <a:gd name="T11" fmla="*/ 0 h 329"/>
                <a:gd name="T12" fmla="*/ 0 w 289"/>
                <a:gd name="T13" fmla="*/ 0 h 329"/>
                <a:gd name="T14" fmla="*/ 0 w 289"/>
                <a:gd name="T15" fmla="*/ 0 h 329"/>
                <a:gd name="T16" fmla="*/ 0 w 289"/>
                <a:gd name="T17" fmla="*/ 0 h 329"/>
                <a:gd name="T18" fmla="*/ 0 w 289"/>
                <a:gd name="T19" fmla="*/ 0 h 329"/>
                <a:gd name="T20" fmla="*/ 0 w 289"/>
                <a:gd name="T21" fmla="*/ 0 h 329"/>
                <a:gd name="T22" fmla="*/ 0 w 289"/>
                <a:gd name="T23" fmla="*/ 0 h 329"/>
                <a:gd name="T24" fmla="*/ 0 w 289"/>
                <a:gd name="T25" fmla="*/ 0 h 329"/>
                <a:gd name="T26" fmla="*/ 0 w 289"/>
                <a:gd name="T27" fmla="*/ 0 h 329"/>
                <a:gd name="T28" fmla="*/ 0 w 289"/>
                <a:gd name="T29" fmla="*/ 0 h 329"/>
                <a:gd name="T30" fmla="*/ 0 w 289"/>
                <a:gd name="T31" fmla="*/ 0 h 329"/>
                <a:gd name="T32" fmla="*/ 0 w 289"/>
                <a:gd name="T33" fmla="*/ 0 h 329"/>
                <a:gd name="T34" fmla="*/ 0 w 289"/>
                <a:gd name="T35" fmla="*/ 1 h 329"/>
                <a:gd name="T36" fmla="*/ 0 w 289"/>
                <a:gd name="T37" fmla="*/ 1 h 329"/>
                <a:gd name="T38" fmla="*/ 0 w 289"/>
                <a:gd name="T39" fmla="*/ 1 h 329"/>
                <a:gd name="T40" fmla="*/ 0 w 289"/>
                <a:gd name="T41" fmla="*/ 1 h 329"/>
                <a:gd name="T42" fmla="*/ 0 w 289"/>
                <a:gd name="T43" fmla="*/ 1 h 329"/>
                <a:gd name="T44" fmla="*/ 0 w 289"/>
                <a:gd name="T45" fmla="*/ 1 h 329"/>
                <a:gd name="T46" fmla="*/ 0 w 289"/>
                <a:gd name="T47" fmla="*/ 1 h 329"/>
                <a:gd name="T48" fmla="*/ 0 w 289"/>
                <a:gd name="T49" fmla="*/ 1 h 32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89"/>
                <a:gd name="T76" fmla="*/ 0 h 329"/>
                <a:gd name="T77" fmla="*/ 289 w 289"/>
                <a:gd name="T78" fmla="*/ 329 h 329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89" h="329">
                  <a:moveTo>
                    <a:pt x="240" y="280"/>
                  </a:moveTo>
                  <a:lnTo>
                    <a:pt x="246" y="244"/>
                  </a:lnTo>
                  <a:lnTo>
                    <a:pt x="251" y="209"/>
                  </a:lnTo>
                  <a:lnTo>
                    <a:pt x="257" y="174"/>
                  </a:lnTo>
                  <a:lnTo>
                    <a:pt x="264" y="140"/>
                  </a:lnTo>
                  <a:lnTo>
                    <a:pt x="270" y="105"/>
                  </a:lnTo>
                  <a:lnTo>
                    <a:pt x="277" y="69"/>
                  </a:lnTo>
                  <a:lnTo>
                    <a:pt x="282" y="34"/>
                  </a:lnTo>
                  <a:lnTo>
                    <a:pt x="289" y="0"/>
                  </a:lnTo>
                  <a:lnTo>
                    <a:pt x="225" y="1"/>
                  </a:lnTo>
                  <a:lnTo>
                    <a:pt x="168" y="12"/>
                  </a:lnTo>
                  <a:lnTo>
                    <a:pt x="119" y="30"/>
                  </a:lnTo>
                  <a:lnTo>
                    <a:pt x="79" y="56"/>
                  </a:lnTo>
                  <a:lnTo>
                    <a:pt x="45" y="90"/>
                  </a:lnTo>
                  <a:lnTo>
                    <a:pt x="21" y="133"/>
                  </a:lnTo>
                  <a:lnTo>
                    <a:pt x="6" y="184"/>
                  </a:lnTo>
                  <a:lnTo>
                    <a:pt x="0" y="246"/>
                  </a:lnTo>
                  <a:lnTo>
                    <a:pt x="16" y="286"/>
                  </a:lnTo>
                  <a:lnTo>
                    <a:pt x="38" y="312"/>
                  </a:lnTo>
                  <a:lnTo>
                    <a:pt x="64" y="325"/>
                  </a:lnTo>
                  <a:lnTo>
                    <a:pt x="96" y="329"/>
                  </a:lnTo>
                  <a:lnTo>
                    <a:pt x="129" y="323"/>
                  </a:lnTo>
                  <a:lnTo>
                    <a:pt x="164" y="311"/>
                  </a:lnTo>
                  <a:lnTo>
                    <a:pt x="202" y="295"/>
                  </a:lnTo>
                  <a:lnTo>
                    <a:pt x="240" y="280"/>
                  </a:lnTo>
                  <a:close/>
                </a:path>
              </a:pathLst>
            </a:custGeom>
            <a:solidFill>
              <a:srgbClr val="802B21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007" name="Freeform 73"/>
            <p:cNvSpPr>
              <a:spLocks/>
            </p:cNvSpPr>
            <p:nvPr/>
          </p:nvSpPr>
          <p:spPr bwMode="auto">
            <a:xfrm>
              <a:off x="5017" y="2723"/>
              <a:ext cx="71" cy="120"/>
            </a:xfrm>
            <a:custGeom>
              <a:avLst/>
              <a:gdLst>
                <a:gd name="T0" fmla="*/ 0 w 212"/>
                <a:gd name="T1" fmla="*/ 1 h 240"/>
                <a:gd name="T2" fmla="*/ 0 w 212"/>
                <a:gd name="T3" fmla="*/ 1 h 240"/>
                <a:gd name="T4" fmla="*/ 0 w 212"/>
                <a:gd name="T5" fmla="*/ 1 h 240"/>
                <a:gd name="T6" fmla="*/ 0 w 212"/>
                <a:gd name="T7" fmla="*/ 1 h 240"/>
                <a:gd name="T8" fmla="*/ 0 w 212"/>
                <a:gd name="T9" fmla="*/ 1 h 240"/>
                <a:gd name="T10" fmla="*/ 0 w 212"/>
                <a:gd name="T11" fmla="*/ 1 h 240"/>
                <a:gd name="T12" fmla="*/ 0 w 212"/>
                <a:gd name="T13" fmla="*/ 1 h 240"/>
                <a:gd name="T14" fmla="*/ 0 w 212"/>
                <a:gd name="T15" fmla="*/ 1 h 240"/>
                <a:gd name="T16" fmla="*/ 0 w 212"/>
                <a:gd name="T17" fmla="*/ 0 h 240"/>
                <a:gd name="T18" fmla="*/ 0 w 212"/>
                <a:gd name="T19" fmla="*/ 0 h 240"/>
                <a:gd name="T20" fmla="*/ 0 w 212"/>
                <a:gd name="T21" fmla="*/ 1 h 240"/>
                <a:gd name="T22" fmla="*/ 0 w 212"/>
                <a:gd name="T23" fmla="*/ 1 h 240"/>
                <a:gd name="T24" fmla="*/ 0 w 212"/>
                <a:gd name="T25" fmla="*/ 1 h 240"/>
                <a:gd name="T26" fmla="*/ 0 w 212"/>
                <a:gd name="T27" fmla="*/ 1 h 240"/>
                <a:gd name="T28" fmla="*/ 0 w 212"/>
                <a:gd name="T29" fmla="*/ 1 h 240"/>
                <a:gd name="T30" fmla="*/ 0 w 212"/>
                <a:gd name="T31" fmla="*/ 1 h 240"/>
                <a:gd name="T32" fmla="*/ 0 w 212"/>
                <a:gd name="T33" fmla="*/ 1 h 240"/>
                <a:gd name="T34" fmla="*/ 0 w 212"/>
                <a:gd name="T35" fmla="*/ 1 h 240"/>
                <a:gd name="T36" fmla="*/ 0 w 212"/>
                <a:gd name="T37" fmla="*/ 1 h 240"/>
                <a:gd name="T38" fmla="*/ 0 w 212"/>
                <a:gd name="T39" fmla="*/ 1 h 240"/>
                <a:gd name="T40" fmla="*/ 0 w 212"/>
                <a:gd name="T41" fmla="*/ 1 h 240"/>
                <a:gd name="T42" fmla="*/ 0 w 212"/>
                <a:gd name="T43" fmla="*/ 1 h 240"/>
                <a:gd name="T44" fmla="*/ 0 w 212"/>
                <a:gd name="T45" fmla="*/ 1 h 240"/>
                <a:gd name="T46" fmla="*/ 0 w 212"/>
                <a:gd name="T47" fmla="*/ 1 h 240"/>
                <a:gd name="T48" fmla="*/ 0 w 212"/>
                <a:gd name="T49" fmla="*/ 1 h 24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12"/>
                <a:gd name="T76" fmla="*/ 0 h 240"/>
                <a:gd name="T77" fmla="*/ 212 w 212"/>
                <a:gd name="T78" fmla="*/ 240 h 24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12" h="240">
                  <a:moveTo>
                    <a:pt x="177" y="204"/>
                  </a:moveTo>
                  <a:lnTo>
                    <a:pt x="181" y="178"/>
                  </a:lnTo>
                  <a:lnTo>
                    <a:pt x="185" y="153"/>
                  </a:lnTo>
                  <a:lnTo>
                    <a:pt x="189" y="127"/>
                  </a:lnTo>
                  <a:lnTo>
                    <a:pt x="195" y="102"/>
                  </a:lnTo>
                  <a:lnTo>
                    <a:pt x="199" y="76"/>
                  </a:lnTo>
                  <a:lnTo>
                    <a:pt x="203" y="51"/>
                  </a:lnTo>
                  <a:lnTo>
                    <a:pt x="208" y="25"/>
                  </a:lnTo>
                  <a:lnTo>
                    <a:pt x="212" y="0"/>
                  </a:lnTo>
                  <a:lnTo>
                    <a:pt x="164" y="0"/>
                  </a:lnTo>
                  <a:lnTo>
                    <a:pt x="123" y="8"/>
                  </a:lnTo>
                  <a:lnTo>
                    <a:pt x="88" y="21"/>
                  </a:lnTo>
                  <a:lnTo>
                    <a:pt x="58" y="41"/>
                  </a:lnTo>
                  <a:lnTo>
                    <a:pt x="33" y="64"/>
                  </a:lnTo>
                  <a:lnTo>
                    <a:pt x="16" y="95"/>
                  </a:lnTo>
                  <a:lnTo>
                    <a:pt x="4" y="133"/>
                  </a:lnTo>
                  <a:lnTo>
                    <a:pt x="0" y="179"/>
                  </a:lnTo>
                  <a:lnTo>
                    <a:pt x="11" y="208"/>
                  </a:lnTo>
                  <a:lnTo>
                    <a:pt x="27" y="227"/>
                  </a:lnTo>
                  <a:lnTo>
                    <a:pt x="47" y="238"/>
                  </a:lnTo>
                  <a:lnTo>
                    <a:pt x="71" y="240"/>
                  </a:lnTo>
                  <a:lnTo>
                    <a:pt x="95" y="235"/>
                  </a:lnTo>
                  <a:lnTo>
                    <a:pt x="122" y="226"/>
                  </a:lnTo>
                  <a:lnTo>
                    <a:pt x="148" y="214"/>
                  </a:lnTo>
                  <a:lnTo>
                    <a:pt x="177" y="204"/>
                  </a:lnTo>
                  <a:close/>
                </a:path>
              </a:pathLst>
            </a:custGeom>
            <a:solidFill>
              <a:srgbClr val="A6524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008" name="Freeform 74"/>
            <p:cNvSpPr>
              <a:spLocks/>
            </p:cNvSpPr>
            <p:nvPr/>
          </p:nvSpPr>
          <p:spPr bwMode="auto">
            <a:xfrm>
              <a:off x="5146" y="2715"/>
              <a:ext cx="62" cy="103"/>
            </a:xfrm>
            <a:custGeom>
              <a:avLst/>
              <a:gdLst>
                <a:gd name="T0" fmla="*/ 0 w 186"/>
                <a:gd name="T1" fmla="*/ 1 h 205"/>
                <a:gd name="T2" fmla="*/ 0 w 186"/>
                <a:gd name="T3" fmla="*/ 1 h 205"/>
                <a:gd name="T4" fmla="*/ 0 w 186"/>
                <a:gd name="T5" fmla="*/ 1 h 205"/>
                <a:gd name="T6" fmla="*/ 0 w 186"/>
                <a:gd name="T7" fmla="*/ 1 h 205"/>
                <a:gd name="T8" fmla="*/ 0 w 186"/>
                <a:gd name="T9" fmla="*/ 1 h 205"/>
                <a:gd name="T10" fmla="*/ 0 w 186"/>
                <a:gd name="T11" fmla="*/ 1 h 205"/>
                <a:gd name="T12" fmla="*/ 0 w 186"/>
                <a:gd name="T13" fmla="*/ 1 h 205"/>
                <a:gd name="T14" fmla="*/ 0 w 186"/>
                <a:gd name="T15" fmla="*/ 1 h 205"/>
                <a:gd name="T16" fmla="*/ 0 w 186"/>
                <a:gd name="T17" fmla="*/ 0 h 205"/>
                <a:gd name="T18" fmla="*/ 0 w 186"/>
                <a:gd name="T19" fmla="*/ 1 h 205"/>
                <a:gd name="T20" fmla="*/ 0 w 186"/>
                <a:gd name="T21" fmla="*/ 1 h 205"/>
                <a:gd name="T22" fmla="*/ 0 w 186"/>
                <a:gd name="T23" fmla="*/ 1 h 205"/>
                <a:gd name="T24" fmla="*/ 0 w 186"/>
                <a:gd name="T25" fmla="*/ 1 h 205"/>
                <a:gd name="T26" fmla="*/ 0 w 186"/>
                <a:gd name="T27" fmla="*/ 1 h 205"/>
                <a:gd name="T28" fmla="*/ 0 w 186"/>
                <a:gd name="T29" fmla="*/ 1 h 205"/>
                <a:gd name="T30" fmla="*/ 0 w 186"/>
                <a:gd name="T31" fmla="*/ 1 h 205"/>
                <a:gd name="T32" fmla="*/ 0 w 186"/>
                <a:gd name="T33" fmla="*/ 1 h 205"/>
                <a:gd name="T34" fmla="*/ 0 w 186"/>
                <a:gd name="T35" fmla="*/ 1 h 205"/>
                <a:gd name="T36" fmla="*/ 0 w 186"/>
                <a:gd name="T37" fmla="*/ 1 h 205"/>
                <a:gd name="T38" fmla="*/ 0 w 186"/>
                <a:gd name="T39" fmla="*/ 1 h 205"/>
                <a:gd name="T40" fmla="*/ 0 w 186"/>
                <a:gd name="T41" fmla="*/ 1 h 205"/>
                <a:gd name="T42" fmla="*/ 0 w 186"/>
                <a:gd name="T43" fmla="*/ 1 h 205"/>
                <a:gd name="T44" fmla="*/ 0 w 186"/>
                <a:gd name="T45" fmla="*/ 1 h 205"/>
                <a:gd name="T46" fmla="*/ 0 w 186"/>
                <a:gd name="T47" fmla="*/ 1 h 205"/>
                <a:gd name="T48" fmla="*/ 0 w 186"/>
                <a:gd name="T49" fmla="*/ 1 h 205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86"/>
                <a:gd name="T76" fmla="*/ 0 h 205"/>
                <a:gd name="T77" fmla="*/ 186 w 186"/>
                <a:gd name="T78" fmla="*/ 205 h 205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86" h="205">
                  <a:moveTo>
                    <a:pt x="98" y="200"/>
                  </a:moveTo>
                  <a:lnTo>
                    <a:pt x="57" y="191"/>
                  </a:lnTo>
                  <a:lnTo>
                    <a:pt x="31" y="175"/>
                  </a:lnTo>
                  <a:lnTo>
                    <a:pt x="15" y="151"/>
                  </a:lnTo>
                  <a:lnTo>
                    <a:pt x="9" y="123"/>
                  </a:lnTo>
                  <a:lnTo>
                    <a:pt x="7" y="92"/>
                  </a:lnTo>
                  <a:lnTo>
                    <a:pt x="7" y="59"/>
                  </a:lnTo>
                  <a:lnTo>
                    <a:pt x="5" y="28"/>
                  </a:lnTo>
                  <a:lnTo>
                    <a:pt x="0" y="0"/>
                  </a:lnTo>
                  <a:lnTo>
                    <a:pt x="45" y="12"/>
                  </a:lnTo>
                  <a:lnTo>
                    <a:pt x="87" y="28"/>
                  </a:lnTo>
                  <a:lnTo>
                    <a:pt x="124" y="45"/>
                  </a:lnTo>
                  <a:lnTo>
                    <a:pt x="155" y="66"/>
                  </a:lnTo>
                  <a:lnTo>
                    <a:pt x="175" y="89"/>
                  </a:lnTo>
                  <a:lnTo>
                    <a:pt x="186" y="118"/>
                  </a:lnTo>
                  <a:lnTo>
                    <a:pt x="184" y="152"/>
                  </a:lnTo>
                  <a:lnTo>
                    <a:pt x="170" y="192"/>
                  </a:lnTo>
                  <a:lnTo>
                    <a:pt x="158" y="196"/>
                  </a:lnTo>
                  <a:lnTo>
                    <a:pt x="148" y="201"/>
                  </a:lnTo>
                  <a:lnTo>
                    <a:pt x="138" y="203"/>
                  </a:lnTo>
                  <a:lnTo>
                    <a:pt x="129" y="205"/>
                  </a:lnTo>
                  <a:lnTo>
                    <a:pt x="120" y="204"/>
                  </a:lnTo>
                  <a:lnTo>
                    <a:pt x="111" y="203"/>
                  </a:lnTo>
                  <a:lnTo>
                    <a:pt x="104" y="201"/>
                  </a:lnTo>
                  <a:lnTo>
                    <a:pt x="98" y="200"/>
                  </a:lnTo>
                  <a:close/>
                </a:path>
              </a:pathLst>
            </a:custGeom>
            <a:solidFill>
              <a:srgbClr val="802B21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009" name="Freeform 75"/>
            <p:cNvSpPr>
              <a:spLocks/>
            </p:cNvSpPr>
            <p:nvPr/>
          </p:nvSpPr>
          <p:spPr bwMode="auto">
            <a:xfrm>
              <a:off x="5158" y="2735"/>
              <a:ext cx="38" cy="63"/>
            </a:xfrm>
            <a:custGeom>
              <a:avLst/>
              <a:gdLst>
                <a:gd name="T0" fmla="*/ 0 w 114"/>
                <a:gd name="T1" fmla="*/ 1 h 125"/>
                <a:gd name="T2" fmla="*/ 0 w 114"/>
                <a:gd name="T3" fmla="*/ 1 h 125"/>
                <a:gd name="T4" fmla="*/ 0 w 114"/>
                <a:gd name="T5" fmla="*/ 1 h 125"/>
                <a:gd name="T6" fmla="*/ 0 w 114"/>
                <a:gd name="T7" fmla="*/ 1 h 125"/>
                <a:gd name="T8" fmla="*/ 0 w 114"/>
                <a:gd name="T9" fmla="*/ 1 h 125"/>
                <a:gd name="T10" fmla="*/ 0 w 114"/>
                <a:gd name="T11" fmla="*/ 1 h 125"/>
                <a:gd name="T12" fmla="*/ 0 w 114"/>
                <a:gd name="T13" fmla="*/ 1 h 125"/>
                <a:gd name="T14" fmla="*/ 0 w 114"/>
                <a:gd name="T15" fmla="*/ 1 h 125"/>
                <a:gd name="T16" fmla="*/ 0 w 114"/>
                <a:gd name="T17" fmla="*/ 0 h 125"/>
                <a:gd name="T18" fmla="*/ 0 w 114"/>
                <a:gd name="T19" fmla="*/ 1 h 125"/>
                <a:gd name="T20" fmla="*/ 0 w 114"/>
                <a:gd name="T21" fmla="*/ 1 h 125"/>
                <a:gd name="T22" fmla="*/ 0 w 114"/>
                <a:gd name="T23" fmla="*/ 1 h 125"/>
                <a:gd name="T24" fmla="*/ 0 w 114"/>
                <a:gd name="T25" fmla="*/ 1 h 125"/>
                <a:gd name="T26" fmla="*/ 0 w 114"/>
                <a:gd name="T27" fmla="*/ 1 h 125"/>
                <a:gd name="T28" fmla="*/ 0 w 114"/>
                <a:gd name="T29" fmla="*/ 1 h 125"/>
                <a:gd name="T30" fmla="*/ 0 w 114"/>
                <a:gd name="T31" fmla="*/ 1 h 125"/>
                <a:gd name="T32" fmla="*/ 0 w 114"/>
                <a:gd name="T33" fmla="*/ 1 h 125"/>
                <a:gd name="T34" fmla="*/ 0 w 114"/>
                <a:gd name="T35" fmla="*/ 1 h 125"/>
                <a:gd name="T36" fmla="*/ 0 w 114"/>
                <a:gd name="T37" fmla="*/ 1 h 125"/>
                <a:gd name="T38" fmla="*/ 0 w 114"/>
                <a:gd name="T39" fmla="*/ 1 h 125"/>
                <a:gd name="T40" fmla="*/ 0 w 114"/>
                <a:gd name="T41" fmla="*/ 1 h 12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14"/>
                <a:gd name="T64" fmla="*/ 0 h 125"/>
                <a:gd name="T65" fmla="*/ 114 w 114"/>
                <a:gd name="T66" fmla="*/ 125 h 12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14" h="125">
                  <a:moveTo>
                    <a:pt x="60" y="123"/>
                  </a:moveTo>
                  <a:lnTo>
                    <a:pt x="34" y="117"/>
                  </a:lnTo>
                  <a:lnTo>
                    <a:pt x="18" y="107"/>
                  </a:lnTo>
                  <a:lnTo>
                    <a:pt x="8" y="93"/>
                  </a:lnTo>
                  <a:lnTo>
                    <a:pt x="5" y="76"/>
                  </a:lnTo>
                  <a:lnTo>
                    <a:pt x="4" y="55"/>
                  </a:lnTo>
                  <a:lnTo>
                    <a:pt x="4" y="35"/>
                  </a:lnTo>
                  <a:lnTo>
                    <a:pt x="2" y="16"/>
                  </a:lnTo>
                  <a:lnTo>
                    <a:pt x="0" y="0"/>
                  </a:lnTo>
                  <a:lnTo>
                    <a:pt x="26" y="8"/>
                  </a:lnTo>
                  <a:lnTo>
                    <a:pt x="53" y="17"/>
                  </a:lnTo>
                  <a:lnTo>
                    <a:pt x="74" y="27"/>
                  </a:lnTo>
                  <a:lnTo>
                    <a:pt x="94" y="40"/>
                  </a:lnTo>
                  <a:lnTo>
                    <a:pt x="106" y="53"/>
                  </a:lnTo>
                  <a:lnTo>
                    <a:pt x="114" y="72"/>
                  </a:lnTo>
                  <a:lnTo>
                    <a:pt x="113" y="91"/>
                  </a:lnTo>
                  <a:lnTo>
                    <a:pt x="104" y="116"/>
                  </a:lnTo>
                  <a:lnTo>
                    <a:pt x="90" y="123"/>
                  </a:lnTo>
                  <a:lnTo>
                    <a:pt x="79" y="125"/>
                  </a:lnTo>
                  <a:lnTo>
                    <a:pt x="69" y="124"/>
                  </a:lnTo>
                  <a:lnTo>
                    <a:pt x="60" y="123"/>
                  </a:lnTo>
                  <a:close/>
                </a:path>
              </a:pathLst>
            </a:custGeom>
            <a:solidFill>
              <a:srgbClr val="A6524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010" name="Freeform 76"/>
            <p:cNvSpPr>
              <a:spLocks/>
            </p:cNvSpPr>
            <p:nvPr/>
          </p:nvSpPr>
          <p:spPr bwMode="auto">
            <a:xfrm>
              <a:off x="5071" y="2699"/>
              <a:ext cx="97" cy="152"/>
            </a:xfrm>
            <a:custGeom>
              <a:avLst/>
              <a:gdLst>
                <a:gd name="T0" fmla="*/ 0 w 292"/>
                <a:gd name="T1" fmla="*/ 1 h 304"/>
                <a:gd name="T2" fmla="*/ 0 w 292"/>
                <a:gd name="T3" fmla="*/ 1 h 304"/>
                <a:gd name="T4" fmla="*/ 0 w 292"/>
                <a:gd name="T5" fmla="*/ 1 h 304"/>
                <a:gd name="T6" fmla="*/ 0 w 292"/>
                <a:gd name="T7" fmla="*/ 1 h 304"/>
                <a:gd name="T8" fmla="*/ 0 w 292"/>
                <a:gd name="T9" fmla="*/ 1 h 304"/>
                <a:gd name="T10" fmla="*/ 0 w 292"/>
                <a:gd name="T11" fmla="*/ 1 h 304"/>
                <a:gd name="T12" fmla="*/ 0 w 292"/>
                <a:gd name="T13" fmla="*/ 1 h 304"/>
                <a:gd name="T14" fmla="*/ 0 w 292"/>
                <a:gd name="T15" fmla="*/ 1 h 304"/>
                <a:gd name="T16" fmla="*/ 0 w 292"/>
                <a:gd name="T17" fmla="*/ 0 h 304"/>
                <a:gd name="T18" fmla="*/ 0 w 292"/>
                <a:gd name="T19" fmla="*/ 1 h 304"/>
                <a:gd name="T20" fmla="*/ 0 w 292"/>
                <a:gd name="T21" fmla="*/ 1 h 304"/>
                <a:gd name="T22" fmla="*/ 0 w 292"/>
                <a:gd name="T23" fmla="*/ 1 h 304"/>
                <a:gd name="T24" fmla="*/ 0 w 292"/>
                <a:gd name="T25" fmla="*/ 1 h 304"/>
                <a:gd name="T26" fmla="*/ 0 w 292"/>
                <a:gd name="T27" fmla="*/ 1 h 304"/>
                <a:gd name="T28" fmla="*/ 0 w 292"/>
                <a:gd name="T29" fmla="*/ 1 h 304"/>
                <a:gd name="T30" fmla="*/ 0 w 292"/>
                <a:gd name="T31" fmla="*/ 1 h 304"/>
                <a:gd name="T32" fmla="*/ 0 w 292"/>
                <a:gd name="T33" fmla="*/ 1 h 304"/>
                <a:gd name="T34" fmla="*/ 0 w 292"/>
                <a:gd name="T35" fmla="*/ 1 h 304"/>
                <a:gd name="T36" fmla="*/ 0 w 292"/>
                <a:gd name="T37" fmla="*/ 1 h 304"/>
                <a:gd name="T38" fmla="*/ 0 w 292"/>
                <a:gd name="T39" fmla="*/ 1 h 304"/>
                <a:gd name="T40" fmla="*/ 0 w 292"/>
                <a:gd name="T41" fmla="*/ 1 h 304"/>
                <a:gd name="T42" fmla="*/ 0 w 292"/>
                <a:gd name="T43" fmla="*/ 1 h 304"/>
                <a:gd name="T44" fmla="*/ 0 w 292"/>
                <a:gd name="T45" fmla="*/ 1 h 304"/>
                <a:gd name="T46" fmla="*/ 0 w 292"/>
                <a:gd name="T47" fmla="*/ 1 h 304"/>
                <a:gd name="T48" fmla="*/ 0 w 292"/>
                <a:gd name="T49" fmla="*/ 1 h 30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92"/>
                <a:gd name="T76" fmla="*/ 0 h 304"/>
                <a:gd name="T77" fmla="*/ 292 w 292"/>
                <a:gd name="T78" fmla="*/ 304 h 30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92" h="304">
                  <a:moveTo>
                    <a:pt x="179" y="293"/>
                  </a:moveTo>
                  <a:lnTo>
                    <a:pt x="246" y="248"/>
                  </a:lnTo>
                  <a:lnTo>
                    <a:pt x="282" y="199"/>
                  </a:lnTo>
                  <a:lnTo>
                    <a:pt x="292" y="149"/>
                  </a:lnTo>
                  <a:lnTo>
                    <a:pt x="282" y="102"/>
                  </a:lnTo>
                  <a:lnTo>
                    <a:pt x="251" y="57"/>
                  </a:lnTo>
                  <a:lnTo>
                    <a:pt x="208" y="23"/>
                  </a:lnTo>
                  <a:lnTo>
                    <a:pt x="151" y="2"/>
                  </a:lnTo>
                  <a:lnTo>
                    <a:pt x="90" y="0"/>
                  </a:lnTo>
                  <a:lnTo>
                    <a:pt x="75" y="38"/>
                  </a:lnTo>
                  <a:lnTo>
                    <a:pt x="54" y="81"/>
                  </a:lnTo>
                  <a:lnTo>
                    <a:pt x="28" y="122"/>
                  </a:lnTo>
                  <a:lnTo>
                    <a:pt x="9" y="166"/>
                  </a:lnTo>
                  <a:lnTo>
                    <a:pt x="0" y="206"/>
                  </a:lnTo>
                  <a:lnTo>
                    <a:pt x="9" y="244"/>
                  </a:lnTo>
                  <a:lnTo>
                    <a:pt x="41" y="275"/>
                  </a:lnTo>
                  <a:lnTo>
                    <a:pt x="105" y="303"/>
                  </a:lnTo>
                  <a:lnTo>
                    <a:pt x="116" y="303"/>
                  </a:lnTo>
                  <a:lnTo>
                    <a:pt x="127" y="304"/>
                  </a:lnTo>
                  <a:lnTo>
                    <a:pt x="136" y="303"/>
                  </a:lnTo>
                  <a:lnTo>
                    <a:pt x="145" y="303"/>
                  </a:lnTo>
                  <a:lnTo>
                    <a:pt x="153" y="300"/>
                  </a:lnTo>
                  <a:lnTo>
                    <a:pt x="161" y="297"/>
                  </a:lnTo>
                  <a:lnTo>
                    <a:pt x="169" y="295"/>
                  </a:lnTo>
                  <a:lnTo>
                    <a:pt x="179" y="293"/>
                  </a:lnTo>
                  <a:close/>
                </a:path>
              </a:pathLst>
            </a:custGeom>
            <a:solidFill>
              <a:srgbClr val="802B21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011" name="Freeform 77"/>
            <p:cNvSpPr>
              <a:spLocks/>
            </p:cNvSpPr>
            <p:nvPr/>
          </p:nvSpPr>
          <p:spPr bwMode="auto">
            <a:xfrm>
              <a:off x="5092" y="2732"/>
              <a:ext cx="54" cy="83"/>
            </a:xfrm>
            <a:custGeom>
              <a:avLst/>
              <a:gdLst>
                <a:gd name="T0" fmla="*/ 0 w 161"/>
                <a:gd name="T1" fmla="*/ 1 h 166"/>
                <a:gd name="T2" fmla="*/ 0 w 161"/>
                <a:gd name="T3" fmla="*/ 1 h 166"/>
                <a:gd name="T4" fmla="*/ 0 w 161"/>
                <a:gd name="T5" fmla="*/ 1 h 166"/>
                <a:gd name="T6" fmla="*/ 0 w 161"/>
                <a:gd name="T7" fmla="*/ 1 h 166"/>
                <a:gd name="T8" fmla="*/ 0 w 161"/>
                <a:gd name="T9" fmla="*/ 1 h 166"/>
                <a:gd name="T10" fmla="*/ 0 w 161"/>
                <a:gd name="T11" fmla="*/ 1 h 166"/>
                <a:gd name="T12" fmla="*/ 0 w 161"/>
                <a:gd name="T13" fmla="*/ 1 h 166"/>
                <a:gd name="T14" fmla="*/ 0 w 161"/>
                <a:gd name="T15" fmla="*/ 1 h 166"/>
                <a:gd name="T16" fmla="*/ 0 w 161"/>
                <a:gd name="T17" fmla="*/ 0 h 166"/>
                <a:gd name="T18" fmla="*/ 0 w 161"/>
                <a:gd name="T19" fmla="*/ 1 h 166"/>
                <a:gd name="T20" fmla="*/ 0 w 161"/>
                <a:gd name="T21" fmla="*/ 1 h 166"/>
                <a:gd name="T22" fmla="*/ 0 w 161"/>
                <a:gd name="T23" fmla="*/ 1 h 166"/>
                <a:gd name="T24" fmla="*/ 0 w 161"/>
                <a:gd name="T25" fmla="*/ 1 h 166"/>
                <a:gd name="T26" fmla="*/ 0 w 161"/>
                <a:gd name="T27" fmla="*/ 1 h 166"/>
                <a:gd name="T28" fmla="*/ 0 w 161"/>
                <a:gd name="T29" fmla="*/ 1 h 166"/>
                <a:gd name="T30" fmla="*/ 0 w 161"/>
                <a:gd name="T31" fmla="*/ 1 h 166"/>
                <a:gd name="T32" fmla="*/ 0 w 161"/>
                <a:gd name="T33" fmla="*/ 1 h 166"/>
                <a:gd name="T34" fmla="*/ 0 w 161"/>
                <a:gd name="T35" fmla="*/ 1 h 166"/>
                <a:gd name="T36" fmla="*/ 0 w 161"/>
                <a:gd name="T37" fmla="*/ 1 h 166"/>
                <a:gd name="T38" fmla="*/ 0 w 161"/>
                <a:gd name="T39" fmla="*/ 1 h 166"/>
                <a:gd name="T40" fmla="*/ 0 w 161"/>
                <a:gd name="T41" fmla="*/ 1 h 16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61"/>
                <a:gd name="T64" fmla="*/ 0 h 166"/>
                <a:gd name="T65" fmla="*/ 161 w 161"/>
                <a:gd name="T66" fmla="*/ 166 h 16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61" h="166">
                  <a:moveTo>
                    <a:pt x="100" y="161"/>
                  </a:moveTo>
                  <a:lnTo>
                    <a:pt x="136" y="136"/>
                  </a:lnTo>
                  <a:lnTo>
                    <a:pt x="155" y="110"/>
                  </a:lnTo>
                  <a:lnTo>
                    <a:pt x="161" y="81"/>
                  </a:lnTo>
                  <a:lnTo>
                    <a:pt x="155" y="55"/>
                  </a:lnTo>
                  <a:lnTo>
                    <a:pt x="137" y="30"/>
                  </a:lnTo>
                  <a:lnTo>
                    <a:pt x="113" y="13"/>
                  </a:lnTo>
                  <a:lnTo>
                    <a:pt x="82" y="2"/>
                  </a:lnTo>
                  <a:lnTo>
                    <a:pt x="49" y="0"/>
                  </a:lnTo>
                  <a:lnTo>
                    <a:pt x="41" y="21"/>
                  </a:lnTo>
                  <a:lnTo>
                    <a:pt x="30" y="45"/>
                  </a:lnTo>
                  <a:lnTo>
                    <a:pt x="16" y="68"/>
                  </a:lnTo>
                  <a:lnTo>
                    <a:pt x="6" y="92"/>
                  </a:lnTo>
                  <a:lnTo>
                    <a:pt x="0" y="113"/>
                  </a:lnTo>
                  <a:lnTo>
                    <a:pt x="6" y="133"/>
                  </a:lnTo>
                  <a:lnTo>
                    <a:pt x="24" y="150"/>
                  </a:lnTo>
                  <a:lnTo>
                    <a:pt x="59" y="166"/>
                  </a:lnTo>
                  <a:lnTo>
                    <a:pt x="69" y="166"/>
                  </a:lnTo>
                  <a:lnTo>
                    <a:pt x="80" y="166"/>
                  </a:lnTo>
                  <a:lnTo>
                    <a:pt x="89" y="164"/>
                  </a:lnTo>
                  <a:lnTo>
                    <a:pt x="100" y="161"/>
                  </a:lnTo>
                  <a:close/>
                </a:path>
              </a:pathLst>
            </a:custGeom>
            <a:solidFill>
              <a:srgbClr val="A6524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012" name="Freeform 78"/>
            <p:cNvSpPr>
              <a:spLocks/>
            </p:cNvSpPr>
            <p:nvPr/>
          </p:nvSpPr>
          <p:spPr bwMode="auto">
            <a:xfrm>
              <a:off x="5031" y="2828"/>
              <a:ext cx="33" cy="60"/>
            </a:xfrm>
            <a:custGeom>
              <a:avLst/>
              <a:gdLst>
                <a:gd name="T0" fmla="*/ 0 w 99"/>
                <a:gd name="T1" fmla="*/ 1 h 120"/>
                <a:gd name="T2" fmla="*/ 0 w 99"/>
                <a:gd name="T3" fmla="*/ 1 h 120"/>
                <a:gd name="T4" fmla="*/ 0 w 99"/>
                <a:gd name="T5" fmla="*/ 1 h 120"/>
                <a:gd name="T6" fmla="*/ 0 w 99"/>
                <a:gd name="T7" fmla="*/ 1 h 120"/>
                <a:gd name="T8" fmla="*/ 0 w 99"/>
                <a:gd name="T9" fmla="*/ 1 h 120"/>
                <a:gd name="T10" fmla="*/ 0 w 99"/>
                <a:gd name="T11" fmla="*/ 0 h 120"/>
                <a:gd name="T12" fmla="*/ 0 w 99"/>
                <a:gd name="T13" fmla="*/ 0 h 120"/>
                <a:gd name="T14" fmla="*/ 0 w 99"/>
                <a:gd name="T15" fmla="*/ 0 h 120"/>
                <a:gd name="T16" fmla="*/ 0 w 99"/>
                <a:gd name="T17" fmla="*/ 1 h 120"/>
                <a:gd name="T18" fmla="*/ 0 w 99"/>
                <a:gd name="T19" fmla="*/ 1 h 120"/>
                <a:gd name="T20" fmla="*/ 0 w 99"/>
                <a:gd name="T21" fmla="*/ 1 h 120"/>
                <a:gd name="T22" fmla="*/ 0 w 99"/>
                <a:gd name="T23" fmla="*/ 1 h 120"/>
                <a:gd name="T24" fmla="*/ 0 w 99"/>
                <a:gd name="T25" fmla="*/ 1 h 120"/>
                <a:gd name="T26" fmla="*/ 0 w 99"/>
                <a:gd name="T27" fmla="*/ 1 h 120"/>
                <a:gd name="T28" fmla="*/ 0 w 99"/>
                <a:gd name="T29" fmla="*/ 1 h 120"/>
                <a:gd name="T30" fmla="*/ 0 w 99"/>
                <a:gd name="T31" fmla="*/ 1 h 120"/>
                <a:gd name="T32" fmla="*/ 0 w 99"/>
                <a:gd name="T33" fmla="*/ 1 h 120"/>
                <a:gd name="T34" fmla="*/ 0 w 99"/>
                <a:gd name="T35" fmla="*/ 1 h 120"/>
                <a:gd name="T36" fmla="*/ 0 w 99"/>
                <a:gd name="T37" fmla="*/ 1 h 120"/>
                <a:gd name="T38" fmla="*/ 0 w 99"/>
                <a:gd name="T39" fmla="*/ 1 h 120"/>
                <a:gd name="T40" fmla="*/ 0 w 99"/>
                <a:gd name="T41" fmla="*/ 1 h 120"/>
                <a:gd name="T42" fmla="*/ 0 w 99"/>
                <a:gd name="T43" fmla="*/ 1 h 120"/>
                <a:gd name="T44" fmla="*/ 0 w 99"/>
                <a:gd name="T45" fmla="*/ 1 h 120"/>
                <a:gd name="T46" fmla="*/ 0 w 99"/>
                <a:gd name="T47" fmla="*/ 1 h 120"/>
                <a:gd name="T48" fmla="*/ 0 w 99"/>
                <a:gd name="T49" fmla="*/ 1 h 12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99"/>
                <a:gd name="T76" fmla="*/ 0 h 120"/>
                <a:gd name="T77" fmla="*/ 99 w 99"/>
                <a:gd name="T78" fmla="*/ 120 h 12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99" h="120">
                  <a:moveTo>
                    <a:pt x="99" y="29"/>
                  </a:moveTo>
                  <a:lnTo>
                    <a:pt x="86" y="17"/>
                  </a:lnTo>
                  <a:lnTo>
                    <a:pt x="74" y="11"/>
                  </a:lnTo>
                  <a:lnTo>
                    <a:pt x="61" y="5"/>
                  </a:lnTo>
                  <a:lnTo>
                    <a:pt x="50" y="3"/>
                  </a:lnTo>
                  <a:lnTo>
                    <a:pt x="37" y="0"/>
                  </a:lnTo>
                  <a:lnTo>
                    <a:pt x="24" y="0"/>
                  </a:lnTo>
                  <a:lnTo>
                    <a:pt x="11" y="0"/>
                  </a:lnTo>
                  <a:lnTo>
                    <a:pt x="0" y="2"/>
                  </a:lnTo>
                  <a:lnTo>
                    <a:pt x="2" y="20"/>
                  </a:lnTo>
                  <a:lnTo>
                    <a:pt x="7" y="39"/>
                  </a:lnTo>
                  <a:lnTo>
                    <a:pt x="13" y="58"/>
                  </a:lnTo>
                  <a:lnTo>
                    <a:pt x="23" y="75"/>
                  </a:lnTo>
                  <a:lnTo>
                    <a:pt x="34" y="88"/>
                  </a:lnTo>
                  <a:lnTo>
                    <a:pt x="50" y="101"/>
                  </a:lnTo>
                  <a:lnTo>
                    <a:pt x="68" y="111"/>
                  </a:lnTo>
                  <a:lnTo>
                    <a:pt x="92" y="120"/>
                  </a:lnTo>
                  <a:lnTo>
                    <a:pt x="86" y="109"/>
                  </a:lnTo>
                  <a:lnTo>
                    <a:pt x="85" y="97"/>
                  </a:lnTo>
                  <a:lnTo>
                    <a:pt x="83" y="85"/>
                  </a:lnTo>
                  <a:lnTo>
                    <a:pt x="85" y="75"/>
                  </a:lnTo>
                  <a:lnTo>
                    <a:pt x="85" y="63"/>
                  </a:lnTo>
                  <a:lnTo>
                    <a:pt x="89" y="51"/>
                  </a:lnTo>
                  <a:lnTo>
                    <a:pt x="93" y="39"/>
                  </a:lnTo>
                  <a:lnTo>
                    <a:pt x="99" y="29"/>
                  </a:lnTo>
                  <a:close/>
                </a:path>
              </a:pathLst>
            </a:custGeom>
            <a:solidFill>
              <a:srgbClr val="FFFFC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013" name="Freeform 79"/>
            <p:cNvSpPr>
              <a:spLocks/>
            </p:cNvSpPr>
            <p:nvPr/>
          </p:nvSpPr>
          <p:spPr bwMode="auto">
            <a:xfrm>
              <a:off x="5179" y="2802"/>
              <a:ext cx="18" cy="42"/>
            </a:xfrm>
            <a:custGeom>
              <a:avLst/>
              <a:gdLst>
                <a:gd name="T0" fmla="*/ 0 w 52"/>
                <a:gd name="T1" fmla="*/ 0 h 85"/>
                <a:gd name="T2" fmla="*/ 0 w 52"/>
                <a:gd name="T3" fmla="*/ 0 h 85"/>
                <a:gd name="T4" fmla="*/ 0 w 52"/>
                <a:gd name="T5" fmla="*/ 0 h 85"/>
                <a:gd name="T6" fmla="*/ 0 w 52"/>
                <a:gd name="T7" fmla="*/ 0 h 85"/>
                <a:gd name="T8" fmla="*/ 0 w 52"/>
                <a:gd name="T9" fmla="*/ 0 h 85"/>
                <a:gd name="T10" fmla="*/ 0 w 52"/>
                <a:gd name="T11" fmla="*/ 0 h 85"/>
                <a:gd name="T12" fmla="*/ 0 w 52"/>
                <a:gd name="T13" fmla="*/ 0 h 85"/>
                <a:gd name="T14" fmla="*/ 0 w 52"/>
                <a:gd name="T15" fmla="*/ 0 h 85"/>
                <a:gd name="T16" fmla="*/ 0 w 52"/>
                <a:gd name="T17" fmla="*/ 0 h 85"/>
                <a:gd name="T18" fmla="*/ 0 w 52"/>
                <a:gd name="T19" fmla="*/ 0 h 85"/>
                <a:gd name="T20" fmla="*/ 0 w 52"/>
                <a:gd name="T21" fmla="*/ 0 h 85"/>
                <a:gd name="T22" fmla="*/ 0 w 52"/>
                <a:gd name="T23" fmla="*/ 0 h 85"/>
                <a:gd name="T24" fmla="*/ 0 w 52"/>
                <a:gd name="T25" fmla="*/ 0 h 85"/>
                <a:gd name="T26" fmla="*/ 0 w 52"/>
                <a:gd name="T27" fmla="*/ 0 h 85"/>
                <a:gd name="T28" fmla="*/ 0 w 52"/>
                <a:gd name="T29" fmla="*/ 0 h 85"/>
                <a:gd name="T30" fmla="*/ 0 w 52"/>
                <a:gd name="T31" fmla="*/ 0 h 85"/>
                <a:gd name="T32" fmla="*/ 0 w 52"/>
                <a:gd name="T33" fmla="*/ 0 h 85"/>
                <a:gd name="T34" fmla="*/ 0 w 52"/>
                <a:gd name="T35" fmla="*/ 0 h 85"/>
                <a:gd name="T36" fmla="*/ 0 w 52"/>
                <a:gd name="T37" fmla="*/ 0 h 85"/>
                <a:gd name="T38" fmla="*/ 0 w 52"/>
                <a:gd name="T39" fmla="*/ 0 h 85"/>
                <a:gd name="T40" fmla="*/ 0 w 52"/>
                <a:gd name="T41" fmla="*/ 0 h 85"/>
                <a:gd name="T42" fmla="*/ 0 w 52"/>
                <a:gd name="T43" fmla="*/ 0 h 85"/>
                <a:gd name="T44" fmla="*/ 0 w 52"/>
                <a:gd name="T45" fmla="*/ 0 h 8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52"/>
                <a:gd name="T70" fmla="*/ 0 h 85"/>
                <a:gd name="T71" fmla="*/ 52 w 52"/>
                <a:gd name="T72" fmla="*/ 85 h 85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52" h="85">
                  <a:moveTo>
                    <a:pt x="0" y="20"/>
                  </a:moveTo>
                  <a:lnTo>
                    <a:pt x="6" y="12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8" y="0"/>
                  </a:lnTo>
                  <a:lnTo>
                    <a:pt x="52" y="1"/>
                  </a:lnTo>
                  <a:lnTo>
                    <a:pt x="50" y="14"/>
                  </a:lnTo>
                  <a:lnTo>
                    <a:pt x="47" y="27"/>
                  </a:lnTo>
                  <a:lnTo>
                    <a:pt x="43" y="39"/>
                  </a:lnTo>
                  <a:lnTo>
                    <a:pt x="40" y="52"/>
                  </a:lnTo>
                  <a:lnTo>
                    <a:pt x="33" y="61"/>
                  </a:lnTo>
                  <a:lnTo>
                    <a:pt x="26" y="71"/>
                  </a:lnTo>
                  <a:lnTo>
                    <a:pt x="16" y="78"/>
                  </a:lnTo>
                  <a:lnTo>
                    <a:pt x="6" y="85"/>
                  </a:lnTo>
                  <a:lnTo>
                    <a:pt x="6" y="76"/>
                  </a:lnTo>
                  <a:lnTo>
                    <a:pt x="7" y="68"/>
                  </a:lnTo>
                  <a:lnTo>
                    <a:pt x="7" y="60"/>
                  </a:lnTo>
                  <a:lnTo>
                    <a:pt x="7" y="52"/>
                  </a:lnTo>
                  <a:lnTo>
                    <a:pt x="4" y="43"/>
                  </a:lnTo>
                  <a:lnTo>
                    <a:pt x="3" y="35"/>
                  </a:lnTo>
                  <a:lnTo>
                    <a:pt x="2" y="27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FFFFC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014" name="Freeform 80"/>
            <p:cNvSpPr>
              <a:spLocks/>
            </p:cNvSpPr>
            <p:nvPr/>
          </p:nvSpPr>
          <p:spPr bwMode="auto">
            <a:xfrm>
              <a:off x="5106" y="2827"/>
              <a:ext cx="23" cy="49"/>
            </a:xfrm>
            <a:custGeom>
              <a:avLst/>
              <a:gdLst>
                <a:gd name="T0" fmla="*/ 0 w 69"/>
                <a:gd name="T1" fmla="*/ 0 h 99"/>
                <a:gd name="T2" fmla="*/ 0 w 69"/>
                <a:gd name="T3" fmla="*/ 0 h 99"/>
                <a:gd name="T4" fmla="*/ 0 w 69"/>
                <a:gd name="T5" fmla="*/ 0 h 99"/>
                <a:gd name="T6" fmla="*/ 0 w 69"/>
                <a:gd name="T7" fmla="*/ 0 h 99"/>
                <a:gd name="T8" fmla="*/ 0 w 69"/>
                <a:gd name="T9" fmla="*/ 0 h 99"/>
                <a:gd name="T10" fmla="*/ 0 w 69"/>
                <a:gd name="T11" fmla="*/ 0 h 99"/>
                <a:gd name="T12" fmla="*/ 0 w 69"/>
                <a:gd name="T13" fmla="*/ 0 h 99"/>
                <a:gd name="T14" fmla="*/ 0 w 69"/>
                <a:gd name="T15" fmla="*/ 0 h 99"/>
                <a:gd name="T16" fmla="*/ 0 w 69"/>
                <a:gd name="T17" fmla="*/ 0 h 99"/>
                <a:gd name="T18" fmla="*/ 0 w 69"/>
                <a:gd name="T19" fmla="*/ 0 h 99"/>
                <a:gd name="T20" fmla="*/ 0 w 69"/>
                <a:gd name="T21" fmla="*/ 0 h 99"/>
                <a:gd name="T22" fmla="*/ 0 w 69"/>
                <a:gd name="T23" fmla="*/ 0 h 99"/>
                <a:gd name="T24" fmla="*/ 0 w 69"/>
                <a:gd name="T25" fmla="*/ 0 h 99"/>
                <a:gd name="T26" fmla="*/ 0 w 69"/>
                <a:gd name="T27" fmla="*/ 0 h 99"/>
                <a:gd name="T28" fmla="*/ 0 w 69"/>
                <a:gd name="T29" fmla="*/ 0 h 99"/>
                <a:gd name="T30" fmla="*/ 0 w 69"/>
                <a:gd name="T31" fmla="*/ 0 h 99"/>
                <a:gd name="T32" fmla="*/ 0 w 69"/>
                <a:gd name="T33" fmla="*/ 0 h 99"/>
                <a:gd name="T34" fmla="*/ 0 w 69"/>
                <a:gd name="T35" fmla="*/ 0 h 99"/>
                <a:gd name="T36" fmla="*/ 0 w 69"/>
                <a:gd name="T37" fmla="*/ 0 h 99"/>
                <a:gd name="T38" fmla="*/ 0 w 69"/>
                <a:gd name="T39" fmla="*/ 0 h 99"/>
                <a:gd name="T40" fmla="*/ 0 w 69"/>
                <a:gd name="T41" fmla="*/ 0 h 99"/>
                <a:gd name="T42" fmla="*/ 0 w 69"/>
                <a:gd name="T43" fmla="*/ 0 h 99"/>
                <a:gd name="T44" fmla="*/ 0 w 69"/>
                <a:gd name="T45" fmla="*/ 0 h 99"/>
                <a:gd name="T46" fmla="*/ 0 w 69"/>
                <a:gd name="T47" fmla="*/ 0 h 99"/>
                <a:gd name="T48" fmla="*/ 0 w 69"/>
                <a:gd name="T49" fmla="*/ 0 h 9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69"/>
                <a:gd name="T76" fmla="*/ 0 h 99"/>
                <a:gd name="T77" fmla="*/ 69 w 69"/>
                <a:gd name="T78" fmla="*/ 99 h 99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69" h="99">
                  <a:moveTo>
                    <a:pt x="69" y="27"/>
                  </a:moveTo>
                  <a:lnTo>
                    <a:pt x="62" y="19"/>
                  </a:lnTo>
                  <a:lnTo>
                    <a:pt x="55" y="13"/>
                  </a:lnTo>
                  <a:lnTo>
                    <a:pt x="48" y="7"/>
                  </a:lnTo>
                  <a:lnTo>
                    <a:pt x="41" y="4"/>
                  </a:lnTo>
                  <a:lnTo>
                    <a:pt x="31" y="0"/>
                  </a:lnTo>
                  <a:lnTo>
                    <a:pt x="23" y="0"/>
                  </a:lnTo>
                  <a:lnTo>
                    <a:pt x="11" y="0"/>
                  </a:lnTo>
                  <a:lnTo>
                    <a:pt x="0" y="4"/>
                  </a:lnTo>
                  <a:lnTo>
                    <a:pt x="1" y="14"/>
                  </a:lnTo>
                  <a:lnTo>
                    <a:pt x="4" y="24"/>
                  </a:lnTo>
                  <a:lnTo>
                    <a:pt x="7" y="35"/>
                  </a:lnTo>
                  <a:lnTo>
                    <a:pt x="11" y="47"/>
                  </a:lnTo>
                  <a:lnTo>
                    <a:pt x="13" y="58"/>
                  </a:lnTo>
                  <a:lnTo>
                    <a:pt x="14" y="70"/>
                  </a:lnTo>
                  <a:lnTo>
                    <a:pt x="14" y="83"/>
                  </a:lnTo>
                  <a:lnTo>
                    <a:pt x="14" y="99"/>
                  </a:lnTo>
                  <a:lnTo>
                    <a:pt x="21" y="95"/>
                  </a:lnTo>
                  <a:lnTo>
                    <a:pt x="28" y="90"/>
                  </a:lnTo>
                  <a:lnTo>
                    <a:pt x="35" y="82"/>
                  </a:lnTo>
                  <a:lnTo>
                    <a:pt x="44" y="73"/>
                  </a:lnTo>
                  <a:lnTo>
                    <a:pt x="49" y="61"/>
                  </a:lnTo>
                  <a:lnTo>
                    <a:pt x="56" y="51"/>
                  </a:lnTo>
                  <a:lnTo>
                    <a:pt x="62" y="39"/>
                  </a:lnTo>
                  <a:lnTo>
                    <a:pt x="69" y="27"/>
                  </a:lnTo>
                  <a:close/>
                </a:path>
              </a:pathLst>
            </a:custGeom>
            <a:solidFill>
              <a:srgbClr val="FFFFC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015" name="Freeform 81"/>
            <p:cNvSpPr>
              <a:spLocks/>
            </p:cNvSpPr>
            <p:nvPr/>
          </p:nvSpPr>
          <p:spPr bwMode="auto">
            <a:xfrm>
              <a:off x="4552" y="2794"/>
              <a:ext cx="134" cy="139"/>
            </a:xfrm>
            <a:custGeom>
              <a:avLst/>
              <a:gdLst>
                <a:gd name="T0" fmla="*/ 0 w 402"/>
                <a:gd name="T1" fmla="*/ 0 h 279"/>
                <a:gd name="T2" fmla="*/ 0 w 402"/>
                <a:gd name="T3" fmla="*/ 0 h 279"/>
                <a:gd name="T4" fmla="*/ 0 w 402"/>
                <a:gd name="T5" fmla="*/ 0 h 279"/>
                <a:gd name="T6" fmla="*/ 0 w 402"/>
                <a:gd name="T7" fmla="*/ 0 h 279"/>
                <a:gd name="T8" fmla="*/ 0 w 402"/>
                <a:gd name="T9" fmla="*/ 0 h 279"/>
                <a:gd name="T10" fmla="*/ 0 w 402"/>
                <a:gd name="T11" fmla="*/ 0 h 279"/>
                <a:gd name="T12" fmla="*/ 0 w 402"/>
                <a:gd name="T13" fmla="*/ 0 h 279"/>
                <a:gd name="T14" fmla="*/ 0 w 402"/>
                <a:gd name="T15" fmla="*/ 0 h 279"/>
                <a:gd name="T16" fmla="*/ 0 w 402"/>
                <a:gd name="T17" fmla="*/ 0 h 279"/>
                <a:gd name="T18" fmla="*/ 0 w 402"/>
                <a:gd name="T19" fmla="*/ 0 h 279"/>
                <a:gd name="T20" fmla="*/ 0 w 402"/>
                <a:gd name="T21" fmla="*/ 0 h 279"/>
                <a:gd name="T22" fmla="*/ 0 w 402"/>
                <a:gd name="T23" fmla="*/ 0 h 279"/>
                <a:gd name="T24" fmla="*/ 0 w 402"/>
                <a:gd name="T25" fmla="*/ 0 h 279"/>
                <a:gd name="T26" fmla="*/ 0 w 402"/>
                <a:gd name="T27" fmla="*/ 0 h 279"/>
                <a:gd name="T28" fmla="*/ 0 w 402"/>
                <a:gd name="T29" fmla="*/ 0 h 279"/>
                <a:gd name="T30" fmla="*/ 0 w 402"/>
                <a:gd name="T31" fmla="*/ 0 h 279"/>
                <a:gd name="T32" fmla="*/ 0 w 402"/>
                <a:gd name="T33" fmla="*/ 0 h 279"/>
                <a:gd name="T34" fmla="*/ 0 w 402"/>
                <a:gd name="T35" fmla="*/ 0 h 279"/>
                <a:gd name="T36" fmla="*/ 0 w 402"/>
                <a:gd name="T37" fmla="*/ 0 h 279"/>
                <a:gd name="T38" fmla="*/ 0 w 402"/>
                <a:gd name="T39" fmla="*/ 1 h 279"/>
                <a:gd name="T40" fmla="*/ 0 w 402"/>
                <a:gd name="T41" fmla="*/ 1 h 279"/>
                <a:gd name="T42" fmla="*/ 0 w 402"/>
                <a:gd name="T43" fmla="*/ 1 h 279"/>
                <a:gd name="T44" fmla="*/ 0 w 402"/>
                <a:gd name="T45" fmla="*/ 1 h 279"/>
                <a:gd name="T46" fmla="*/ 0 w 402"/>
                <a:gd name="T47" fmla="*/ 1 h 279"/>
                <a:gd name="T48" fmla="*/ 0 w 402"/>
                <a:gd name="T49" fmla="*/ 0 h 27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402"/>
                <a:gd name="T76" fmla="*/ 0 h 279"/>
                <a:gd name="T77" fmla="*/ 402 w 402"/>
                <a:gd name="T78" fmla="*/ 279 h 279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402" h="279">
                  <a:moveTo>
                    <a:pt x="242" y="253"/>
                  </a:moveTo>
                  <a:lnTo>
                    <a:pt x="293" y="225"/>
                  </a:lnTo>
                  <a:lnTo>
                    <a:pt x="333" y="197"/>
                  </a:lnTo>
                  <a:lnTo>
                    <a:pt x="362" y="167"/>
                  </a:lnTo>
                  <a:lnTo>
                    <a:pt x="385" y="137"/>
                  </a:lnTo>
                  <a:lnTo>
                    <a:pt x="396" y="103"/>
                  </a:lnTo>
                  <a:lnTo>
                    <a:pt x="402" y="71"/>
                  </a:lnTo>
                  <a:lnTo>
                    <a:pt x="399" y="35"/>
                  </a:lnTo>
                  <a:lnTo>
                    <a:pt x="392" y="0"/>
                  </a:lnTo>
                  <a:lnTo>
                    <a:pt x="357" y="39"/>
                  </a:lnTo>
                  <a:lnTo>
                    <a:pt x="309" y="63"/>
                  </a:lnTo>
                  <a:lnTo>
                    <a:pt x="252" y="74"/>
                  </a:lnTo>
                  <a:lnTo>
                    <a:pt x="192" y="84"/>
                  </a:lnTo>
                  <a:lnTo>
                    <a:pt x="131" y="93"/>
                  </a:lnTo>
                  <a:lnTo>
                    <a:pt x="76" y="112"/>
                  </a:lnTo>
                  <a:lnTo>
                    <a:pt x="31" y="146"/>
                  </a:lnTo>
                  <a:lnTo>
                    <a:pt x="0" y="202"/>
                  </a:lnTo>
                  <a:lnTo>
                    <a:pt x="12" y="229"/>
                  </a:lnTo>
                  <a:lnTo>
                    <a:pt x="31" y="251"/>
                  </a:lnTo>
                  <a:lnTo>
                    <a:pt x="53" y="266"/>
                  </a:lnTo>
                  <a:lnTo>
                    <a:pt x="81" y="277"/>
                  </a:lnTo>
                  <a:lnTo>
                    <a:pt x="114" y="279"/>
                  </a:lnTo>
                  <a:lnTo>
                    <a:pt x="152" y="277"/>
                  </a:lnTo>
                  <a:lnTo>
                    <a:pt x="194" y="268"/>
                  </a:lnTo>
                  <a:lnTo>
                    <a:pt x="242" y="253"/>
                  </a:lnTo>
                  <a:close/>
                </a:path>
              </a:pathLst>
            </a:custGeom>
            <a:solidFill>
              <a:srgbClr val="52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016" name="Freeform 82"/>
            <p:cNvSpPr>
              <a:spLocks/>
            </p:cNvSpPr>
            <p:nvPr/>
          </p:nvSpPr>
          <p:spPr bwMode="auto">
            <a:xfrm>
              <a:off x="4580" y="2816"/>
              <a:ext cx="106" cy="98"/>
            </a:xfrm>
            <a:custGeom>
              <a:avLst/>
              <a:gdLst>
                <a:gd name="T0" fmla="*/ 0 w 319"/>
                <a:gd name="T1" fmla="*/ 1 h 196"/>
                <a:gd name="T2" fmla="*/ 0 w 319"/>
                <a:gd name="T3" fmla="*/ 1 h 196"/>
                <a:gd name="T4" fmla="*/ 0 w 319"/>
                <a:gd name="T5" fmla="*/ 1 h 196"/>
                <a:gd name="T6" fmla="*/ 0 w 319"/>
                <a:gd name="T7" fmla="*/ 1 h 196"/>
                <a:gd name="T8" fmla="*/ 0 w 319"/>
                <a:gd name="T9" fmla="*/ 1 h 196"/>
                <a:gd name="T10" fmla="*/ 0 w 319"/>
                <a:gd name="T11" fmla="*/ 1 h 196"/>
                <a:gd name="T12" fmla="*/ 0 w 319"/>
                <a:gd name="T13" fmla="*/ 1 h 196"/>
                <a:gd name="T14" fmla="*/ 0 w 319"/>
                <a:gd name="T15" fmla="*/ 1 h 196"/>
                <a:gd name="T16" fmla="*/ 0 w 319"/>
                <a:gd name="T17" fmla="*/ 0 h 196"/>
                <a:gd name="T18" fmla="*/ 0 w 319"/>
                <a:gd name="T19" fmla="*/ 1 h 196"/>
                <a:gd name="T20" fmla="*/ 0 w 319"/>
                <a:gd name="T21" fmla="*/ 1 h 196"/>
                <a:gd name="T22" fmla="*/ 0 w 319"/>
                <a:gd name="T23" fmla="*/ 1 h 196"/>
                <a:gd name="T24" fmla="*/ 0 w 319"/>
                <a:gd name="T25" fmla="*/ 1 h 196"/>
                <a:gd name="T26" fmla="*/ 0 w 319"/>
                <a:gd name="T27" fmla="*/ 1 h 196"/>
                <a:gd name="T28" fmla="*/ 0 w 319"/>
                <a:gd name="T29" fmla="*/ 1 h 196"/>
                <a:gd name="T30" fmla="*/ 0 w 319"/>
                <a:gd name="T31" fmla="*/ 1 h 196"/>
                <a:gd name="T32" fmla="*/ 0 w 319"/>
                <a:gd name="T33" fmla="*/ 1 h 196"/>
                <a:gd name="T34" fmla="*/ 0 w 319"/>
                <a:gd name="T35" fmla="*/ 1 h 196"/>
                <a:gd name="T36" fmla="*/ 0 w 319"/>
                <a:gd name="T37" fmla="*/ 1 h 196"/>
                <a:gd name="T38" fmla="*/ 0 w 319"/>
                <a:gd name="T39" fmla="*/ 1 h 196"/>
                <a:gd name="T40" fmla="*/ 0 w 319"/>
                <a:gd name="T41" fmla="*/ 1 h 196"/>
                <a:gd name="T42" fmla="*/ 0 w 319"/>
                <a:gd name="T43" fmla="*/ 1 h 196"/>
                <a:gd name="T44" fmla="*/ 0 w 319"/>
                <a:gd name="T45" fmla="*/ 1 h 196"/>
                <a:gd name="T46" fmla="*/ 0 w 319"/>
                <a:gd name="T47" fmla="*/ 1 h 196"/>
                <a:gd name="T48" fmla="*/ 0 w 319"/>
                <a:gd name="T49" fmla="*/ 1 h 19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19"/>
                <a:gd name="T76" fmla="*/ 0 h 196"/>
                <a:gd name="T77" fmla="*/ 319 w 319"/>
                <a:gd name="T78" fmla="*/ 196 h 19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19" h="196">
                  <a:moveTo>
                    <a:pt x="159" y="178"/>
                  </a:moveTo>
                  <a:lnTo>
                    <a:pt x="200" y="158"/>
                  </a:lnTo>
                  <a:lnTo>
                    <a:pt x="234" y="139"/>
                  </a:lnTo>
                  <a:lnTo>
                    <a:pt x="262" y="118"/>
                  </a:lnTo>
                  <a:lnTo>
                    <a:pt x="285" y="97"/>
                  </a:lnTo>
                  <a:lnTo>
                    <a:pt x="299" y="74"/>
                  </a:lnTo>
                  <a:lnTo>
                    <a:pt x="310" y="50"/>
                  </a:lnTo>
                  <a:lnTo>
                    <a:pt x="316" y="25"/>
                  </a:lnTo>
                  <a:lnTo>
                    <a:pt x="319" y="0"/>
                  </a:lnTo>
                  <a:lnTo>
                    <a:pt x="285" y="28"/>
                  </a:lnTo>
                  <a:lnTo>
                    <a:pt x="247" y="44"/>
                  </a:lnTo>
                  <a:lnTo>
                    <a:pt x="205" y="51"/>
                  </a:lnTo>
                  <a:lnTo>
                    <a:pt x="161" y="58"/>
                  </a:lnTo>
                  <a:lnTo>
                    <a:pt x="116" y="64"/>
                  </a:lnTo>
                  <a:lnTo>
                    <a:pt x="73" y="79"/>
                  </a:lnTo>
                  <a:lnTo>
                    <a:pt x="32" y="104"/>
                  </a:lnTo>
                  <a:lnTo>
                    <a:pt x="0" y="144"/>
                  </a:lnTo>
                  <a:lnTo>
                    <a:pt x="3" y="162"/>
                  </a:lnTo>
                  <a:lnTo>
                    <a:pt x="11" y="177"/>
                  </a:lnTo>
                  <a:lnTo>
                    <a:pt x="24" y="187"/>
                  </a:lnTo>
                  <a:lnTo>
                    <a:pt x="41" y="195"/>
                  </a:lnTo>
                  <a:lnTo>
                    <a:pt x="62" y="196"/>
                  </a:lnTo>
                  <a:lnTo>
                    <a:pt x="90" y="194"/>
                  </a:lnTo>
                  <a:lnTo>
                    <a:pt x="121" y="187"/>
                  </a:lnTo>
                  <a:lnTo>
                    <a:pt x="159" y="178"/>
                  </a:lnTo>
                  <a:close/>
                </a:path>
              </a:pathLst>
            </a:custGeom>
            <a:solidFill>
              <a:srgbClr val="8C382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017" name="Freeform 83"/>
            <p:cNvSpPr>
              <a:spLocks/>
            </p:cNvSpPr>
            <p:nvPr/>
          </p:nvSpPr>
          <p:spPr bwMode="auto">
            <a:xfrm>
              <a:off x="4615" y="2787"/>
              <a:ext cx="177" cy="140"/>
            </a:xfrm>
            <a:custGeom>
              <a:avLst/>
              <a:gdLst>
                <a:gd name="T0" fmla="*/ 0 w 532"/>
                <a:gd name="T1" fmla="*/ 1 h 281"/>
                <a:gd name="T2" fmla="*/ 0 w 532"/>
                <a:gd name="T3" fmla="*/ 0 h 281"/>
                <a:gd name="T4" fmla="*/ 0 w 532"/>
                <a:gd name="T5" fmla="*/ 0 h 281"/>
                <a:gd name="T6" fmla="*/ 0 w 532"/>
                <a:gd name="T7" fmla="*/ 0 h 281"/>
                <a:gd name="T8" fmla="*/ 0 w 532"/>
                <a:gd name="T9" fmla="*/ 0 h 281"/>
                <a:gd name="T10" fmla="*/ 0 w 532"/>
                <a:gd name="T11" fmla="*/ 0 h 281"/>
                <a:gd name="T12" fmla="*/ 0 w 532"/>
                <a:gd name="T13" fmla="*/ 0 h 281"/>
                <a:gd name="T14" fmla="*/ 0 w 532"/>
                <a:gd name="T15" fmla="*/ 0 h 281"/>
                <a:gd name="T16" fmla="*/ 0 w 532"/>
                <a:gd name="T17" fmla="*/ 0 h 281"/>
                <a:gd name="T18" fmla="*/ 0 w 532"/>
                <a:gd name="T19" fmla="*/ 0 h 281"/>
                <a:gd name="T20" fmla="*/ 0 w 532"/>
                <a:gd name="T21" fmla="*/ 0 h 281"/>
                <a:gd name="T22" fmla="*/ 0 w 532"/>
                <a:gd name="T23" fmla="*/ 0 h 281"/>
                <a:gd name="T24" fmla="*/ 0 w 532"/>
                <a:gd name="T25" fmla="*/ 0 h 281"/>
                <a:gd name="T26" fmla="*/ 0 w 532"/>
                <a:gd name="T27" fmla="*/ 0 h 281"/>
                <a:gd name="T28" fmla="*/ 0 w 532"/>
                <a:gd name="T29" fmla="*/ 0 h 281"/>
                <a:gd name="T30" fmla="*/ 0 w 532"/>
                <a:gd name="T31" fmla="*/ 0 h 281"/>
                <a:gd name="T32" fmla="*/ 0 w 532"/>
                <a:gd name="T33" fmla="*/ 0 h 281"/>
                <a:gd name="T34" fmla="*/ 0 w 532"/>
                <a:gd name="T35" fmla="*/ 0 h 281"/>
                <a:gd name="T36" fmla="*/ 0 w 532"/>
                <a:gd name="T37" fmla="*/ 0 h 281"/>
                <a:gd name="T38" fmla="*/ 0 w 532"/>
                <a:gd name="T39" fmla="*/ 0 h 281"/>
                <a:gd name="T40" fmla="*/ 0 w 532"/>
                <a:gd name="T41" fmla="*/ 0 h 281"/>
                <a:gd name="T42" fmla="*/ 0 w 532"/>
                <a:gd name="T43" fmla="*/ 0 h 281"/>
                <a:gd name="T44" fmla="*/ 0 w 532"/>
                <a:gd name="T45" fmla="*/ 0 h 281"/>
                <a:gd name="T46" fmla="*/ 0 w 532"/>
                <a:gd name="T47" fmla="*/ 0 h 281"/>
                <a:gd name="T48" fmla="*/ 0 w 532"/>
                <a:gd name="T49" fmla="*/ 0 h 281"/>
                <a:gd name="T50" fmla="*/ 0 w 532"/>
                <a:gd name="T51" fmla="*/ 0 h 281"/>
                <a:gd name="T52" fmla="*/ 0 w 532"/>
                <a:gd name="T53" fmla="*/ 0 h 281"/>
                <a:gd name="T54" fmla="*/ 0 w 532"/>
                <a:gd name="T55" fmla="*/ 1 h 281"/>
                <a:gd name="T56" fmla="*/ 0 w 532"/>
                <a:gd name="T57" fmla="*/ 1 h 281"/>
                <a:gd name="T58" fmla="*/ 0 w 532"/>
                <a:gd name="T59" fmla="*/ 1 h 281"/>
                <a:gd name="T60" fmla="*/ 0 w 532"/>
                <a:gd name="T61" fmla="*/ 1 h 281"/>
                <a:gd name="T62" fmla="*/ 0 w 532"/>
                <a:gd name="T63" fmla="*/ 1 h 281"/>
                <a:gd name="T64" fmla="*/ 0 w 532"/>
                <a:gd name="T65" fmla="*/ 1 h 28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32"/>
                <a:gd name="T100" fmla="*/ 0 h 281"/>
                <a:gd name="T101" fmla="*/ 532 w 532"/>
                <a:gd name="T102" fmla="*/ 281 h 28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32" h="281">
                  <a:moveTo>
                    <a:pt x="243" y="257"/>
                  </a:moveTo>
                  <a:lnTo>
                    <a:pt x="363" y="212"/>
                  </a:lnTo>
                  <a:lnTo>
                    <a:pt x="449" y="171"/>
                  </a:lnTo>
                  <a:lnTo>
                    <a:pt x="506" y="134"/>
                  </a:lnTo>
                  <a:lnTo>
                    <a:pt x="532" y="102"/>
                  </a:lnTo>
                  <a:lnTo>
                    <a:pt x="531" y="72"/>
                  </a:lnTo>
                  <a:lnTo>
                    <a:pt x="507" y="47"/>
                  </a:lnTo>
                  <a:lnTo>
                    <a:pt x="460" y="23"/>
                  </a:lnTo>
                  <a:lnTo>
                    <a:pt x="394" y="4"/>
                  </a:lnTo>
                  <a:lnTo>
                    <a:pt x="356" y="3"/>
                  </a:lnTo>
                  <a:lnTo>
                    <a:pt x="319" y="1"/>
                  </a:lnTo>
                  <a:lnTo>
                    <a:pt x="283" y="0"/>
                  </a:lnTo>
                  <a:lnTo>
                    <a:pt x="253" y="4"/>
                  </a:lnTo>
                  <a:lnTo>
                    <a:pt x="228" y="10"/>
                  </a:lnTo>
                  <a:lnTo>
                    <a:pt x="212" y="25"/>
                  </a:lnTo>
                  <a:lnTo>
                    <a:pt x="205" y="48"/>
                  </a:lnTo>
                  <a:lnTo>
                    <a:pt x="211" y="84"/>
                  </a:lnTo>
                  <a:lnTo>
                    <a:pt x="177" y="87"/>
                  </a:lnTo>
                  <a:lnTo>
                    <a:pt x="144" y="93"/>
                  </a:lnTo>
                  <a:lnTo>
                    <a:pt x="113" y="99"/>
                  </a:lnTo>
                  <a:lnTo>
                    <a:pt x="85" y="111"/>
                  </a:lnTo>
                  <a:lnTo>
                    <a:pt x="57" y="125"/>
                  </a:lnTo>
                  <a:lnTo>
                    <a:pt x="34" y="146"/>
                  </a:lnTo>
                  <a:lnTo>
                    <a:pt x="14" y="172"/>
                  </a:lnTo>
                  <a:lnTo>
                    <a:pt x="0" y="206"/>
                  </a:lnTo>
                  <a:lnTo>
                    <a:pt x="13" y="232"/>
                  </a:lnTo>
                  <a:lnTo>
                    <a:pt x="31" y="253"/>
                  </a:lnTo>
                  <a:lnTo>
                    <a:pt x="54" y="268"/>
                  </a:lnTo>
                  <a:lnTo>
                    <a:pt x="84" y="278"/>
                  </a:lnTo>
                  <a:lnTo>
                    <a:pt x="116" y="281"/>
                  </a:lnTo>
                  <a:lnTo>
                    <a:pt x="153" y="279"/>
                  </a:lnTo>
                  <a:lnTo>
                    <a:pt x="195" y="270"/>
                  </a:lnTo>
                  <a:lnTo>
                    <a:pt x="243" y="257"/>
                  </a:lnTo>
                  <a:close/>
                </a:path>
              </a:pathLst>
            </a:custGeom>
            <a:solidFill>
              <a:srgbClr val="802B21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018" name="Freeform 84"/>
            <p:cNvSpPr>
              <a:spLocks/>
            </p:cNvSpPr>
            <p:nvPr/>
          </p:nvSpPr>
          <p:spPr bwMode="auto">
            <a:xfrm>
              <a:off x="4653" y="2813"/>
              <a:ext cx="110" cy="88"/>
            </a:xfrm>
            <a:custGeom>
              <a:avLst/>
              <a:gdLst>
                <a:gd name="T0" fmla="*/ 0 w 331"/>
                <a:gd name="T1" fmla="*/ 1 h 175"/>
                <a:gd name="T2" fmla="*/ 0 w 331"/>
                <a:gd name="T3" fmla="*/ 1 h 175"/>
                <a:gd name="T4" fmla="*/ 0 w 331"/>
                <a:gd name="T5" fmla="*/ 1 h 175"/>
                <a:gd name="T6" fmla="*/ 0 w 331"/>
                <a:gd name="T7" fmla="*/ 1 h 175"/>
                <a:gd name="T8" fmla="*/ 0 w 331"/>
                <a:gd name="T9" fmla="*/ 1 h 175"/>
                <a:gd name="T10" fmla="*/ 0 w 331"/>
                <a:gd name="T11" fmla="*/ 1 h 175"/>
                <a:gd name="T12" fmla="*/ 0 w 331"/>
                <a:gd name="T13" fmla="*/ 1 h 175"/>
                <a:gd name="T14" fmla="*/ 0 w 331"/>
                <a:gd name="T15" fmla="*/ 1 h 175"/>
                <a:gd name="T16" fmla="*/ 0 w 331"/>
                <a:gd name="T17" fmla="*/ 1 h 175"/>
                <a:gd name="T18" fmla="*/ 0 w 331"/>
                <a:gd name="T19" fmla="*/ 1 h 175"/>
                <a:gd name="T20" fmla="*/ 0 w 331"/>
                <a:gd name="T21" fmla="*/ 0 h 175"/>
                <a:gd name="T22" fmla="*/ 0 w 331"/>
                <a:gd name="T23" fmla="*/ 0 h 175"/>
                <a:gd name="T24" fmla="*/ 0 w 331"/>
                <a:gd name="T25" fmla="*/ 1 h 175"/>
                <a:gd name="T26" fmla="*/ 0 w 331"/>
                <a:gd name="T27" fmla="*/ 1 h 175"/>
                <a:gd name="T28" fmla="*/ 0 w 331"/>
                <a:gd name="T29" fmla="*/ 1 h 175"/>
                <a:gd name="T30" fmla="*/ 0 w 331"/>
                <a:gd name="T31" fmla="*/ 1 h 175"/>
                <a:gd name="T32" fmla="*/ 0 w 331"/>
                <a:gd name="T33" fmla="*/ 1 h 175"/>
                <a:gd name="T34" fmla="*/ 0 w 331"/>
                <a:gd name="T35" fmla="*/ 1 h 175"/>
                <a:gd name="T36" fmla="*/ 0 w 331"/>
                <a:gd name="T37" fmla="*/ 1 h 175"/>
                <a:gd name="T38" fmla="*/ 0 w 331"/>
                <a:gd name="T39" fmla="*/ 1 h 175"/>
                <a:gd name="T40" fmla="*/ 0 w 331"/>
                <a:gd name="T41" fmla="*/ 1 h 175"/>
                <a:gd name="T42" fmla="*/ 0 w 331"/>
                <a:gd name="T43" fmla="*/ 1 h 175"/>
                <a:gd name="T44" fmla="*/ 0 w 331"/>
                <a:gd name="T45" fmla="*/ 1 h 175"/>
                <a:gd name="T46" fmla="*/ 0 w 331"/>
                <a:gd name="T47" fmla="*/ 1 h 175"/>
                <a:gd name="T48" fmla="*/ 0 w 331"/>
                <a:gd name="T49" fmla="*/ 1 h 175"/>
                <a:gd name="T50" fmla="*/ 0 w 331"/>
                <a:gd name="T51" fmla="*/ 1 h 175"/>
                <a:gd name="T52" fmla="*/ 0 w 331"/>
                <a:gd name="T53" fmla="*/ 1 h 175"/>
                <a:gd name="T54" fmla="*/ 0 w 331"/>
                <a:gd name="T55" fmla="*/ 1 h 175"/>
                <a:gd name="T56" fmla="*/ 0 w 331"/>
                <a:gd name="T57" fmla="*/ 1 h 175"/>
                <a:gd name="T58" fmla="*/ 0 w 331"/>
                <a:gd name="T59" fmla="*/ 1 h 175"/>
                <a:gd name="T60" fmla="*/ 0 w 331"/>
                <a:gd name="T61" fmla="*/ 1 h 175"/>
                <a:gd name="T62" fmla="*/ 0 w 331"/>
                <a:gd name="T63" fmla="*/ 1 h 175"/>
                <a:gd name="T64" fmla="*/ 0 w 331"/>
                <a:gd name="T65" fmla="*/ 1 h 17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31"/>
                <a:gd name="T100" fmla="*/ 0 h 175"/>
                <a:gd name="T101" fmla="*/ 331 w 331"/>
                <a:gd name="T102" fmla="*/ 175 h 17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31" h="175">
                  <a:moveTo>
                    <a:pt x="152" y="161"/>
                  </a:moveTo>
                  <a:lnTo>
                    <a:pt x="226" y="132"/>
                  </a:lnTo>
                  <a:lnTo>
                    <a:pt x="279" y="106"/>
                  </a:lnTo>
                  <a:lnTo>
                    <a:pt x="313" y="82"/>
                  </a:lnTo>
                  <a:lnTo>
                    <a:pt x="331" y="64"/>
                  </a:lnTo>
                  <a:lnTo>
                    <a:pt x="331" y="45"/>
                  </a:lnTo>
                  <a:lnTo>
                    <a:pt x="316" y="29"/>
                  </a:lnTo>
                  <a:lnTo>
                    <a:pt x="288" y="15"/>
                  </a:lnTo>
                  <a:lnTo>
                    <a:pt x="247" y="3"/>
                  </a:lnTo>
                  <a:lnTo>
                    <a:pt x="223" y="2"/>
                  </a:lnTo>
                  <a:lnTo>
                    <a:pt x="199" y="0"/>
                  </a:lnTo>
                  <a:lnTo>
                    <a:pt x="176" y="0"/>
                  </a:lnTo>
                  <a:lnTo>
                    <a:pt x="158" y="3"/>
                  </a:lnTo>
                  <a:lnTo>
                    <a:pt x="141" y="7"/>
                  </a:lnTo>
                  <a:lnTo>
                    <a:pt x="131" y="16"/>
                  </a:lnTo>
                  <a:lnTo>
                    <a:pt x="127" y="30"/>
                  </a:lnTo>
                  <a:lnTo>
                    <a:pt x="131" y="54"/>
                  </a:lnTo>
                  <a:lnTo>
                    <a:pt x="110" y="55"/>
                  </a:lnTo>
                  <a:lnTo>
                    <a:pt x="89" y="59"/>
                  </a:lnTo>
                  <a:lnTo>
                    <a:pt x="69" y="63"/>
                  </a:lnTo>
                  <a:lnTo>
                    <a:pt x="52" y="71"/>
                  </a:lnTo>
                  <a:lnTo>
                    <a:pt x="35" y="79"/>
                  </a:lnTo>
                  <a:lnTo>
                    <a:pt x="21" y="92"/>
                  </a:lnTo>
                  <a:lnTo>
                    <a:pt x="8" y="107"/>
                  </a:lnTo>
                  <a:lnTo>
                    <a:pt x="0" y="129"/>
                  </a:lnTo>
                  <a:lnTo>
                    <a:pt x="7" y="145"/>
                  </a:lnTo>
                  <a:lnTo>
                    <a:pt x="19" y="160"/>
                  </a:lnTo>
                  <a:lnTo>
                    <a:pt x="34" y="167"/>
                  </a:lnTo>
                  <a:lnTo>
                    <a:pt x="52" y="174"/>
                  </a:lnTo>
                  <a:lnTo>
                    <a:pt x="72" y="175"/>
                  </a:lnTo>
                  <a:lnTo>
                    <a:pt x="96" y="174"/>
                  </a:lnTo>
                  <a:lnTo>
                    <a:pt x="121" y="169"/>
                  </a:lnTo>
                  <a:lnTo>
                    <a:pt x="152" y="161"/>
                  </a:lnTo>
                  <a:close/>
                </a:path>
              </a:pathLst>
            </a:custGeom>
            <a:solidFill>
              <a:srgbClr val="A6524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019" name="Freeform 85"/>
            <p:cNvSpPr>
              <a:spLocks/>
            </p:cNvSpPr>
            <p:nvPr/>
          </p:nvSpPr>
          <p:spPr bwMode="auto">
            <a:xfrm>
              <a:off x="4533" y="2896"/>
              <a:ext cx="38" cy="66"/>
            </a:xfrm>
            <a:custGeom>
              <a:avLst/>
              <a:gdLst>
                <a:gd name="T0" fmla="*/ 0 w 112"/>
                <a:gd name="T1" fmla="*/ 1 h 132"/>
                <a:gd name="T2" fmla="*/ 0 w 112"/>
                <a:gd name="T3" fmla="*/ 1 h 132"/>
                <a:gd name="T4" fmla="*/ 0 w 112"/>
                <a:gd name="T5" fmla="*/ 1 h 132"/>
                <a:gd name="T6" fmla="*/ 0 w 112"/>
                <a:gd name="T7" fmla="*/ 1 h 132"/>
                <a:gd name="T8" fmla="*/ 0 w 112"/>
                <a:gd name="T9" fmla="*/ 1 h 132"/>
                <a:gd name="T10" fmla="*/ 0 w 112"/>
                <a:gd name="T11" fmla="*/ 1 h 132"/>
                <a:gd name="T12" fmla="*/ 0 w 112"/>
                <a:gd name="T13" fmla="*/ 1 h 132"/>
                <a:gd name="T14" fmla="*/ 0 w 112"/>
                <a:gd name="T15" fmla="*/ 0 h 132"/>
                <a:gd name="T16" fmla="*/ 0 w 112"/>
                <a:gd name="T17" fmla="*/ 1 h 132"/>
                <a:gd name="T18" fmla="*/ 0 w 112"/>
                <a:gd name="T19" fmla="*/ 1 h 132"/>
                <a:gd name="T20" fmla="*/ 0 w 112"/>
                <a:gd name="T21" fmla="*/ 1 h 132"/>
                <a:gd name="T22" fmla="*/ 0 w 112"/>
                <a:gd name="T23" fmla="*/ 1 h 132"/>
                <a:gd name="T24" fmla="*/ 0 w 112"/>
                <a:gd name="T25" fmla="*/ 1 h 132"/>
                <a:gd name="T26" fmla="*/ 0 w 112"/>
                <a:gd name="T27" fmla="*/ 1 h 132"/>
                <a:gd name="T28" fmla="*/ 0 w 112"/>
                <a:gd name="T29" fmla="*/ 1 h 132"/>
                <a:gd name="T30" fmla="*/ 0 w 112"/>
                <a:gd name="T31" fmla="*/ 1 h 132"/>
                <a:gd name="T32" fmla="*/ 0 w 112"/>
                <a:gd name="T33" fmla="*/ 1 h 132"/>
                <a:gd name="T34" fmla="*/ 0 w 112"/>
                <a:gd name="T35" fmla="*/ 1 h 132"/>
                <a:gd name="T36" fmla="*/ 0 w 112"/>
                <a:gd name="T37" fmla="*/ 1 h 132"/>
                <a:gd name="T38" fmla="*/ 0 w 112"/>
                <a:gd name="T39" fmla="*/ 1 h 132"/>
                <a:gd name="T40" fmla="*/ 0 w 112"/>
                <a:gd name="T41" fmla="*/ 1 h 132"/>
                <a:gd name="T42" fmla="*/ 0 w 112"/>
                <a:gd name="T43" fmla="*/ 1 h 132"/>
                <a:gd name="T44" fmla="*/ 0 w 112"/>
                <a:gd name="T45" fmla="*/ 1 h 132"/>
                <a:gd name="T46" fmla="*/ 0 w 112"/>
                <a:gd name="T47" fmla="*/ 1 h 132"/>
                <a:gd name="T48" fmla="*/ 0 w 112"/>
                <a:gd name="T49" fmla="*/ 1 h 13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12"/>
                <a:gd name="T76" fmla="*/ 0 h 132"/>
                <a:gd name="T77" fmla="*/ 112 w 112"/>
                <a:gd name="T78" fmla="*/ 132 h 13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12" h="132">
                  <a:moveTo>
                    <a:pt x="112" y="55"/>
                  </a:moveTo>
                  <a:lnTo>
                    <a:pt x="112" y="38"/>
                  </a:lnTo>
                  <a:lnTo>
                    <a:pt x="112" y="26"/>
                  </a:lnTo>
                  <a:lnTo>
                    <a:pt x="109" y="16"/>
                  </a:lnTo>
                  <a:lnTo>
                    <a:pt x="105" y="9"/>
                  </a:lnTo>
                  <a:lnTo>
                    <a:pt x="96" y="4"/>
                  </a:lnTo>
                  <a:lnTo>
                    <a:pt x="88" y="1"/>
                  </a:lnTo>
                  <a:lnTo>
                    <a:pt x="75" y="0"/>
                  </a:lnTo>
                  <a:lnTo>
                    <a:pt x="64" y="3"/>
                  </a:lnTo>
                  <a:lnTo>
                    <a:pt x="45" y="18"/>
                  </a:lnTo>
                  <a:lnTo>
                    <a:pt x="30" y="34"/>
                  </a:lnTo>
                  <a:lnTo>
                    <a:pt x="17" y="50"/>
                  </a:lnTo>
                  <a:lnTo>
                    <a:pt x="9" y="67"/>
                  </a:lnTo>
                  <a:lnTo>
                    <a:pt x="2" y="82"/>
                  </a:lnTo>
                  <a:lnTo>
                    <a:pt x="0" y="99"/>
                  </a:lnTo>
                  <a:lnTo>
                    <a:pt x="2" y="115"/>
                  </a:lnTo>
                  <a:lnTo>
                    <a:pt x="9" y="132"/>
                  </a:lnTo>
                  <a:lnTo>
                    <a:pt x="17" y="115"/>
                  </a:lnTo>
                  <a:lnTo>
                    <a:pt x="30" y="102"/>
                  </a:lnTo>
                  <a:lnTo>
                    <a:pt x="41" y="90"/>
                  </a:lnTo>
                  <a:lnTo>
                    <a:pt x="55" y="81"/>
                  </a:lnTo>
                  <a:lnTo>
                    <a:pt x="68" y="72"/>
                  </a:lnTo>
                  <a:lnTo>
                    <a:pt x="82" y="64"/>
                  </a:lnTo>
                  <a:lnTo>
                    <a:pt x="96" y="59"/>
                  </a:lnTo>
                  <a:lnTo>
                    <a:pt x="112" y="55"/>
                  </a:lnTo>
                  <a:close/>
                </a:path>
              </a:pathLst>
            </a:custGeom>
            <a:solidFill>
              <a:srgbClr val="FFFFB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020" name="Freeform 86"/>
            <p:cNvSpPr>
              <a:spLocks/>
            </p:cNvSpPr>
            <p:nvPr/>
          </p:nvSpPr>
          <p:spPr bwMode="auto">
            <a:xfrm>
              <a:off x="4613" y="2888"/>
              <a:ext cx="38" cy="66"/>
            </a:xfrm>
            <a:custGeom>
              <a:avLst/>
              <a:gdLst>
                <a:gd name="T0" fmla="*/ 0 w 113"/>
                <a:gd name="T1" fmla="*/ 0 h 133"/>
                <a:gd name="T2" fmla="*/ 0 w 113"/>
                <a:gd name="T3" fmla="*/ 0 h 133"/>
                <a:gd name="T4" fmla="*/ 0 w 113"/>
                <a:gd name="T5" fmla="*/ 0 h 133"/>
                <a:gd name="T6" fmla="*/ 0 w 113"/>
                <a:gd name="T7" fmla="*/ 0 h 133"/>
                <a:gd name="T8" fmla="*/ 0 w 113"/>
                <a:gd name="T9" fmla="*/ 0 h 133"/>
                <a:gd name="T10" fmla="*/ 0 w 113"/>
                <a:gd name="T11" fmla="*/ 0 h 133"/>
                <a:gd name="T12" fmla="*/ 0 w 113"/>
                <a:gd name="T13" fmla="*/ 0 h 133"/>
                <a:gd name="T14" fmla="*/ 0 w 113"/>
                <a:gd name="T15" fmla="*/ 0 h 133"/>
                <a:gd name="T16" fmla="*/ 0 w 113"/>
                <a:gd name="T17" fmla="*/ 0 h 133"/>
                <a:gd name="T18" fmla="*/ 0 w 113"/>
                <a:gd name="T19" fmla="*/ 0 h 133"/>
                <a:gd name="T20" fmla="*/ 0 w 113"/>
                <a:gd name="T21" fmla="*/ 0 h 133"/>
                <a:gd name="T22" fmla="*/ 0 w 113"/>
                <a:gd name="T23" fmla="*/ 0 h 133"/>
                <a:gd name="T24" fmla="*/ 0 w 113"/>
                <a:gd name="T25" fmla="*/ 0 h 133"/>
                <a:gd name="T26" fmla="*/ 0 w 113"/>
                <a:gd name="T27" fmla="*/ 0 h 133"/>
                <a:gd name="T28" fmla="*/ 0 w 113"/>
                <a:gd name="T29" fmla="*/ 0 h 133"/>
                <a:gd name="T30" fmla="*/ 0 w 113"/>
                <a:gd name="T31" fmla="*/ 0 h 133"/>
                <a:gd name="T32" fmla="*/ 0 w 113"/>
                <a:gd name="T33" fmla="*/ 0 h 133"/>
                <a:gd name="T34" fmla="*/ 0 w 113"/>
                <a:gd name="T35" fmla="*/ 0 h 133"/>
                <a:gd name="T36" fmla="*/ 0 w 113"/>
                <a:gd name="T37" fmla="*/ 0 h 133"/>
                <a:gd name="T38" fmla="*/ 0 w 113"/>
                <a:gd name="T39" fmla="*/ 0 h 133"/>
                <a:gd name="T40" fmla="*/ 0 w 113"/>
                <a:gd name="T41" fmla="*/ 0 h 133"/>
                <a:gd name="T42" fmla="*/ 0 w 113"/>
                <a:gd name="T43" fmla="*/ 0 h 133"/>
                <a:gd name="T44" fmla="*/ 0 w 113"/>
                <a:gd name="T45" fmla="*/ 0 h 133"/>
                <a:gd name="T46" fmla="*/ 0 w 113"/>
                <a:gd name="T47" fmla="*/ 0 h 133"/>
                <a:gd name="T48" fmla="*/ 0 w 113"/>
                <a:gd name="T49" fmla="*/ 0 h 13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13"/>
                <a:gd name="T76" fmla="*/ 0 h 133"/>
                <a:gd name="T77" fmla="*/ 113 w 113"/>
                <a:gd name="T78" fmla="*/ 133 h 133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13" h="133">
                  <a:moveTo>
                    <a:pt x="112" y="56"/>
                  </a:moveTo>
                  <a:lnTo>
                    <a:pt x="113" y="39"/>
                  </a:lnTo>
                  <a:lnTo>
                    <a:pt x="113" y="26"/>
                  </a:lnTo>
                  <a:lnTo>
                    <a:pt x="110" y="16"/>
                  </a:lnTo>
                  <a:lnTo>
                    <a:pt x="106" y="9"/>
                  </a:lnTo>
                  <a:lnTo>
                    <a:pt x="97" y="4"/>
                  </a:lnTo>
                  <a:lnTo>
                    <a:pt x="89" y="1"/>
                  </a:lnTo>
                  <a:lnTo>
                    <a:pt x="76" y="0"/>
                  </a:lnTo>
                  <a:lnTo>
                    <a:pt x="65" y="1"/>
                  </a:lnTo>
                  <a:lnTo>
                    <a:pt x="45" y="17"/>
                  </a:lnTo>
                  <a:lnTo>
                    <a:pt x="30" y="34"/>
                  </a:lnTo>
                  <a:lnTo>
                    <a:pt x="17" y="50"/>
                  </a:lnTo>
                  <a:lnTo>
                    <a:pt x="9" y="67"/>
                  </a:lnTo>
                  <a:lnTo>
                    <a:pt x="2" y="82"/>
                  </a:lnTo>
                  <a:lnTo>
                    <a:pt x="0" y="99"/>
                  </a:lnTo>
                  <a:lnTo>
                    <a:pt x="3" y="116"/>
                  </a:lnTo>
                  <a:lnTo>
                    <a:pt x="10" y="133"/>
                  </a:lnTo>
                  <a:lnTo>
                    <a:pt x="18" y="116"/>
                  </a:lnTo>
                  <a:lnTo>
                    <a:pt x="30" y="102"/>
                  </a:lnTo>
                  <a:lnTo>
                    <a:pt x="42" y="89"/>
                  </a:lnTo>
                  <a:lnTo>
                    <a:pt x="55" y="80"/>
                  </a:lnTo>
                  <a:lnTo>
                    <a:pt x="68" y="71"/>
                  </a:lnTo>
                  <a:lnTo>
                    <a:pt x="82" y="64"/>
                  </a:lnTo>
                  <a:lnTo>
                    <a:pt x="96" y="59"/>
                  </a:lnTo>
                  <a:lnTo>
                    <a:pt x="112" y="56"/>
                  </a:lnTo>
                  <a:close/>
                </a:path>
              </a:pathLst>
            </a:custGeom>
            <a:solidFill>
              <a:srgbClr val="FFFFB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021" name="Freeform 87"/>
            <p:cNvSpPr>
              <a:spLocks/>
            </p:cNvSpPr>
            <p:nvPr/>
          </p:nvSpPr>
          <p:spPr bwMode="auto">
            <a:xfrm>
              <a:off x="4737" y="2583"/>
              <a:ext cx="120" cy="277"/>
            </a:xfrm>
            <a:custGeom>
              <a:avLst/>
              <a:gdLst>
                <a:gd name="T0" fmla="*/ 0 w 361"/>
                <a:gd name="T1" fmla="*/ 2 h 553"/>
                <a:gd name="T2" fmla="*/ 0 w 361"/>
                <a:gd name="T3" fmla="*/ 2 h 553"/>
                <a:gd name="T4" fmla="*/ 0 w 361"/>
                <a:gd name="T5" fmla="*/ 2 h 553"/>
                <a:gd name="T6" fmla="*/ 0 w 361"/>
                <a:gd name="T7" fmla="*/ 2 h 553"/>
                <a:gd name="T8" fmla="*/ 0 w 361"/>
                <a:gd name="T9" fmla="*/ 1 h 553"/>
                <a:gd name="T10" fmla="*/ 0 w 361"/>
                <a:gd name="T11" fmla="*/ 1 h 553"/>
                <a:gd name="T12" fmla="*/ 0 w 361"/>
                <a:gd name="T13" fmla="*/ 1 h 553"/>
                <a:gd name="T14" fmla="*/ 0 w 361"/>
                <a:gd name="T15" fmla="*/ 1 h 553"/>
                <a:gd name="T16" fmla="*/ 0 w 361"/>
                <a:gd name="T17" fmla="*/ 0 h 553"/>
                <a:gd name="T18" fmla="*/ 0 w 361"/>
                <a:gd name="T19" fmla="*/ 1 h 553"/>
                <a:gd name="T20" fmla="*/ 0 w 361"/>
                <a:gd name="T21" fmla="*/ 1 h 553"/>
                <a:gd name="T22" fmla="*/ 0 w 361"/>
                <a:gd name="T23" fmla="*/ 1 h 553"/>
                <a:gd name="T24" fmla="*/ 0 w 361"/>
                <a:gd name="T25" fmla="*/ 1 h 553"/>
                <a:gd name="T26" fmla="*/ 0 w 361"/>
                <a:gd name="T27" fmla="*/ 1 h 553"/>
                <a:gd name="T28" fmla="*/ 0 w 361"/>
                <a:gd name="T29" fmla="*/ 2 h 553"/>
                <a:gd name="T30" fmla="*/ 0 w 361"/>
                <a:gd name="T31" fmla="*/ 2 h 553"/>
                <a:gd name="T32" fmla="*/ 0 w 361"/>
                <a:gd name="T33" fmla="*/ 2 h 553"/>
                <a:gd name="T34" fmla="*/ 0 w 361"/>
                <a:gd name="T35" fmla="*/ 2 h 553"/>
                <a:gd name="T36" fmla="*/ 0 w 361"/>
                <a:gd name="T37" fmla="*/ 3 h 553"/>
                <a:gd name="T38" fmla="*/ 0 w 361"/>
                <a:gd name="T39" fmla="*/ 3 h 553"/>
                <a:gd name="T40" fmla="*/ 0 w 361"/>
                <a:gd name="T41" fmla="*/ 3 h 553"/>
                <a:gd name="T42" fmla="*/ 0 w 361"/>
                <a:gd name="T43" fmla="*/ 3 h 553"/>
                <a:gd name="T44" fmla="*/ 0 w 361"/>
                <a:gd name="T45" fmla="*/ 3 h 553"/>
                <a:gd name="T46" fmla="*/ 0 w 361"/>
                <a:gd name="T47" fmla="*/ 2 h 553"/>
                <a:gd name="T48" fmla="*/ 0 w 361"/>
                <a:gd name="T49" fmla="*/ 2 h 55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61"/>
                <a:gd name="T76" fmla="*/ 0 h 553"/>
                <a:gd name="T77" fmla="*/ 361 w 361"/>
                <a:gd name="T78" fmla="*/ 553 h 553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61" h="553">
                  <a:moveTo>
                    <a:pt x="83" y="463"/>
                  </a:moveTo>
                  <a:lnTo>
                    <a:pt x="72" y="404"/>
                  </a:lnTo>
                  <a:lnTo>
                    <a:pt x="62" y="347"/>
                  </a:lnTo>
                  <a:lnTo>
                    <a:pt x="51" y="288"/>
                  </a:lnTo>
                  <a:lnTo>
                    <a:pt x="41" y="231"/>
                  </a:lnTo>
                  <a:lnTo>
                    <a:pt x="30" y="172"/>
                  </a:lnTo>
                  <a:lnTo>
                    <a:pt x="20" y="115"/>
                  </a:lnTo>
                  <a:lnTo>
                    <a:pt x="10" y="57"/>
                  </a:lnTo>
                  <a:lnTo>
                    <a:pt x="0" y="0"/>
                  </a:lnTo>
                  <a:lnTo>
                    <a:pt x="42" y="36"/>
                  </a:lnTo>
                  <a:lnTo>
                    <a:pt x="87" y="82"/>
                  </a:lnTo>
                  <a:lnTo>
                    <a:pt x="133" y="131"/>
                  </a:lnTo>
                  <a:lnTo>
                    <a:pt x="179" y="188"/>
                  </a:lnTo>
                  <a:lnTo>
                    <a:pt x="224" y="248"/>
                  </a:lnTo>
                  <a:lnTo>
                    <a:pt x="271" y="314"/>
                  </a:lnTo>
                  <a:lnTo>
                    <a:pt x="316" y="383"/>
                  </a:lnTo>
                  <a:lnTo>
                    <a:pt x="361" y="457"/>
                  </a:lnTo>
                  <a:lnTo>
                    <a:pt x="334" y="504"/>
                  </a:lnTo>
                  <a:lnTo>
                    <a:pt x="305" y="535"/>
                  </a:lnTo>
                  <a:lnTo>
                    <a:pt x="272" y="551"/>
                  </a:lnTo>
                  <a:lnTo>
                    <a:pt x="240" y="553"/>
                  </a:lnTo>
                  <a:lnTo>
                    <a:pt x="202" y="543"/>
                  </a:lnTo>
                  <a:lnTo>
                    <a:pt x="164" y="524"/>
                  </a:lnTo>
                  <a:lnTo>
                    <a:pt x="124" y="497"/>
                  </a:lnTo>
                  <a:lnTo>
                    <a:pt x="83" y="463"/>
                  </a:lnTo>
                  <a:close/>
                </a:path>
              </a:pathLst>
            </a:custGeom>
            <a:solidFill>
              <a:srgbClr val="782B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022" name="Freeform 88"/>
            <p:cNvSpPr>
              <a:spLocks/>
            </p:cNvSpPr>
            <p:nvPr/>
          </p:nvSpPr>
          <p:spPr bwMode="auto">
            <a:xfrm>
              <a:off x="4348" y="2267"/>
              <a:ext cx="453" cy="555"/>
            </a:xfrm>
            <a:custGeom>
              <a:avLst/>
              <a:gdLst>
                <a:gd name="T0" fmla="*/ 0 w 1359"/>
                <a:gd name="T1" fmla="*/ 3 h 1111"/>
                <a:gd name="T2" fmla="*/ 0 w 1359"/>
                <a:gd name="T3" fmla="*/ 3 h 1111"/>
                <a:gd name="T4" fmla="*/ 0 w 1359"/>
                <a:gd name="T5" fmla="*/ 3 h 1111"/>
                <a:gd name="T6" fmla="*/ 0 w 1359"/>
                <a:gd name="T7" fmla="*/ 3 h 1111"/>
                <a:gd name="T8" fmla="*/ 0 w 1359"/>
                <a:gd name="T9" fmla="*/ 2 h 1111"/>
                <a:gd name="T10" fmla="*/ 0 w 1359"/>
                <a:gd name="T11" fmla="*/ 2 h 1111"/>
                <a:gd name="T12" fmla="*/ 0 w 1359"/>
                <a:gd name="T13" fmla="*/ 2 h 1111"/>
                <a:gd name="T14" fmla="*/ 0 w 1359"/>
                <a:gd name="T15" fmla="*/ 2 h 1111"/>
                <a:gd name="T16" fmla="*/ 0 w 1359"/>
                <a:gd name="T17" fmla="*/ 2 h 1111"/>
                <a:gd name="T18" fmla="*/ 0 w 1359"/>
                <a:gd name="T19" fmla="*/ 2 h 1111"/>
                <a:gd name="T20" fmla="*/ 0 w 1359"/>
                <a:gd name="T21" fmla="*/ 1 h 1111"/>
                <a:gd name="T22" fmla="*/ 0 w 1359"/>
                <a:gd name="T23" fmla="*/ 1 h 1111"/>
                <a:gd name="T24" fmla="*/ 0 w 1359"/>
                <a:gd name="T25" fmla="*/ 1 h 1111"/>
                <a:gd name="T26" fmla="*/ 0 w 1359"/>
                <a:gd name="T27" fmla="*/ 1 h 1111"/>
                <a:gd name="T28" fmla="*/ 0 w 1359"/>
                <a:gd name="T29" fmla="*/ 1 h 1111"/>
                <a:gd name="T30" fmla="*/ 0 w 1359"/>
                <a:gd name="T31" fmla="*/ 1 h 1111"/>
                <a:gd name="T32" fmla="*/ 0 w 1359"/>
                <a:gd name="T33" fmla="*/ 1 h 1111"/>
                <a:gd name="T34" fmla="*/ 0 w 1359"/>
                <a:gd name="T35" fmla="*/ 0 h 1111"/>
                <a:gd name="T36" fmla="*/ 0 w 1359"/>
                <a:gd name="T37" fmla="*/ 0 h 1111"/>
                <a:gd name="T38" fmla="*/ 0 w 1359"/>
                <a:gd name="T39" fmla="*/ 0 h 1111"/>
                <a:gd name="T40" fmla="*/ 0 w 1359"/>
                <a:gd name="T41" fmla="*/ 0 h 1111"/>
                <a:gd name="T42" fmla="*/ 0 w 1359"/>
                <a:gd name="T43" fmla="*/ 0 h 1111"/>
                <a:gd name="T44" fmla="*/ 0 w 1359"/>
                <a:gd name="T45" fmla="*/ 0 h 1111"/>
                <a:gd name="T46" fmla="*/ 0 w 1359"/>
                <a:gd name="T47" fmla="*/ 1 h 1111"/>
                <a:gd name="T48" fmla="*/ 0 w 1359"/>
                <a:gd name="T49" fmla="*/ 1 h 1111"/>
                <a:gd name="T50" fmla="*/ 0 w 1359"/>
                <a:gd name="T51" fmla="*/ 1 h 1111"/>
                <a:gd name="T52" fmla="*/ 0 w 1359"/>
                <a:gd name="T53" fmla="*/ 2 h 1111"/>
                <a:gd name="T54" fmla="*/ 0 w 1359"/>
                <a:gd name="T55" fmla="*/ 2 h 1111"/>
                <a:gd name="T56" fmla="*/ 0 w 1359"/>
                <a:gd name="T57" fmla="*/ 2 h 1111"/>
                <a:gd name="T58" fmla="*/ 0 w 1359"/>
                <a:gd name="T59" fmla="*/ 2 h 1111"/>
                <a:gd name="T60" fmla="*/ 0 w 1359"/>
                <a:gd name="T61" fmla="*/ 3 h 1111"/>
                <a:gd name="T62" fmla="*/ 0 w 1359"/>
                <a:gd name="T63" fmla="*/ 3 h 1111"/>
                <a:gd name="T64" fmla="*/ 0 w 1359"/>
                <a:gd name="T65" fmla="*/ 3 h 1111"/>
                <a:gd name="T66" fmla="*/ 0 w 1359"/>
                <a:gd name="T67" fmla="*/ 4 h 1111"/>
                <a:gd name="T68" fmla="*/ 0 w 1359"/>
                <a:gd name="T69" fmla="*/ 4 h 1111"/>
                <a:gd name="T70" fmla="*/ 0 w 1359"/>
                <a:gd name="T71" fmla="*/ 4 h 1111"/>
                <a:gd name="T72" fmla="*/ 0 w 1359"/>
                <a:gd name="T73" fmla="*/ 4 h 1111"/>
                <a:gd name="T74" fmla="*/ 0 w 1359"/>
                <a:gd name="T75" fmla="*/ 4 h 1111"/>
                <a:gd name="T76" fmla="*/ 0 w 1359"/>
                <a:gd name="T77" fmla="*/ 4 h 1111"/>
                <a:gd name="T78" fmla="*/ 0 w 1359"/>
                <a:gd name="T79" fmla="*/ 3 h 1111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359"/>
                <a:gd name="T121" fmla="*/ 0 h 1111"/>
                <a:gd name="T122" fmla="*/ 1359 w 1359"/>
                <a:gd name="T123" fmla="*/ 1111 h 1111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359" h="1111">
                  <a:moveTo>
                    <a:pt x="1359" y="951"/>
                  </a:moveTo>
                  <a:lnTo>
                    <a:pt x="1343" y="929"/>
                  </a:lnTo>
                  <a:lnTo>
                    <a:pt x="1328" y="908"/>
                  </a:lnTo>
                  <a:lnTo>
                    <a:pt x="1309" y="888"/>
                  </a:lnTo>
                  <a:lnTo>
                    <a:pt x="1291" y="869"/>
                  </a:lnTo>
                  <a:lnTo>
                    <a:pt x="1270" y="849"/>
                  </a:lnTo>
                  <a:lnTo>
                    <a:pt x="1249" y="829"/>
                  </a:lnTo>
                  <a:lnTo>
                    <a:pt x="1226" y="811"/>
                  </a:lnTo>
                  <a:lnTo>
                    <a:pt x="1205" y="793"/>
                  </a:lnTo>
                  <a:lnTo>
                    <a:pt x="1194" y="767"/>
                  </a:lnTo>
                  <a:lnTo>
                    <a:pt x="1184" y="742"/>
                  </a:lnTo>
                  <a:lnTo>
                    <a:pt x="1173" y="717"/>
                  </a:lnTo>
                  <a:lnTo>
                    <a:pt x="1163" y="692"/>
                  </a:lnTo>
                  <a:lnTo>
                    <a:pt x="1151" y="668"/>
                  </a:lnTo>
                  <a:lnTo>
                    <a:pt x="1143" y="643"/>
                  </a:lnTo>
                  <a:lnTo>
                    <a:pt x="1132" y="618"/>
                  </a:lnTo>
                  <a:lnTo>
                    <a:pt x="1123" y="593"/>
                  </a:lnTo>
                  <a:lnTo>
                    <a:pt x="1092" y="564"/>
                  </a:lnTo>
                  <a:lnTo>
                    <a:pt x="1061" y="540"/>
                  </a:lnTo>
                  <a:lnTo>
                    <a:pt x="1030" y="516"/>
                  </a:lnTo>
                  <a:lnTo>
                    <a:pt x="999" y="495"/>
                  </a:lnTo>
                  <a:lnTo>
                    <a:pt x="966" y="476"/>
                  </a:lnTo>
                  <a:lnTo>
                    <a:pt x="935" y="459"/>
                  </a:lnTo>
                  <a:lnTo>
                    <a:pt x="903" y="442"/>
                  </a:lnTo>
                  <a:lnTo>
                    <a:pt x="872" y="429"/>
                  </a:lnTo>
                  <a:lnTo>
                    <a:pt x="876" y="421"/>
                  </a:lnTo>
                  <a:lnTo>
                    <a:pt x="880" y="413"/>
                  </a:lnTo>
                  <a:lnTo>
                    <a:pt x="886" y="405"/>
                  </a:lnTo>
                  <a:lnTo>
                    <a:pt x="892" y="399"/>
                  </a:lnTo>
                  <a:lnTo>
                    <a:pt x="896" y="391"/>
                  </a:lnTo>
                  <a:lnTo>
                    <a:pt x="900" y="383"/>
                  </a:lnTo>
                  <a:lnTo>
                    <a:pt x="906" y="375"/>
                  </a:lnTo>
                  <a:lnTo>
                    <a:pt x="911" y="369"/>
                  </a:lnTo>
                  <a:lnTo>
                    <a:pt x="911" y="320"/>
                  </a:lnTo>
                  <a:lnTo>
                    <a:pt x="900" y="273"/>
                  </a:lnTo>
                  <a:lnTo>
                    <a:pt x="880" y="228"/>
                  </a:lnTo>
                  <a:lnTo>
                    <a:pt x="855" y="182"/>
                  </a:lnTo>
                  <a:lnTo>
                    <a:pt x="824" y="136"/>
                  </a:lnTo>
                  <a:lnTo>
                    <a:pt x="793" y="90"/>
                  </a:lnTo>
                  <a:lnTo>
                    <a:pt x="765" y="45"/>
                  </a:lnTo>
                  <a:lnTo>
                    <a:pt x="741" y="0"/>
                  </a:lnTo>
                  <a:lnTo>
                    <a:pt x="652" y="34"/>
                  </a:lnTo>
                  <a:lnTo>
                    <a:pt x="561" y="66"/>
                  </a:lnTo>
                  <a:lnTo>
                    <a:pt x="470" y="94"/>
                  </a:lnTo>
                  <a:lnTo>
                    <a:pt x="379" y="128"/>
                  </a:lnTo>
                  <a:lnTo>
                    <a:pt x="289" y="166"/>
                  </a:lnTo>
                  <a:lnTo>
                    <a:pt x="203" y="216"/>
                  </a:lnTo>
                  <a:lnTo>
                    <a:pt x="120" y="277"/>
                  </a:lnTo>
                  <a:lnTo>
                    <a:pt x="45" y="357"/>
                  </a:lnTo>
                  <a:lnTo>
                    <a:pt x="15" y="416"/>
                  </a:lnTo>
                  <a:lnTo>
                    <a:pt x="1" y="464"/>
                  </a:lnTo>
                  <a:lnTo>
                    <a:pt x="0" y="499"/>
                  </a:lnTo>
                  <a:lnTo>
                    <a:pt x="8" y="528"/>
                  </a:lnTo>
                  <a:lnTo>
                    <a:pt x="24" y="546"/>
                  </a:lnTo>
                  <a:lnTo>
                    <a:pt x="46" y="560"/>
                  </a:lnTo>
                  <a:lnTo>
                    <a:pt x="73" y="570"/>
                  </a:lnTo>
                  <a:lnTo>
                    <a:pt x="104" y="579"/>
                  </a:lnTo>
                  <a:lnTo>
                    <a:pt x="163" y="593"/>
                  </a:lnTo>
                  <a:lnTo>
                    <a:pt x="214" y="631"/>
                  </a:lnTo>
                  <a:lnTo>
                    <a:pt x="265" y="683"/>
                  </a:lnTo>
                  <a:lnTo>
                    <a:pt x="327" y="745"/>
                  </a:lnTo>
                  <a:lnTo>
                    <a:pt x="406" y="806"/>
                  </a:lnTo>
                  <a:lnTo>
                    <a:pt x="515" y="859"/>
                  </a:lnTo>
                  <a:lnTo>
                    <a:pt x="660" y="899"/>
                  </a:lnTo>
                  <a:lnTo>
                    <a:pt x="854" y="918"/>
                  </a:lnTo>
                  <a:lnTo>
                    <a:pt x="899" y="963"/>
                  </a:lnTo>
                  <a:lnTo>
                    <a:pt x="944" y="1006"/>
                  </a:lnTo>
                  <a:lnTo>
                    <a:pt x="989" y="1044"/>
                  </a:lnTo>
                  <a:lnTo>
                    <a:pt x="1036" y="1076"/>
                  </a:lnTo>
                  <a:lnTo>
                    <a:pt x="1082" y="1098"/>
                  </a:lnTo>
                  <a:lnTo>
                    <a:pt x="1129" y="1111"/>
                  </a:lnTo>
                  <a:lnTo>
                    <a:pt x="1177" y="1111"/>
                  </a:lnTo>
                  <a:lnTo>
                    <a:pt x="1228" y="1097"/>
                  </a:lnTo>
                  <a:lnTo>
                    <a:pt x="1270" y="1093"/>
                  </a:lnTo>
                  <a:lnTo>
                    <a:pt x="1302" y="1085"/>
                  </a:lnTo>
                  <a:lnTo>
                    <a:pt x="1326" y="1071"/>
                  </a:lnTo>
                  <a:lnTo>
                    <a:pt x="1343" y="1054"/>
                  </a:lnTo>
                  <a:lnTo>
                    <a:pt x="1353" y="1031"/>
                  </a:lnTo>
                  <a:lnTo>
                    <a:pt x="1359" y="1006"/>
                  </a:lnTo>
                  <a:lnTo>
                    <a:pt x="1359" y="978"/>
                  </a:lnTo>
                  <a:lnTo>
                    <a:pt x="1359" y="951"/>
                  </a:lnTo>
                  <a:close/>
                </a:path>
              </a:pathLst>
            </a:custGeom>
            <a:solidFill>
              <a:srgbClr val="B86B0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023" name="Freeform 89"/>
            <p:cNvSpPr>
              <a:spLocks/>
            </p:cNvSpPr>
            <p:nvPr/>
          </p:nvSpPr>
          <p:spPr bwMode="auto">
            <a:xfrm>
              <a:off x="4376" y="2273"/>
              <a:ext cx="395" cy="515"/>
            </a:xfrm>
            <a:custGeom>
              <a:avLst/>
              <a:gdLst>
                <a:gd name="T0" fmla="*/ 0 w 1186"/>
                <a:gd name="T1" fmla="*/ 3 h 1031"/>
                <a:gd name="T2" fmla="*/ 0 w 1186"/>
                <a:gd name="T3" fmla="*/ 3 h 1031"/>
                <a:gd name="T4" fmla="*/ 0 w 1186"/>
                <a:gd name="T5" fmla="*/ 3 h 1031"/>
                <a:gd name="T6" fmla="*/ 0 w 1186"/>
                <a:gd name="T7" fmla="*/ 3 h 1031"/>
                <a:gd name="T8" fmla="*/ 0 w 1186"/>
                <a:gd name="T9" fmla="*/ 2 h 1031"/>
                <a:gd name="T10" fmla="*/ 0 w 1186"/>
                <a:gd name="T11" fmla="*/ 2 h 1031"/>
                <a:gd name="T12" fmla="*/ 0 w 1186"/>
                <a:gd name="T13" fmla="*/ 2 h 1031"/>
                <a:gd name="T14" fmla="*/ 0 w 1186"/>
                <a:gd name="T15" fmla="*/ 2 h 1031"/>
                <a:gd name="T16" fmla="*/ 0 w 1186"/>
                <a:gd name="T17" fmla="*/ 2 h 1031"/>
                <a:gd name="T18" fmla="*/ 0 w 1186"/>
                <a:gd name="T19" fmla="*/ 1 h 1031"/>
                <a:gd name="T20" fmla="*/ 0 w 1186"/>
                <a:gd name="T21" fmla="*/ 1 h 1031"/>
                <a:gd name="T22" fmla="*/ 0 w 1186"/>
                <a:gd name="T23" fmla="*/ 1 h 1031"/>
                <a:gd name="T24" fmla="*/ 0 w 1186"/>
                <a:gd name="T25" fmla="*/ 1 h 1031"/>
                <a:gd name="T26" fmla="*/ 0 w 1186"/>
                <a:gd name="T27" fmla="*/ 1 h 1031"/>
                <a:gd name="T28" fmla="*/ 0 w 1186"/>
                <a:gd name="T29" fmla="*/ 1 h 1031"/>
                <a:gd name="T30" fmla="*/ 0 w 1186"/>
                <a:gd name="T31" fmla="*/ 1 h 1031"/>
                <a:gd name="T32" fmla="*/ 0 w 1186"/>
                <a:gd name="T33" fmla="*/ 1 h 1031"/>
                <a:gd name="T34" fmla="*/ 0 w 1186"/>
                <a:gd name="T35" fmla="*/ 0 h 1031"/>
                <a:gd name="T36" fmla="*/ 0 w 1186"/>
                <a:gd name="T37" fmla="*/ 0 h 1031"/>
                <a:gd name="T38" fmla="*/ 0 w 1186"/>
                <a:gd name="T39" fmla="*/ 0 h 1031"/>
                <a:gd name="T40" fmla="*/ 0 w 1186"/>
                <a:gd name="T41" fmla="*/ 0 h 1031"/>
                <a:gd name="T42" fmla="*/ 0 w 1186"/>
                <a:gd name="T43" fmla="*/ 0 h 1031"/>
                <a:gd name="T44" fmla="*/ 0 w 1186"/>
                <a:gd name="T45" fmla="*/ 0 h 1031"/>
                <a:gd name="T46" fmla="*/ 0 w 1186"/>
                <a:gd name="T47" fmla="*/ 1 h 1031"/>
                <a:gd name="T48" fmla="*/ 0 w 1186"/>
                <a:gd name="T49" fmla="*/ 1 h 1031"/>
                <a:gd name="T50" fmla="*/ 0 w 1186"/>
                <a:gd name="T51" fmla="*/ 1 h 1031"/>
                <a:gd name="T52" fmla="*/ 0 w 1186"/>
                <a:gd name="T53" fmla="*/ 1 h 1031"/>
                <a:gd name="T54" fmla="*/ 0 w 1186"/>
                <a:gd name="T55" fmla="*/ 1 h 1031"/>
                <a:gd name="T56" fmla="*/ 0 w 1186"/>
                <a:gd name="T57" fmla="*/ 2 h 1031"/>
                <a:gd name="T58" fmla="*/ 0 w 1186"/>
                <a:gd name="T59" fmla="*/ 2 h 1031"/>
                <a:gd name="T60" fmla="*/ 0 w 1186"/>
                <a:gd name="T61" fmla="*/ 2 h 1031"/>
                <a:gd name="T62" fmla="*/ 0 w 1186"/>
                <a:gd name="T63" fmla="*/ 3 h 1031"/>
                <a:gd name="T64" fmla="*/ 0 w 1186"/>
                <a:gd name="T65" fmla="*/ 3 h 1031"/>
                <a:gd name="T66" fmla="*/ 0 w 1186"/>
                <a:gd name="T67" fmla="*/ 3 h 1031"/>
                <a:gd name="T68" fmla="*/ 0 w 1186"/>
                <a:gd name="T69" fmla="*/ 3 h 1031"/>
                <a:gd name="T70" fmla="*/ 0 w 1186"/>
                <a:gd name="T71" fmla="*/ 4 h 1031"/>
                <a:gd name="T72" fmla="*/ 0 w 1186"/>
                <a:gd name="T73" fmla="*/ 3 h 1031"/>
                <a:gd name="T74" fmla="*/ 0 w 1186"/>
                <a:gd name="T75" fmla="*/ 3 h 1031"/>
                <a:gd name="T76" fmla="*/ 0 w 1186"/>
                <a:gd name="T77" fmla="*/ 3 h 1031"/>
                <a:gd name="T78" fmla="*/ 0 w 1186"/>
                <a:gd name="T79" fmla="*/ 3 h 1031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186"/>
                <a:gd name="T121" fmla="*/ 0 h 1031"/>
                <a:gd name="T122" fmla="*/ 1186 w 1186"/>
                <a:gd name="T123" fmla="*/ 1031 h 1031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186" h="1031">
                  <a:moveTo>
                    <a:pt x="1185" y="891"/>
                  </a:moveTo>
                  <a:lnTo>
                    <a:pt x="1172" y="871"/>
                  </a:lnTo>
                  <a:lnTo>
                    <a:pt x="1158" y="853"/>
                  </a:lnTo>
                  <a:lnTo>
                    <a:pt x="1141" y="835"/>
                  </a:lnTo>
                  <a:lnTo>
                    <a:pt x="1125" y="819"/>
                  </a:lnTo>
                  <a:lnTo>
                    <a:pt x="1107" y="801"/>
                  </a:lnTo>
                  <a:lnTo>
                    <a:pt x="1089" y="785"/>
                  </a:lnTo>
                  <a:lnTo>
                    <a:pt x="1069" y="768"/>
                  </a:lnTo>
                  <a:lnTo>
                    <a:pt x="1049" y="752"/>
                  </a:lnTo>
                  <a:lnTo>
                    <a:pt x="1039" y="730"/>
                  </a:lnTo>
                  <a:lnTo>
                    <a:pt x="1031" y="708"/>
                  </a:lnTo>
                  <a:lnTo>
                    <a:pt x="1022" y="686"/>
                  </a:lnTo>
                  <a:lnTo>
                    <a:pt x="1014" y="665"/>
                  </a:lnTo>
                  <a:lnTo>
                    <a:pt x="1004" y="643"/>
                  </a:lnTo>
                  <a:lnTo>
                    <a:pt x="995" y="622"/>
                  </a:lnTo>
                  <a:lnTo>
                    <a:pt x="987" y="600"/>
                  </a:lnTo>
                  <a:lnTo>
                    <a:pt x="978" y="579"/>
                  </a:lnTo>
                  <a:lnTo>
                    <a:pt x="952" y="554"/>
                  </a:lnTo>
                  <a:lnTo>
                    <a:pt x="925" y="532"/>
                  </a:lnTo>
                  <a:lnTo>
                    <a:pt x="898" y="511"/>
                  </a:lnTo>
                  <a:lnTo>
                    <a:pt x="871" y="493"/>
                  </a:lnTo>
                  <a:lnTo>
                    <a:pt x="843" y="476"/>
                  </a:lnTo>
                  <a:lnTo>
                    <a:pt x="815" y="460"/>
                  </a:lnTo>
                  <a:lnTo>
                    <a:pt x="786" y="447"/>
                  </a:lnTo>
                  <a:lnTo>
                    <a:pt x="760" y="435"/>
                  </a:lnTo>
                  <a:lnTo>
                    <a:pt x="764" y="425"/>
                  </a:lnTo>
                  <a:lnTo>
                    <a:pt x="771" y="413"/>
                  </a:lnTo>
                  <a:lnTo>
                    <a:pt x="779" y="399"/>
                  </a:lnTo>
                  <a:lnTo>
                    <a:pt x="788" y="384"/>
                  </a:lnTo>
                  <a:lnTo>
                    <a:pt x="795" y="369"/>
                  </a:lnTo>
                  <a:lnTo>
                    <a:pt x="803" y="354"/>
                  </a:lnTo>
                  <a:lnTo>
                    <a:pt x="809" y="341"/>
                  </a:lnTo>
                  <a:lnTo>
                    <a:pt x="815" y="333"/>
                  </a:lnTo>
                  <a:lnTo>
                    <a:pt x="813" y="290"/>
                  </a:lnTo>
                  <a:lnTo>
                    <a:pt x="803" y="248"/>
                  </a:lnTo>
                  <a:lnTo>
                    <a:pt x="785" y="207"/>
                  </a:lnTo>
                  <a:lnTo>
                    <a:pt x="762" y="165"/>
                  </a:lnTo>
                  <a:lnTo>
                    <a:pt x="734" y="123"/>
                  </a:lnTo>
                  <a:lnTo>
                    <a:pt x="706" y="81"/>
                  </a:lnTo>
                  <a:lnTo>
                    <a:pt x="679" y="40"/>
                  </a:lnTo>
                  <a:lnTo>
                    <a:pt x="659" y="0"/>
                  </a:lnTo>
                  <a:lnTo>
                    <a:pt x="580" y="33"/>
                  </a:lnTo>
                  <a:lnTo>
                    <a:pt x="500" y="67"/>
                  </a:lnTo>
                  <a:lnTo>
                    <a:pt x="418" y="102"/>
                  </a:lnTo>
                  <a:lnTo>
                    <a:pt x="338" y="143"/>
                  </a:lnTo>
                  <a:lnTo>
                    <a:pt x="256" y="186"/>
                  </a:lnTo>
                  <a:lnTo>
                    <a:pt x="180" y="238"/>
                  </a:lnTo>
                  <a:lnTo>
                    <a:pt x="106" y="298"/>
                  </a:lnTo>
                  <a:lnTo>
                    <a:pt x="40" y="371"/>
                  </a:lnTo>
                  <a:lnTo>
                    <a:pt x="14" y="421"/>
                  </a:lnTo>
                  <a:lnTo>
                    <a:pt x="2" y="457"/>
                  </a:lnTo>
                  <a:lnTo>
                    <a:pt x="0" y="481"/>
                  </a:lnTo>
                  <a:lnTo>
                    <a:pt x="7" y="497"/>
                  </a:lnTo>
                  <a:lnTo>
                    <a:pt x="20" y="504"/>
                  </a:lnTo>
                  <a:lnTo>
                    <a:pt x="40" y="508"/>
                  </a:lnTo>
                  <a:lnTo>
                    <a:pt x="64" y="511"/>
                  </a:lnTo>
                  <a:lnTo>
                    <a:pt x="91" y="516"/>
                  </a:lnTo>
                  <a:lnTo>
                    <a:pt x="143" y="531"/>
                  </a:lnTo>
                  <a:lnTo>
                    <a:pt x="187" y="570"/>
                  </a:lnTo>
                  <a:lnTo>
                    <a:pt x="232" y="625"/>
                  </a:lnTo>
                  <a:lnTo>
                    <a:pt x="285" y="687"/>
                  </a:lnTo>
                  <a:lnTo>
                    <a:pt x="353" y="749"/>
                  </a:lnTo>
                  <a:lnTo>
                    <a:pt x="448" y="803"/>
                  </a:lnTo>
                  <a:lnTo>
                    <a:pt x="575" y="844"/>
                  </a:lnTo>
                  <a:lnTo>
                    <a:pt x="744" y="862"/>
                  </a:lnTo>
                  <a:lnTo>
                    <a:pt x="784" y="900"/>
                  </a:lnTo>
                  <a:lnTo>
                    <a:pt x="823" y="939"/>
                  </a:lnTo>
                  <a:lnTo>
                    <a:pt x="863" y="972"/>
                  </a:lnTo>
                  <a:lnTo>
                    <a:pt x="905" y="1001"/>
                  </a:lnTo>
                  <a:lnTo>
                    <a:pt x="945" y="1020"/>
                  </a:lnTo>
                  <a:lnTo>
                    <a:pt x="986" y="1031"/>
                  </a:lnTo>
                  <a:lnTo>
                    <a:pt x="1028" y="1031"/>
                  </a:lnTo>
                  <a:lnTo>
                    <a:pt x="1070" y="1019"/>
                  </a:lnTo>
                  <a:lnTo>
                    <a:pt x="1107" y="1015"/>
                  </a:lnTo>
                  <a:lnTo>
                    <a:pt x="1137" y="1008"/>
                  </a:lnTo>
                  <a:lnTo>
                    <a:pt x="1158" y="997"/>
                  </a:lnTo>
                  <a:lnTo>
                    <a:pt x="1173" y="981"/>
                  </a:lnTo>
                  <a:lnTo>
                    <a:pt x="1182" y="961"/>
                  </a:lnTo>
                  <a:lnTo>
                    <a:pt x="1186" y="939"/>
                  </a:lnTo>
                  <a:lnTo>
                    <a:pt x="1186" y="914"/>
                  </a:lnTo>
                  <a:lnTo>
                    <a:pt x="1185" y="891"/>
                  </a:lnTo>
                  <a:close/>
                </a:path>
              </a:pathLst>
            </a:custGeom>
            <a:solidFill>
              <a:srgbClr val="BF731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024" name="Freeform 90"/>
            <p:cNvSpPr>
              <a:spLocks/>
            </p:cNvSpPr>
            <p:nvPr/>
          </p:nvSpPr>
          <p:spPr bwMode="auto">
            <a:xfrm>
              <a:off x="4388" y="2290"/>
              <a:ext cx="369" cy="483"/>
            </a:xfrm>
            <a:custGeom>
              <a:avLst/>
              <a:gdLst>
                <a:gd name="T0" fmla="*/ 0 w 1108"/>
                <a:gd name="T1" fmla="*/ 4 h 966"/>
                <a:gd name="T2" fmla="*/ 0 w 1108"/>
                <a:gd name="T3" fmla="*/ 4 h 966"/>
                <a:gd name="T4" fmla="*/ 0 w 1108"/>
                <a:gd name="T5" fmla="*/ 3 h 966"/>
                <a:gd name="T6" fmla="*/ 0 w 1108"/>
                <a:gd name="T7" fmla="*/ 3 h 966"/>
                <a:gd name="T8" fmla="*/ 0 w 1108"/>
                <a:gd name="T9" fmla="*/ 3 h 966"/>
                <a:gd name="T10" fmla="*/ 0 w 1108"/>
                <a:gd name="T11" fmla="*/ 3 h 966"/>
                <a:gd name="T12" fmla="*/ 0 w 1108"/>
                <a:gd name="T13" fmla="*/ 3 h 966"/>
                <a:gd name="T14" fmla="*/ 0 w 1108"/>
                <a:gd name="T15" fmla="*/ 3 h 966"/>
                <a:gd name="T16" fmla="*/ 0 w 1108"/>
                <a:gd name="T17" fmla="*/ 3 h 966"/>
                <a:gd name="T18" fmla="*/ 0 w 1108"/>
                <a:gd name="T19" fmla="*/ 2 h 966"/>
                <a:gd name="T20" fmla="*/ 0 w 1108"/>
                <a:gd name="T21" fmla="*/ 2 h 966"/>
                <a:gd name="T22" fmla="*/ 0 w 1108"/>
                <a:gd name="T23" fmla="*/ 2 h 966"/>
                <a:gd name="T24" fmla="*/ 0 w 1108"/>
                <a:gd name="T25" fmla="*/ 2 h 966"/>
                <a:gd name="T26" fmla="*/ 0 w 1108"/>
                <a:gd name="T27" fmla="*/ 2 h 966"/>
                <a:gd name="T28" fmla="*/ 0 w 1108"/>
                <a:gd name="T29" fmla="*/ 2 h 966"/>
                <a:gd name="T30" fmla="*/ 0 w 1108"/>
                <a:gd name="T31" fmla="*/ 2 h 966"/>
                <a:gd name="T32" fmla="*/ 0 w 1108"/>
                <a:gd name="T33" fmla="*/ 2 h 966"/>
                <a:gd name="T34" fmla="*/ 0 w 1108"/>
                <a:gd name="T35" fmla="*/ 1 h 966"/>
                <a:gd name="T36" fmla="*/ 0 w 1108"/>
                <a:gd name="T37" fmla="*/ 1 h 966"/>
                <a:gd name="T38" fmla="*/ 0 w 1108"/>
                <a:gd name="T39" fmla="*/ 1 h 966"/>
                <a:gd name="T40" fmla="*/ 0 w 1108"/>
                <a:gd name="T41" fmla="*/ 1 h 966"/>
                <a:gd name="T42" fmla="*/ 0 w 1108"/>
                <a:gd name="T43" fmla="*/ 1 h 966"/>
                <a:gd name="T44" fmla="*/ 0 w 1108"/>
                <a:gd name="T45" fmla="*/ 1 h 966"/>
                <a:gd name="T46" fmla="*/ 0 w 1108"/>
                <a:gd name="T47" fmla="*/ 2 h 966"/>
                <a:gd name="T48" fmla="*/ 0 w 1108"/>
                <a:gd name="T49" fmla="*/ 2 h 966"/>
                <a:gd name="T50" fmla="*/ 0 w 1108"/>
                <a:gd name="T51" fmla="*/ 2 h 966"/>
                <a:gd name="T52" fmla="*/ 0 w 1108"/>
                <a:gd name="T53" fmla="*/ 2 h 966"/>
                <a:gd name="T54" fmla="*/ 0 w 1108"/>
                <a:gd name="T55" fmla="*/ 2 h 966"/>
                <a:gd name="T56" fmla="*/ 0 w 1108"/>
                <a:gd name="T57" fmla="*/ 2 h 966"/>
                <a:gd name="T58" fmla="*/ 0 w 1108"/>
                <a:gd name="T59" fmla="*/ 3 h 966"/>
                <a:gd name="T60" fmla="*/ 0 w 1108"/>
                <a:gd name="T61" fmla="*/ 3 h 966"/>
                <a:gd name="T62" fmla="*/ 0 w 1108"/>
                <a:gd name="T63" fmla="*/ 4 h 966"/>
                <a:gd name="T64" fmla="*/ 0 w 1108"/>
                <a:gd name="T65" fmla="*/ 4 h 966"/>
                <a:gd name="T66" fmla="*/ 0 w 1108"/>
                <a:gd name="T67" fmla="*/ 4 h 966"/>
                <a:gd name="T68" fmla="*/ 0 w 1108"/>
                <a:gd name="T69" fmla="*/ 4 h 966"/>
                <a:gd name="T70" fmla="*/ 0 w 1108"/>
                <a:gd name="T71" fmla="*/ 4 h 966"/>
                <a:gd name="T72" fmla="*/ 0 w 1108"/>
                <a:gd name="T73" fmla="*/ 4 h 966"/>
                <a:gd name="T74" fmla="*/ 0 w 1108"/>
                <a:gd name="T75" fmla="*/ 4 h 966"/>
                <a:gd name="T76" fmla="*/ 0 w 1108"/>
                <a:gd name="T77" fmla="*/ 4 h 966"/>
                <a:gd name="T78" fmla="*/ 0 w 1108"/>
                <a:gd name="T79" fmla="*/ 4 h 96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108"/>
                <a:gd name="T121" fmla="*/ 0 h 966"/>
                <a:gd name="T122" fmla="*/ 1108 w 1108"/>
                <a:gd name="T123" fmla="*/ 966 h 96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108" h="966">
                  <a:moveTo>
                    <a:pt x="1108" y="834"/>
                  </a:moveTo>
                  <a:lnTo>
                    <a:pt x="1095" y="816"/>
                  </a:lnTo>
                  <a:lnTo>
                    <a:pt x="1083" y="799"/>
                  </a:lnTo>
                  <a:lnTo>
                    <a:pt x="1069" y="783"/>
                  </a:lnTo>
                  <a:lnTo>
                    <a:pt x="1053" y="768"/>
                  </a:lnTo>
                  <a:lnTo>
                    <a:pt x="1035" y="752"/>
                  </a:lnTo>
                  <a:lnTo>
                    <a:pt x="1018" y="736"/>
                  </a:lnTo>
                  <a:lnTo>
                    <a:pt x="999" y="721"/>
                  </a:lnTo>
                  <a:lnTo>
                    <a:pt x="982" y="706"/>
                  </a:lnTo>
                  <a:lnTo>
                    <a:pt x="974" y="686"/>
                  </a:lnTo>
                  <a:lnTo>
                    <a:pt x="965" y="665"/>
                  </a:lnTo>
                  <a:lnTo>
                    <a:pt x="957" y="644"/>
                  </a:lnTo>
                  <a:lnTo>
                    <a:pt x="949" y="624"/>
                  </a:lnTo>
                  <a:lnTo>
                    <a:pt x="940" y="603"/>
                  </a:lnTo>
                  <a:lnTo>
                    <a:pt x="932" y="582"/>
                  </a:lnTo>
                  <a:lnTo>
                    <a:pt x="923" y="561"/>
                  </a:lnTo>
                  <a:lnTo>
                    <a:pt x="916" y="542"/>
                  </a:lnTo>
                  <a:lnTo>
                    <a:pt x="891" y="518"/>
                  </a:lnTo>
                  <a:lnTo>
                    <a:pt x="865" y="498"/>
                  </a:lnTo>
                  <a:lnTo>
                    <a:pt x="840" y="478"/>
                  </a:lnTo>
                  <a:lnTo>
                    <a:pt x="816" y="462"/>
                  </a:lnTo>
                  <a:lnTo>
                    <a:pt x="789" y="445"/>
                  </a:lnTo>
                  <a:lnTo>
                    <a:pt x="764" y="432"/>
                  </a:lnTo>
                  <a:lnTo>
                    <a:pt x="738" y="419"/>
                  </a:lnTo>
                  <a:lnTo>
                    <a:pt x="713" y="409"/>
                  </a:lnTo>
                  <a:lnTo>
                    <a:pt x="716" y="400"/>
                  </a:lnTo>
                  <a:lnTo>
                    <a:pt x="723" y="389"/>
                  </a:lnTo>
                  <a:lnTo>
                    <a:pt x="728" y="375"/>
                  </a:lnTo>
                  <a:lnTo>
                    <a:pt x="737" y="360"/>
                  </a:lnTo>
                  <a:lnTo>
                    <a:pt x="744" y="345"/>
                  </a:lnTo>
                  <a:lnTo>
                    <a:pt x="751" y="332"/>
                  </a:lnTo>
                  <a:lnTo>
                    <a:pt x="757" y="320"/>
                  </a:lnTo>
                  <a:lnTo>
                    <a:pt x="762" y="313"/>
                  </a:lnTo>
                  <a:lnTo>
                    <a:pt x="762" y="273"/>
                  </a:lnTo>
                  <a:lnTo>
                    <a:pt x="754" y="234"/>
                  </a:lnTo>
                  <a:lnTo>
                    <a:pt x="737" y="193"/>
                  </a:lnTo>
                  <a:lnTo>
                    <a:pt x="717" y="154"/>
                  </a:lnTo>
                  <a:lnTo>
                    <a:pt x="692" y="115"/>
                  </a:lnTo>
                  <a:lnTo>
                    <a:pt x="666" y="76"/>
                  </a:lnTo>
                  <a:lnTo>
                    <a:pt x="642" y="37"/>
                  </a:lnTo>
                  <a:lnTo>
                    <a:pt x="624" y="0"/>
                  </a:lnTo>
                  <a:lnTo>
                    <a:pt x="550" y="31"/>
                  </a:lnTo>
                  <a:lnTo>
                    <a:pt x="474" y="63"/>
                  </a:lnTo>
                  <a:lnTo>
                    <a:pt x="397" y="97"/>
                  </a:lnTo>
                  <a:lnTo>
                    <a:pt x="319" y="135"/>
                  </a:lnTo>
                  <a:lnTo>
                    <a:pt x="241" y="175"/>
                  </a:lnTo>
                  <a:lnTo>
                    <a:pt x="169" y="225"/>
                  </a:lnTo>
                  <a:lnTo>
                    <a:pt x="99" y="281"/>
                  </a:lnTo>
                  <a:lnTo>
                    <a:pt x="37" y="349"/>
                  </a:lnTo>
                  <a:lnTo>
                    <a:pt x="13" y="394"/>
                  </a:lnTo>
                  <a:lnTo>
                    <a:pt x="3" y="428"/>
                  </a:lnTo>
                  <a:lnTo>
                    <a:pt x="0" y="451"/>
                  </a:lnTo>
                  <a:lnTo>
                    <a:pt x="7" y="466"/>
                  </a:lnTo>
                  <a:lnTo>
                    <a:pt x="20" y="473"/>
                  </a:lnTo>
                  <a:lnTo>
                    <a:pt x="38" y="477"/>
                  </a:lnTo>
                  <a:lnTo>
                    <a:pt x="59" y="479"/>
                  </a:lnTo>
                  <a:lnTo>
                    <a:pt x="85" y="484"/>
                  </a:lnTo>
                  <a:lnTo>
                    <a:pt x="133" y="499"/>
                  </a:lnTo>
                  <a:lnTo>
                    <a:pt x="175" y="535"/>
                  </a:lnTo>
                  <a:lnTo>
                    <a:pt x="216" y="585"/>
                  </a:lnTo>
                  <a:lnTo>
                    <a:pt x="267" y="644"/>
                  </a:lnTo>
                  <a:lnTo>
                    <a:pt x="330" y="701"/>
                  </a:lnTo>
                  <a:lnTo>
                    <a:pt x="419" y="753"/>
                  </a:lnTo>
                  <a:lnTo>
                    <a:pt x="538" y="790"/>
                  </a:lnTo>
                  <a:lnTo>
                    <a:pt x="696" y="808"/>
                  </a:lnTo>
                  <a:lnTo>
                    <a:pt x="733" y="845"/>
                  </a:lnTo>
                  <a:lnTo>
                    <a:pt x="769" y="880"/>
                  </a:lnTo>
                  <a:lnTo>
                    <a:pt x="807" y="910"/>
                  </a:lnTo>
                  <a:lnTo>
                    <a:pt x="845" y="938"/>
                  </a:lnTo>
                  <a:lnTo>
                    <a:pt x="884" y="956"/>
                  </a:lnTo>
                  <a:lnTo>
                    <a:pt x="922" y="966"/>
                  </a:lnTo>
                  <a:lnTo>
                    <a:pt x="961" y="966"/>
                  </a:lnTo>
                  <a:lnTo>
                    <a:pt x="1002" y="955"/>
                  </a:lnTo>
                  <a:lnTo>
                    <a:pt x="1036" y="951"/>
                  </a:lnTo>
                  <a:lnTo>
                    <a:pt x="1063" y="944"/>
                  </a:lnTo>
                  <a:lnTo>
                    <a:pt x="1083" y="934"/>
                  </a:lnTo>
                  <a:lnTo>
                    <a:pt x="1097" y="919"/>
                  </a:lnTo>
                  <a:lnTo>
                    <a:pt x="1104" y="900"/>
                  </a:lnTo>
                  <a:lnTo>
                    <a:pt x="1108" y="880"/>
                  </a:lnTo>
                  <a:lnTo>
                    <a:pt x="1108" y="857"/>
                  </a:lnTo>
                  <a:lnTo>
                    <a:pt x="1108" y="834"/>
                  </a:lnTo>
                  <a:close/>
                </a:path>
              </a:pathLst>
            </a:custGeom>
            <a:solidFill>
              <a:srgbClr val="C77A1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025" name="Freeform 91"/>
            <p:cNvSpPr>
              <a:spLocks/>
            </p:cNvSpPr>
            <p:nvPr/>
          </p:nvSpPr>
          <p:spPr bwMode="auto">
            <a:xfrm>
              <a:off x="4400" y="2306"/>
              <a:ext cx="345" cy="450"/>
            </a:xfrm>
            <a:custGeom>
              <a:avLst/>
              <a:gdLst>
                <a:gd name="T0" fmla="*/ 0 w 1035"/>
                <a:gd name="T1" fmla="*/ 2 h 901"/>
                <a:gd name="T2" fmla="*/ 0 w 1035"/>
                <a:gd name="T3" fmla="*/ 2 h 901"/>
                <a:gd name="T4" fmla="*/ 0 w 1035"/>
                <a:gd name="T5" fmla="*/ 2 h 901"/>
                <a:gd name="T6" fmla="*/ 0 w 1035"/>
                <a:gd name="T7" fmla="*/ 2 h 901"/>
                <a:gd name="T8" fmla="*/ 0 w 1035"/>
                <a:gd name="T9" fmla="*/ 2 h 901"/>
                <a:gd name="T10" fmla="*/ 0 w 1035"/>
                <a:gd name="T11" fmla="*/ 2 h 901"/>
                <a:gd name="T12" fmla="*/ 0 w 1035"/>
                <a:gd name="T13" fmla="*/ 2 h 901"/>
                <a:gd name="T14" fmla="*/ 0 w 1035"/>
                <a:gd name="T15" fmla="*/ 2 h 901"/>
                <a:gd name="T16" fmla="*/ 0 w 1035"/>
                <a:gd name="T17" fmla="*/ 1 h 901"/>
                <a:gd name="T18" fmla="*/ 0 w 1035"/>
                <a:gd name="T19" fmla="*/ 1 h 901"/>
                <a:gd name="T20" fmla="*/ 0 w 1035"/>
                <a:gd name="T21" fmla="*/ 1 h 901"/>
                <a:gd name="T22" fmla="*/ 0 w 1035"/>
                <a:gd name="T23" fmla="*/ 1 h 901"/>
                <a:gd name="T24" fmla="*/ 0 w 1035"/>
                <a:gd name="T25" fmla="*/ 1 h 901"/>
                <a:gd name="T26" fmla="*/ 0 w 1035"/>
                <a:gd name="T27" fmla="*/ 1 h 901"/>
                <a:gd name="T28" fmla="*/ 0 w 1035"/>
                <a:gd name="T29" fmla="*/ 1 h 901"/>
                <a:gd name="T30" fmla="*/ 0 w 1035"/>
                <a:gd name="T31" fmla="*/ 1 h 901"/>
                <a:gd name="T32" fmla="*/ 0 w 1035"/>
                <a:gd name="T33" fmla="*/ 0 h 901"/>
                <a:gd name="T34" fmla="*/ 0 w 1035"/>
                <a:gd name="T35" fmla="*/ 0 h 901"/>
                <a:gd name="T36" fmla="*/ 0 w 1035"/>
                <a:gd name="T37" fmla="*/ 0 h 901"/>
                <a:gd name="T38" fmla="*/ 0 w 1035"/>
                <a:gd name="T39" fmla="*/ 0 h 901"/>
                <a:gd name="T40" fmla="*/ 0 w 1035"/>
                <a:gd name="T41" fmla="*/ 0 h 901"/>
                <a:gd name="T42" fmla="*/ 0 w 1035"/>
                <a:gd name="T43" fmla="*/ 0 h 901"/>
                <a:gd name="T44" fmla="*/ 0 w 1035"/>
                <a:gd name="T45" fmla="*/ 0 h 901"/>
                <a:gd name="T46" fmla="*/ 0 w 1035"/>
                <a:gd name="T47" fmla="*/ 1 h 901"/>
                <a:gd name="T48" fmla="*/ 0 w 1035"/>
                <a:gd name="T49" fmla="*/ 1 h 901"/>
                <a:gd name="T50" fmla="*/ 0 w 1035"/>
                <a:gd name="T51" fmla="*/ 1 h 901"/>
                <a:gd name="T52" fmla="*/ 0 w 1035"/>
                <a:gd name="T53" fmla="*/ 1 h 901"/>
                <a:gd name="T54" fmla="*/ 0 w 1035"/>
                <a:gd name="T55" fmla="*/ 1 h 901"/>
                <a:gd name="T56" fmla="*/ 0 w 1035"/>
                <a:gd name="T57" fmla="*/ 1 h 901"/>
                <a:gd name="T58" fmla="*/ 0 w 1035"/>
                <a:gd name="T59" fmla="*/ 2 h 901"/>
                <a:gd name="T60" fmla="*/ 0 w 1035"/>
                <a:gd name="T61" fmla="*/ 2 h 901"/>
                <a:gd name="T62" fmla="*/ 0 w 1035"/>
                <a:gd name="T63" fmla="*/ 2 h 901"/>
                <a:gd name="T64" fmla="*/ 0 w 1035"/>
                <a:gd name="T65" fmla="*/ 3 h 901"/>
                <a:gd name="T66" fmla="*/ 0 w 1035"/>
                <a:gd name="T67" fmla="*/ 3 h 901"/>
                <a:gd name="T68" fmla="*/ 0 w 1035"/>
                <a:gd name="T69" fmla="*/ 3 h 901"/>
                <a:gd name="T70" fmla="*/ 0 w 1035"/>
                <a:gd name="T71" fmla="*/ 3 h 901"/>
                <a:gd name="T72" fmla="*/ 0 w 1035"/>
                <a:gd name="T73" fmla="*/ 3 h 901"/>
                <a:gd name="T74" fmla="*/ 0 w 1035"/>
                <a:gd name="T75" fmla="*/ 3 h 901"/>
                <a:gd name="T76" fmla="*/ 0 w 1035"/>
                <a:gd name="T77" fmla="*/ 3 h 901"/>
                <a:gd name="T78" fmla="*/ 0 w 1035"/>
                <a:gd name="T79" fmla="*/ 3 h 901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035"/>
                <a:gd name="T121" fmla="*/ 0 h 901"/>
                <a:gd name="T122" fmla="*/ 1035 w 1035"/>
                <a:gd name="T123" fmla="*/ 901 h 901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035" h="901">
                  <a:moveTo>
                    <a:pt x="1035" y="780"/>
                  </a:moveTo>
                  <a:lnTo>
                    <a:pt x="1024" y="762"/>
                  </a:lnTo>
                  <a:lnTo>
                    <a:pt x="1011" y="747"/>
                  </a:lnTo>
                  <a:lnTo>
                    <a:pt x="997" y="731"/>
                  </a:lnTo>
                  <a:lnTo>
                    <a:pt x="983" y="717"/>
                  </a:lnTo>
                  <a:lnTo>
                    <a:pt x="966" y="701"/>
                  </a:lnTo>
                  <a:lnTo>
                    <a:pt x="950" y="686"/>
                  </a:lnTo>
                  <a:lnTo>
                    <a:pt x="933" y="672"/>
                  </a:lnTo>
                  <a:lnTo>
                    <a:pt x="918" y="659"/>
                  </a:lnTo>
                  <a:lnTo>
                    <a:pt x="909" y="639"/>
                  </a:lnTo>
                  <a:lnTo>
                    <a:pt x="902" y="620"/>
                  </a:lnTo>
                  <a:lnTo>
                    <a:pt x="894" y="600"/>
                  </a:lnTo>
                  <a:lnTo>
                    <a:pt x="887" y="582"/>
                  </a:lnTo>
                  <a:lnTo>
                    <a:pt x="878" y="562"/>
                  </a:lnTo>
                  <a:lnTo>
                    <a:pt x="871" y="544"/>
                  </a:lnTo>
                  <a:lnTo>
                    <a:pt x="863" y="525"/>
                  </a:lnTo>
                  <a:lnTo>
                    <a:pt x="856" y="506"/>
                  </a:lnTo>
                  <a:lnTo>
                    <a:pt x="832" y="484"/>
                  </a:lnTo>
                  <a:lnTo>
                    <a:pt x="809" y="466"/>
                  </a:lnTo>
                  <a:lnTo>
                    <a:pt x="785" y="448"/>
                  </a:lnTo>
                  <a:lnTo>
                    <a:pt x="762" y="432"/>
                  </a:lnTo>
                  <a:lnTo>
                    <a:pt x="738" y="416"/>
                  </a:lnTo>
                  <a:lnTo>
                    <a:pt x="714" y="403"/>
                  </a:lnTo>
                  <a:lnTo>
                    <a:pt x="689" y="390"/>
                  </a:lnTo>
                  <a:lnTo>
                    <a:pt x="665" y="381"/>
                  </a:lnTo>
                  <a:lnTo>
                    <a:pt x="669" y="373"/>
                  </a:lnTo>
                  <a:lnTo>
                    <a:pt x="675" y="363"/>
                  </a:lnTo>
                  <a:lnTo>
                    <a:pt x="681" y="350"/>
                  </a:lnTo>
                  <a:lnTo>
                    <a:pt x="689" y="337"/>
                  </a:lnTo>
                  <a:lnTo>
                    <a:pt x="695" y="322"/>
                  </a:lnTo>
                  <a:lnTo>
                    <a:pt x="702" y="310"/>
                  </a:lnTo>
                  <a:lnTo>
                    <a:pt x="707" y="299"/>
                  </a:lnTo>
                  <a:lnTo>
                    <a:pt x="713" y="292"/>
                  </a:lnTo>
                  <a:lnTo>
                    <a:pt x="713" y="254"/>
                  </a:lnTo>
                  <a:lnTo>
                    <a:pt x="706" y="218"/>
                  </a:lnTo>
                  <a:lnTo>
                    <a:pt x="690" y="180"/>
                  </a:lnTo>
                  <a:lnTo>
                    <a:pt x="674" y="143"/>
                  </a:lnTo>
                  <a:lnTo>
                    <a:pt x="651" y="105"/>
                  </a:lnTo>
                  <a:lnTo>
                    <a:pt x="630" y="70"/>
                  </a:lnTo>
                  <a:lnTo>
                    <a:pt x="609" y="34"/>
                  </a:lnTo>
                  <a:lnTo>
                    <a:pt x="590" y="0"/>
                  </a:lnTo>
                  <a:lnTo>
                    <a:pt x="521" y="28"/>
                  </a:lnTo>
                  <a:lnTo>
                    <a:pt x="451" y="58"/>
                  </a:lnTo>
                  <a:lnTo>
                    <a:pt x="376" y="90"/>
                  </a:lnTo>
                  <a:lnTo>
                    <a:pt x="302" y="125"/>
                  </a:lnTo>
                  <a:lnTo>
                    <a:pt x="229" y="164"/>
                  </a:lnTo>
                  <a:lnTo>
                    <a:pt x="160" y="210"/>
                  </a:lnTo>
                  <a:lnTo>
                    <a:pt x="92" y="263"/>
                  </a:lnTo>
                  <a:lnTo>
                    <a:pt x="34" y="327"/>
                  </a:lnTo>
                  <a:lnTo>
                    <a:pt x="12" y="371"/>
                  </a:lnTo>
                  <a:lnTo>
                    <a:pt x="2" y="402"/>
                  </a:lnTo>
                  <a:lnTo>
                    <a:pt x="0" y="421"/>
                  </a:lnTo>
                  <a:lnTo>
                    <a:pt x="7" y="434"/>
                  </a:lnTo>
                  <a:lnTo>
                    <a:pt x="19" y="441"/>
                  </a:lnTo>
                  <a:lnTo>
                    <a:pt x="37" y="445"/>
                  </a:lnTo>
                  <a:lnTo>
                    <a:pt x="57" y="448"/>
                  </a:lnTo>
                  <a:lnTo>
                    <a:pt x="81" y="453"/>
                  </a:lnTo>
                  <a:lnTo>
                    <a:pt x="124" y="465"/>
                  </a:lnTo>
                  <a:lnTo>
                    <a:pt x="164" y="500"/>
                  </a:lnTo>
                  <a:lnTo>
                    <a:pt x="202" y="547"/>
                  </a:lnTo>
                  <a:lnTo>
                    <a:pt x="250" y="602"/>
                  </a:lnTo>
                  <a:lnTo>
                    <a:pt x="309" y="655"/>
                  </a:lnTo>
                  <a:lnTo>
                    <a:pt x="393" y="703"/>
                  </a:lnTo>
                  <a:lnTo>
                    <a:pt x="503" y="737"/>
                  </a:lnTo>
                  <a:lnTo>
                    <a:pt x="651" y="754"/>
                  </a:lnTo>
                  <a:lnTo>
                    <a:pt x="685" y="787"/>
                  </a:lnTo>
                  <a:lnTo>
                    <a:pt x="719" y="820"/>
                  </a:lnTo>
                  <a:lnTo>
                    <a:pt x="754" y="848"/>
                  </a:lnTo>
                  <a:lnTo>
                    <a:pt x="789" y="875"/>
                  </a:lnTo>
                  <a:lnTo>
                    <a:pt x="825" y="891"/>
                  </a:lnTo>
                  <a:lnTo>
                    <a:pt x="861" y="901"/>
                  </a:lnTo>
                  <a:lnTo>
                    <a:pt x="897" y="901"/>
                  </a:lnTo>
                  <a:lnTo>
                    <a:pt x="935" y="890"/>
                  </a:lnTo>
                  <a:lnTo>
                    <a:pt x="967" y="888"/>
                  </a:lnTo>
                  <a:lnTo>
                    <a:pt x="993" y="881"/>
                  </a:lnTo>
                  <a:lnTo>
                    <a:pt x="1011" y="869"/>
                  </a:lnTo>
                  <a:lnTo>
                    <a:pt x="1025" y="858"/>
                  </a:lnTo>
                  <a:lnTo>
                    <a:pt x="1031" y="839"/>
                  </a:lnTo>
                  <a:lnTo>
                    <a:pt x="1035" y="821"/>
                  </a:lnTo>
                  <a:lnTo>
                    <a:pt x="1035" y="800"/>
                  </a:lnTo>
                  <a:lnTo>
                    <a:pt x="1035" y="780"/>
                  </a:lnTo>
                  <a:close/>
                </a:path>
              </a:pathLst>
            </a:custGeom>
            <a:solidFill>
              <a:srgbClr val="D1852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026" name="Freeform 92"/>
            <p:cNvSpPr>
              <a:spLocks/>
            </p:cNvSpPr>
            <p:nvPr/>
          </p:nvSpPr>
          <p:spPr bwMode="auto">
            <a:xfrm>
              <a:off x="4412" y="2322"/>
              <a:ext cx="320" cy="419"/>
            </a:xfrm>
            <a:custGeom>
              <a:avLst/>
              <a:gdLst>
                <a:gd name="T0" fmla="*/ 0 w 960"/>
                <a:gd name="T1" fmla="*/ 3 h 837"/>
                <a:gd name="T2" fmla="*/ 0 w 960"/>
                <a:gd name="T3" fmla="*/ 3 h 837"/>
                <a:gd name="T4" fmla="*/ 0 w 960"/>
                <a:gd name="T5" fmla="*/ 3 h 837"/>
                <a:gd name="T6" fmla="*/ 0 w 960"/>
                <a:gd name="T7" fmla="*/ 3 h 837"/>
                <a:gd name="T8" fmla="*/ 0 w 960"/>
                <a:gd name="T9" fmla="*/ 3 h 837"/>
                <a:gd name="T10" fmla="*/ 0 w 960"/>
                <a:gd name="T11" fmla="*/ 3 h 837"/>
                <a:gd name="T12" fmla="*/ 0 w 960"/>
                <a:gd name="T13" fmla="*/ 3 h 837"/>
                <a:gd name="T14" fmla="*/ 0 w 960"/>
                <a:gd name="T15" fmla="*/ 2 h 837"/>
                <a:gd name="T16" fmla="*/ 0 w 960"/>
                <a:gd name="T17" fmla="*/ 2 h 837"/>
                <a:gd name="T18" fmla="*/ 0 w 960"/>
                <a:gd name="T19" fmla="*/ 2 h 837"/>
                <a:gd name="T20" fmla="*/ 0 w 960"/>
                <a:gd name="T21" fmla="*/ 2 h 837"/>
                <a:gd name="T22" fmla="*/ 0 w 960"/>
                <a:gd name="T23" fmla="*/ 2 h 837"/>
                <a:gd name="T24" fmla="*/ 0 w 960"/>
                <a:gd name="T25" fmla="*/ 2 h 837"/>
                <a:gd name="T26" fmla="*/ 0 w 960"/>
                <a:gd name="T27" fmla="*/ 2 h 837"/>
                <a:gd name="T28" fmla="*/ 0 w 960"/>
                <a:gd name="T29" fmla="*/ 2 h 837"/>
                <a:gd name="T30" fmla="*/ 0 w 960"/>
                <a:gd name="T31" fmla="*/ 2 h 837"/>
                <a:gd name="T32" fmla="*/ 0 w 960"/>
                <a:gd name="T33" fmla="*/ 1 h 837"/>
                <a:gd name="T34" fmla="*/ 0 w 960"/>
                <a:gd name="T35" fmla="*/ 1 h 837"/>
                <a:gd name="T36" fmla="*/ 0 w 960"/>
                <a:gd name="T37" fmla="*/ 1 h 837"/>
                <a:gd name="T38" fmla="*/ 0 w 960"/>
                <a:gd name="T39" fmla="*/ 1 h 837"/>
                <a:gd name="T40" fmla="*/ 0 w 960"/>
                <a:gd name="T41" fmla="*/ 1 h 837"/>
                <a:gd name="T42" fmla="*/ 0 w 960"/>
                <a:gd name="T43" fmla="*/ 1 h 837"/>
                <a:gd name="T44" fmla="*/ 0 w 960"/>
                <a:gd name="T45" fmla="*/ 1 h 837"/>
                <a:gd name="T46" fmla="*/ 0 w 960"/>
                <a:gd name="T47" fmla="*/ 1 h 837"/>
                <a:gd name="T48" fmla="*/ 0 w 960"/>
                <a:gd name="T49" fmla="*/ 2 h 837"/>
                <a:gd name="T50" fmla="*/ 0 w 960"/>
                <a:gd name="T51" fmla="*/ 2 h 837"/>
                <a:gd name="T52" fmla="*/ 0 w 960"/>
                <a:gd name="T53" fmla="*/ 2 h 837"/>
                <a:gd name="T54" fmla="*/ 0 w 960"/>
                <a:gd name="T55" fmla="*/ 2 h 837"/>
                <a:gd name="T56" fmla="*/ 0 w 960"/>
                <a:gd name="T57" fmla="*/ 2 h 837"/>
                <a:gd name="T58" fmla="*/ 0 w 960"/>
                <a:gd name="T59" fmla="*/ 2 h 837"/>
                <a:gd name="T60" fmla="*/ 0 w 960"/>
                <a:gd name="T61" fmla="*/ 3 h 837"/>
                <a:gd name="T62" fmla="*/ 0 w 960"/>
                <a:gd name="T63" fmla="*/ 3 h 837"/>
                <a:gd name="T64" fmla="*/ 0 w 960"/>
                <a:gd name="T65" fmla="*/ 3 h 837"/>
                <a:gd name="T66" fmla="*/ 0 w 960"/>
                <a:gd name="T67" fmla="*/ 4 h 837"/>
                <a:gd name="T68" fmla="*/ 0 w 960"/>
                <a:gd name="T69" fmla="*/ 4 h 837"/>
                <a:gd name="T70" fmla="*/ 0 w 960"/>
                <a:gd name="T71" fmla="*/ 4 h 837"/>
                <a:gd name="T72" fmla="*/ 0 w 960"/>
                <a:gd name="T73" fmla="*/ 4 h 837"/>
                <a:gd name="T74" fmla="*/ 0 w 960"/>
                <a:gd name="T75" fmla="*/ 4 h 837"/>
                <a:gd name="T76" fmla="*/ 0 w 960"/>
                <a:gd name="T77" fmla="*/ 4 h 837"/>
                <a:gd name="T78" fmla="*/ 0 w 960"/>
                <a:gd name="T79" fmla="*/ 3 h 837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960"/>
                <a:gd name="T121" fmla="*/ 0 h 837"/>
                <a:gd name="T122" fmla="*/ 960 w 960"/>
                <a:gd name="T123" fmla="*/ 837 h 837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960" h="837">
                  <a:moveTo>
                    <a:pt x="960" y="725"/>
                  </a:moveTo>
                  <a:lnTo>
                    <a:pt x="949" y="709"/>
                  </a:lnTo>
                  <a:lnTo>
                    <a:pt x="937" y="694"/>
                  </a:lnTo>
                  <a:lnTo>
                    <a:pt x="923" y="679"/>
                  </a:lnTo>
                  <a:lnTo>
                    <a:pt x="910" y="666"/>
                  </a:lnTo>
                  <a:lnTo>
                    <a:pt x="895" y="652"/>
                  </a:lnTo>
                  <a:lnTo>
                    <a:pt x="881" y="639"/>
                  </a:lnTo>
                  <a:lnTo>
                    <a:pt x="865" y="626"/>
                  </a:lnTo>
                  <a:lnTo>
                    <a:pt x="850" y="614"/>
                  </a:lnTo>
                  <a:lnTo>
                    <a:pt x="841" y="594"/>
                  </a:lnTo>
                  <a:lnTo>
                    <a:pt x="834" y="577"/>
                  </a:lnTo>
                  <a:lnTo>
                    <a:pt x="827" y="559"/>
                  </a:lnTo>
                  <a:lnTo>
                    <a:pt x="820" y="542"/>
                  </a:lnTo>
                  <a:lnTo>
                    <a:pt x="813" y="524"/>
                  </a:lnTo>
                  <a:lnTo>
                    <a:pt x="806" y="507"/>
                  </a:lnTo>
                  <a:lnTo>
                    <a:pt x="799" y="489"/>
                  </a:lnTo>
                  <a:lnTo>
                    <a:pt x="793" y="472"/>
                  </a:lnTo>
                  <a:lnTo>
                    <a:pt x="771" y="451"/>
                  </a:lnTo>
                  <a:lnTo>
                    <a:pt x="749" y="434"/>
                  </a:lnTo>
                  <a:lnTo>
                    <a:pt x="727" y="417"/>
                  </a:lnTo>
                  <a:lnTo>
                    <a:pt x="706" y="402"/>
                  </a:lnTo>
                  <a:lnTo>
                    <a:pt x="683" y="388"/>
                  </a:lnTo>
                  <a:lnTo>
                    <a:pt x="661" y="376"/>
                  </a:lnTo>
                  <a:lnTo>
                    <a:pt x="638" y="365"/>
                  </a:lnTo>
                  <a:lnTo>
                    <a:pt x="615" y="355"/>
                  </a:lnTo>
                  <a:lnTo>
                    <a:pt x="620" y="348"/>
                  </a:lnTo>
                  <a:lnTo>
                    <a:pt x="625" y="339"/>
                  </a:lnTo>
                  <a:lnTo>
                    <a:pt x="631" y="327"/>
                  </a:lnTo>
                  <a:lnTo>
                    <a:pt x="638" y="315"/>
                  </a:lnTo>
                  <a:lnTo>
                    <a:pt x="644" y="302"/>
                  </a:lnTo>
                  <a:lnTo>
                    <a:pt x="649" y="290"/>
                  </a:lnTo>
                  <a:lnTo>
                    <a:pt x="655" y="280"/>
                  </a:lnTo>
                  <a:lnTo>
                    <a:pt x="661" y="273"/>
                  </a:lnTo>
                  <a:lnTo>
                    <a:pt x="661" y="238"/>
                  </a:lnTo>
                  <a:lnTo>
                    <a:pt x="655" y="204"/>
                  </a:lnTo>
                  <a:lnTo>
                    <a:pt x="644" y="169"/>
                  </a:lnTo>
                  <a:lnTo>
                    <a:pt x="628" y="135"/>
                  </a:lnTo>
                  <a:lnTo>
                    <a:pt x="608" y="100"/>
                  </a:lnTo>
                  <a:lnTo>
                    <a:pt x="589" y="66"/>
                  </a:lnTo>
                  <a:lnTo>
                    <a:pt x="570" y="32"/>
                  </a:lnTo>
                  <a:lnTo>
                    <a:pt x="555" y="0"/>
                  </a:lnTo>
                  <a:lnTo>
                    <a:pt x="490" y="26"/>
                  </a:lnTo>
                  <a:lnTo>
                    <a:pt x="423" y="54"/>
                  </a:lnTo>
                  <a:lnTo>
                    <a:pt x="353" y="83"/>
                  </a:lnTo>
                  <a:lnTo>
                    <a:pt x="285" y="117"/>
                  </a:lnTo>
                  <a:lnTo>
                    <a:pt x="215" y="153"/>
                  </a:lnTo>
                  <a:lnTo>
                    <a:pt x="150" y="196"/>
                  </a:lnTo>
                  <a:lnTo>
                    <a:pt x="87" y="246"/>
                  </a:lnTo>
                  <a:lnTo>
                    <a:pt x="34" y="305"/>
                  </a:lnTo>
                  <a:lnTo>
                    <a:pt x="13" y="345"/>
                  </a:lnTo>
                  <a:lnTo>
                    <a:pt x="3" y="374"/>
                  </a:lnTo>
                  <a:lnTo>
                    <a:pt x="0" y="392"/>
                  </a:lnTo>
                  <a:lnTo>
                    <a:pt x="7" y="405"/>
                  </a:lnTo>
                  <a:lnTo>
                    <a:pt x="18" y="410"/>
                  </a:lnTo>
                  <a:lnTo>
                    <a:pt x="34" y="414"/>
                  </a:lnTo>
                  <a:lnTo>
                    <a:pt x="54" y="416"/>
                  </a:lnTo>
                  <a:lnTo>
                    <a:pt x="75" y="421"/>
                  </a:lnTo>
                  <a:lnTo>
                    <a:pt x="116" y="433"/>
                  </a:lnTo>
                  <a:lnTo>
                    <a:pt x="152" y="464"/>
                  </a:lnTo>
                  <a:lnTo>
                    <a:pt x="188" y="507"/>
                  </a:lnTo>
                  <a:lnTo>
                    <a:pt x="231" y="558"/>
                  </a:lnTo>
                  <a:lnTo>
                    <a:pt x="287" y="607"/>
                  </a:lnTo>
                  <a:lnTo>
                    <a:pt x="363" y="653"/>
                  </a:lnTo>
                  <a:lnTo>
                    <a:pt x="464" y="685"/>
                  </a:lnTo>
                  <a:lnTo>
                    <a:pt x="601" y="700"/>
                  </a:lnTo>
                  <a:lnTo>
                    <a:pt x="632" y="732"/>
                  </a:lnTo>
                  <a:lnTo>
                    <a:pt x="666" y="762"/>
                  </a:lnTo>
                  <a:lnTo>
                    <a:pt x="697" y="789"/>
                  </a:lnTo>
                  <a:lnTo>
                    <a:pt x="731" y="812"/>
                  </a:lnTo>
                  <a:lnTo>
                    <a:pt x="764" y="828"/>
                  </a:lnTo>
                  <a:lnTo>
                    <a:pt x="797" y="837"/>
                  </a:lnTo>
                  <a:lnTo>
                    <a:pt x="831" y="836"/>
                  </a:lnTo>
                  <a:lnTo>
                    <a:pt x="867" y="827"/>
                  </a:lnTo>
                  <a:lnTo>
                    <a:pt x="896" y="824"/>
                  </a:lnTo>
                  <a:lnTo>
                    <a:pt x="920" y="818"/>
                  </a:lnTo>
                  <a:lnTo>
                    <a:pt x="936" y="809"/>
                  </a:lnTo>
                  <a:lnTo>
                    <a:pt x="949" y="797"/>
                  </a:lnTo>
                  <a:lnTo>
                    <a:pt x="956" y="780"/>
                  </a:lnTo>
                  <a:lnTo>
                    <a:pt x="960" y="763"/>
                  </a:lnTo>
                  <a:lnTo>
                    <a:pt x="960" y="743"/>
                  </a:lnTo>
                  <a:lnTo>
                    <a:pt x="960" y="725"/>
                  </a:lnTo>
                  <a:close/>
                </a:path>
              </a:pathLst>
            </a:custGeom>
            <a:solidFill>
              <a:srgbClr val="DB8F3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027" name="Freeform 93"/>
            <p:cNvSpPr>
              <a:spLocks/>
            </p:cNvSpPr>
            <p:nvPr/>
          </p:nvSpPr>
          <p:spPr bwMode="auto">
            <a:xfrm>
              <a:off x="4537" y="2427"/>
              <a:ext cx="105" cy="56"/>
            </a:xfrm>
            <a:custGeom>
              <a:avLst/>
              <a:gdLst>
                <a:gd name="T0" fmla="*/ 0 w 316"/>
                <a:gd name="T1" fmla="*/ 0 h 114"/>
                <a:gd name="T2" fmla="*/ 0 w 316"/>
                <a:gd name="T3" fmla="*/ 0 h 114"/>
                <a:gd name="T4" fmla="*/ 0 w 316"/>
                <a:gd name="T5" fmla="*/ 0 h 114"/>
                <a:gd name="T6" fmla="*/ 0 w 316"/>
                <a:gd name="T7" fmla="*/ 0 h 114"/>
                <a:gd name="T8" fmla="*/ 0 w 316"/>
                <a:gd name="T9" fmla="*/ 0 h 114"/>
                <a:gd name="T10" fmla="*/ 0 w 316"/>
                <a:gd name="T11" fmla="*/ 0 h 114"/>
                <a:gd name="T12" fmla="*/ 0 w 316"/>
                <a:gd name="T13" fmla="*/ 0 h 114"/>
                <a:gd name="T14" fmla="*/ 0 w 316"/>
                <a:gd name="T15" fmla="*/ 0 h 114"/>
                <a:gd name="T16" fmla="*/ 0 w 316"/>
                <a:gd name="T17" fmla="*/ 0 h 114"/>
                <a:gd name="T18" fmla="*/ 0 w 316"/>
                <a:gd name="T19" fmla="*/ 0 h 114"/>
                <a:gd name="T20" fmla="*/ 0 w 316"/>
                <a:gd name="T21" fmla="*/ 0 h 114"/>
                <a:gd name="T22" fmla="*/ 0 w 316"/>
                <a:gd name="T23" fmla="*/ 0 h 114"/>
                <a:gd name="T24" fmla="*/ 0 w 316"/>
                <a:gd name="T25" fmla="*/ 0 h 114"/>
                <a:gd name="T26" fmla="*/ 0 w 316"/>
                <a:gd name="T27" fmla="*/ 0 h 114"/>
                <a:gd name="T28" fmla="*/ 0 w 316"/>
                <a:gd name="T29" fmla="*/ 0 h 114"/>
                <a:gd name="T30" fmla="*/ 0 w 316"/>
                <a:gd name="T31" fmla="*/ 0 h 114"/>
                <a:gd name="T32" fmla="*/ 0 w 316"/>
                <a:gd name="T33" fmla="*/ 0 h 114"/>
                <a:gd name="T34" fmla="*/ 0 w 316"/>
                <a:gd name="T35" fmla="*/ 0 h 114"/>
                <a:gd name="T36" fmla="*/ 0 w 316"/>
                <a:gd name="T37" fmla="*/ 0 h 114"/>
                <a:gd name="T38" fmla="*/ 0 w 316"/>
                <a:gd name="T39" fmla="*/ 0 h 114"/>
                <a:gd name="T40" fmla="*/ 0 w 316"/>
                <a:gd name="T41" fmla="*/ 0 h 114"/>
                <a:gd name="T42" fmla="*/ 0 w 316"/>
                <a:gd name="T43" fmla="*/ 0 h 114"/>
                <a:gd name="T44" fmla="*/ 0 w 316"/>
                <a:gd name="T45" fmla="*/ 0 h 114"/>
                <a:gd name="T46" fmla="*/ 0 w 316"/>
                <a:gd name="T47" fmla="*/ 0 h 114"/>
                <a:gd name="T48" fmla="*/ 0 w 316"/>
                <a:gd name="T49" fmla="*/ 0 h 114"/>
                <a:gd name="T50" fmla="*/ 0 w 316"/>
                <a:gd name="T51" fmla="*/ 0 h 114"/>
                <a:gd name="T52" fmla="*/ 0 w 316"/>
                <a:gd name="T53" fmla="*/ 0 h 114"/>
                <a:gd name="T54" fmla="*/ 0 w 316"/>
                <a:gd name="T55" fmla="*/ 0 h 114"/>
                <a:gd name="T56" fmla="*/ 0 w 316"/>
                <a:gd name="T57" fmla="*/ 0 h 114"/>
                <a:gd name="T58" fmla="*/ 0 w 316"/>
                <a:gd name="T59" fmla="*/ 0 h 114"/>
                <a:gd name="T60" fmla="*/ 0 w 316"/>
                <a:gd name="T61" fmla="*/ 0 h 114"/>
                <a:gd name="T62" fmla="*/ 0 w 316"/>
                <a:gd name="T63" fmla="*/ 0 h 114"/>
                <a:gd name="T64" fmla="*/ 0 w 316"/>
                <a:gd name="T65" fmla="*/ 0 h 114"/>
                <a:gd name="T66" fmla="*/ 0 w 316"/>
                <a:gd name="T67" fmla="*/ 0 h 114"/>
                <a:gd name="T68" fmla="*/ 0 w 316"/>
                <a:gd name="T69" fmla="*/ 0 h 11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16"/>
                <a:gd name="T106" fmla="*/ 0 h 114"/>
                <a:gd name="T107" fmla="*/ 316 w 316"/>
                <a:gd name="T108" fmla="*/ 114 h 114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16" h="114">
                  <a:moveTo>
                    <a:pt x="219" y="76"/>
                  </a:moveTo>
                  <a:lnTo>
                    <a:pt x="192" y="55"/>
                  </a:lnTo>
                  <a:lnTo>
                    <a:pt x="167" y="38"/>
                  </a:lnTo>
                  <a:lnTo>
                    <a:pt x="140" y="24"/>
                  </a:lnTo>
                  <a:lnTo>
                    <a:pt x="114" y="13"/>
                  </a:lnTo>
                  <a:lnTo>
                    <a:pt x="86" y="5"/>
                  </a:lnTo>
                  <a:lnTo>
                    <a:pt x="58" y="2"/>
                  </a:lnTo>
                  <a:lnTo>
                    <a:pt x="28" y="0"/>
                  </a:lnTo>
                  <a:lnTo>
                    <a:pt x="0" y="4"/>
                  </a:lnTo>
                  <a:lnTo>
                    <a:pt x="32" y="4"/>
                  </a:lnTo>
                  <a:lnTo>
                    <a:pt x="64" y="9"/>
                  </a:lnTo>
                  <a:lnTo>
                    <a:pt x="93" y="16"/>
                  </a:lnTo>
                  <a:lnTo>
                    <a:pt x="120" y="26"/>
                  </a:lnTo>
                  <a:lnTo>
                    <a:pt x="144" y="37"/>
                  </a:lnTo>
                  <a:lnTo>
                    <a:pt x="168" y="51"/>
                  </a:lnTo>
                  <a:lnTo>
                    <a:pt x="189" y="67"/>
                  </a:lnTo>
                  <a:lnTo>
                    <a:pt x="210" y="86"/>
                  </a:lnTo>
                  <a:lnTo>
                    <a:pt x="219" y="90"/>
                  </a:lnTo>
                  <a:lnTo>
                    <a:pt x="230" y="94"/>
                  </a:lnTo>
                  <a:lnTo>
                    <a:pt x="241" y="98"/>
                  </a:lnTo>
                  <a:lnTo>
                    <a:pt x="254" y="102"/>
                  </a:lnTo>
                  <a:lnTo>
                    <a:pt x="265" y="105"/>
                  </a:lnTo>
                  <a:lnTo>
                    <a:pt x="278" y="107"/>
                  </a:lnTo>
                  <a:lnTo>
                    <a:pt x="292" y="110"/>
                  </a:lnTo>
                  <a:lnTo>
                    <a:pt x="308" y="114"/>
                  </a:lnTo>
                  <a:lnTo>
                    <a:pt x="312" y="107"/>
                  </a:lnTo>
                  <a:lnTo>
                    <a:pt x="316" y="102"/>
                  </a:lnTo>
                  <a:lnTo>
                    <a:pt x="302" y="101"/>
                  </a:lnTo>
                  <a:lnTo>
                    <a:pt x="289" y="99"/>
                  </a:lnTo>
                  <a:lnTo>
                    <a:pt x="277" y="97"/>
                  </a:lnTo>
                  <a:lnTo>
                    <a:pt x="264" y="94"/>
                  </a:lnTo>
                  <a:lnTo>
                    <a:pt x="251" y="90"/>
                  </a:lnTo>
                  <a:lnTo>
                    <a:pt x="240" y="86"/>
                  </a:lnTo>
                  <a:lnTo>
                    <a:pt x="229" y="81"/>
                  </a:lnTo>
                  <a:lnTo>
                    <a:pt x="219" y="76"/>
                  </a:lnTo>
                  <a:close/>
                </a:path>
              </a:pathLst>
            </a:custGeom>
            <a:solidFill>
              <a:srgbClr val="611400"/>
            </a:solidFill>
            <a:ln w="0">
              <a:solidFill>
                <a:srgbClr val="6114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028" name="Freeform 94"/>
            <p:cNvSpPr>
              <a:spLocks/>
            </p:cNvSpPr>
            <p:nvPr/>
          </p:nvSpPr>
          <p:spPr bwMode="auto">
            <a:xfrm>
              <a:off x="4653" y="2645"/>
              <a:ext cx="106" cy="173"/>
            </a:xfrm>
            <a:custGeom>
              <a:avLst/>
              <a:gdLst>
                <a:gd name="T0" fmla="*/ 0 w 318"/>
                <a:gd name="T1" fmla="*/ 1 h 346"/>
                <a:gd name="T2" fmla="*/ 0 w 318"/>
                <a:gd name="T3" fmla="*/ 1 h 346"/>
                <a:gd name="T4" fmla="*/ 0 w 318"/>
                <a:gd name="T5" fmla="*/ 1 h 346"/>
                <a:gd name="T6" fmla="*/ 0 w 318"/>
                <a:gd name="T7" fmla="*/ 1 h 346"/>
                <a:gd name="T8" fmla="*/ 0 w 318"/>
                <a:gd name="T9" fmla="*/ 1 h 346"/>
                <a:gd name="T10" fmla="*/ 0 w 318"/>
                <a:gd name="T11" fmla="*/ 1 h 346"/>
                <a:gd name="T12" fmla="*/ 0 w 318"/>
                <a:gd name="T13" fmla="*/ 1 h 346"/>
                <a:gd name="T14" fmla="*/ 0 w 318"/>
                <a:gd name="T15" fmla="*/ 1 h 346"/>
                <a:gd name="T16" fmla="*/ 0 w 318"/>
                <a:gd name="T17" fmla="*/ 0 h 346"/>
                <a:gd name="T18" fmla="*/ 0 w 318"/>
                <a:gd name="T19" fmla="*/ 1 h 346"/>
                <a:gd name="T20" fmla="*/ 0 w 318"/>
                <a:gd name="T21" fmla="*/ 1 h 346"/>
                <a:gd name="T22" fmla="*/ 0 w 318"/>
                <a:gd name="T23" fmla="*/ 1 h 346"/>
                <a:gd name="T24" fmla="*/ 0 w 318"/>
                <a:gd name="T25" fmla="*/ 1 h 346"/>
                <a:gd name="T26" fmla="*/ 0 w 318"/>
                <a:gd name="T27" fmla="*/ 1 h 346"/>
                <a:gd name="T28" fmla="*/ 0 w 318"/>
                <a:gd name="T29" fmla="*/ 1 h 346"/>
                <a:gd name="T30" fmla="*/ 0 w 318"/>
                <a:gd name="T31" fmla="*/ 1 h 346"/>
                <a:gd name="T32" fmla="*/ 0 w 318"/>
                <a:gd name="T33" fmla="*/ 1 h 346"/>
                <a:gd name="T34" fmla="*/ 0 w 318"/>
                <a:gd name="T35" fmla="*/ 1 h 346"/>
                <a:gd name="T36" fmla="*/ 0 w 318"/>
                <a:gd name="T37" fmla="*/ 1 h 34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18"/>
                <a:gd name="T58" fmla="*/ 0 h 346"/>
                <a:gd name="T59" fmla="*/ 318 w 318"/>
                <a:gd name="T60" fmla="*/ 346 h 34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18" h="346">
                  <a:moveTo>
                    <a:pt x="318" y="340"/>
                  </a:moveTo>
                  <a:lnTo>
                    <a:pt x="280" y="276"/>
                  </a:lnTo>
                  <a:lnTo>
                    <a:pt x="241" y="224"/>
                  </a:lnTo>
                  <a:lnTo>
                    <a:pt x="202" y="179"/>
                  </a:lnTo>
                  <a:lnTo>
                    <a:pt x="162" y="139"/>
                  </a:lnTo>
                  <a:lnTo>
                    <a:pt x="121" y="101"/>
                  </a:lnTo>
                  <a:lnTo>
                    <a:pt x="81" y="68"/>
                  </a:lnTo>
                  <a:lnTo>
                    <a:pt x="40" y="34"/>
                  </a:lnTo>
                  <a:lnTo>
                    <a:pt x="0" y="0"/>
                  </a:lnTo>
                  <a:lnTo>
                    <a:pt x="38" y="36"/>
                  </a:lnTo>
                  <a:lnTo>
                    <a:pt x="78" y="73"/>
                  </a:lnTo>
                  <a:lnTo>
                    <a:pt x="116" y="108"/>
                  </a:lnTo>
                  <a:lnTo>
                    <a:pt x="155" y="149"/>
                  </a:lnTo>
                  <a:lnTo>
                    <a:pt x="192" y="189"/>
                  </a:lnTo>
                  <a:lnTo>
                    <a:pt x="230" y="236"/>
                  </a:lnTo>
                  <a:lnTo>
                    <a:pt x="267" y="287"/>
                  </a:lnTo>
                  <a:lnTo>
                    <a:pt x="302" y="346"/>
                  </a:lnTo>
                  <a:lnTo>
                    <a:pt x="309" y="343"/>
                  </a:lnTo>
                  <a:lnTo>
                    <a:pt x="318" y="340"/>
                  </a:lnTo>
                  <a:close/>
                </a:path>
              </a:pathLst>
            </a:custGeom>
            <a:solidFill>
              <a:srgbClr val="611400"/>
            </a:solidFill>
            <a:ln w="0">
              <a:solidFill>
                <a:srgbClr val="6114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029" name="Freeform 95"/>
            <p:cNvSpPr>
              <a:spLocks/>
            </p:cNvSpPr>
            <p:nvPr/>
          </p:nvSpPr>
          <p:spPr bwMode="auto">
            <a:xfrm>
              <a:off x="4690" y="2597"/>
              <a:ext cx="59" cy="69"/>
            </a:xfrm>
            <a:custGeom>
              <a:avLst/>
              <a:gdLst>
                <a:gd name="T0" fmla="*/ 0 w 179"/>
                <a:gd name="T1" fmla="*/ 1 h 138"/>
                <a:gd name="T2" fmla="*/ 0 w 179"/>
                <a:gd name="T3" fmla="*/ 1 h 138"/>
                <a:gd name="T4" fmla="*/ 0 w 179"/>
                <a:gd name="T5" fmla="*/ 1 h 138"/>
                <a:gd name="T6" fmla="*/ 0 w 179"/>
                <a:gd name="T7" fmla="*/ 1 h 138"/>
                <a:gd name="T8" fmla="*/ 0 w 179"/>
                <a:gd name="T9" fmla="*/ 1 h 138"/>
                <a:gd name="T10" fmla="*/ 0 w 179"/>
                <a:gd name="T11" fmla="*/ 1 h 138"/>
                <a:gd name="T12" fmla="*/ 0 w 179"/>
                <a:gd name="T13" fmla="*/ 1 h 138"/>
                <a:gd name="T14" fmla="*/ 0 w 179"/>
                <a:gd name="T15" fmla="*/ 1 h 138"/>
                <a:gd name="T16" fmla="*/ 0 w 179"/>
                <a:gd name="T17" fmla="*/ 0 h 138"/>
                <a:gd name="T18" fmla="*/ 0 w 179"/>
                <a:gd name="T19" fmla="*/ 1 h 138"/>
                <a:gd name="T20" fmla="*/ 0 w 179"/>
                <a:gd name="T21" fmla="*/ 1 h 138"/>
                <a:gd name="T22" fmla="*/ 0 w 179"/>
                <a:gd name="T23" fmla="*/ 1 h 138"/>
                <a:gd name="T24" fmla="*/ 0 w 179"/>
                <a:gd name="T25" fmla="*/ 1 h 138"/>
                <a:gd name="T26" fmla="*/ 0 w 179"/>
                <a:gd name="T27" fmla="*/ 1 h 138"/>
                <a:gd name="T28" fmla="*/ 0 w 179"/>
                <a:gd name="T29" fmla="*/ 1 h 138"/>
                <a:gd name="T30" fmla="*/ 0 w 179"/>
                <a:gd name="T31" fmla="*/ 1 h 138"/>
                <a:gd name="T32" fmla="*/ 0 w 179"/>
                <a:gd name="T33" fmla="*/ 1 h 138"/>
                <a:gd name="T34" fmla="*/ 0 w 179"/>
                <a:gd name="T35" fmla="*/ 1 h 138"/>
                <a:gd name="T36" fmla="*/ 0 w 179"/>
                <a:gd name="T37" fmla="*/ 1 h 13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79"/>
                <a:gd name="T58" fmla="*/ 0 h 138"/>
                <a:gd name="T59" fmla="*/ 179 w 179"/>
                <a:gd name="T60" fmla="*/ 138 h 13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79" h="138">
                  <a:moveTo>
                    <a:pt x="175" y="124"/>
                  </a:moveTo>
                  <a:lnTo>
                    <a:pt x="152" y="108"/>
                  </a:lnTo>
                  <a:lnTo>
                    <a:pt x="130" y="93"/>
                  </a:lnTo>
                  <a:lnTo>
                    <a:pt x="108" y="77"/>
                  </a:lnTo>
                  <a:lnTo>
                    <a:pt x="87" y="61"/>
                  </a:lnTo>
                  <a:lnTo>
                    <a:pt x="65" y="46"/>
                  </a:lnTo>
                  <a:lnTo>
                    <a:pt x="42" y="30"/>
                  </a:lnTo>
                  <a:lnTo>
                    <a:pt x="21" y="14"/>
                  </a:lnTo>
                  <a:lnTo>
                    <a:pt x="0" y="0"/>
                  </a:lnTo>
                  <a:lnTo>
                    <a:pt x="21" y="17"/>
                  </a:lnTo>
                  <a:lnTo>
                    <a:pt x="42" y="34"/>
                  </a:lnTo>
                  <a:lnTo>
                    <a:pt x="65" y="51"/>
                  </a:lnTo>
                  <a:lnTo>
                    <a:pt x="87" y="69"/>
                  </a:lnTo>
                  <a:lnTo>
                    <a:pt x="110" y="86"/>
                  </a:lnTo>
                  <a:lnTo>
                    <a:pt x="132" y="103"/>
                  </a:lnTo>
                  <a:lnTo>
                    <a:pt x="155" y="120"/>
                  </a:lnTo>
                  <a:lnTo>
                    <a:pt x="179" y="138"/>
                  </a:lnTo>
                  <a:lnTo>
                    <a:pt x="175" y="131"/>
                  </a:lnTo>
                  <a:lnTo>
                    <a:pt x="175" y="124"/>
                  </a:lnTo>
                  <a:close/>
                </a:path>
              </a:pathLst>
            </a:custGeom>
            <a:solidFill>
              <a:srgbClr val="611400"/>
            </a:solidFill>
            <a:ln w="0">
              <a:solidFill>
                <a:srgbClr val="6114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030" name="Freeform 96"/>
            <p:cNvSpPr>
              <a:spLocks/>
            </p:cNvSpPr>
            <p:nvPr/>
          </p:nvSpPr>
          <p:spPr bwMode="auto">
            <a:xfrm>
              <a:off x="4911" y="2128"/>
              <a:ext cx="98" cy="143"/>
            </a:xfrm>
            <a:custGeom>
              <a:avLst/>
              <a:gdLst>
                <a:gd name="T0" fmla="*/ 0 w 293"/>
                <a:gd name="T1" fmla="*/ 1 h 287"/>
                <a:gd name="T2" fmla="*/ 0 w 293"/>
                <a:gd name="T3" fmla="*/ 1 h 287"/>
                <a:gd name="T4" fmla="*/ 0 w 293"/>
                <a:gd name="T5" fmla="*/ 0 h 287"/>
                <a:gd name="T6" fmla="*/ 0 w 293"/>
                <a:gd name="T7" fmla="*/ 0 h 287"/>
                <a:gd name="T8" fmla="*/ 0 w 293"/>
                <a:gd name="T9" fmla="*/ 0 h 287"/>
                <a:gd name="T10" fmla="*/ 0 w 293"/>
                <a:gd name="T11" fmla="*/ 0 h 287"/>
                <a:gd name="T12" fmla="*/ 0 w 293"/>
                <a:gd name="T13" fmla="*/ 0 h 287"/>
                <a:gd name="T14" fmla="*/ 0 w 293"/>
                <a:gd name="T15" fmla="*/ 0 h 287"/>
                <a:gd name="T16" fmla="*/ 0 w 293"/>
                <a:gd name="T17" fmla="*/ 0 h 287"/>
                <a:gd name="T18" fmla="*/ 0 w 293"/>
                <a:gd name="T19" fmla="*/ 0 h 287"/>
                <a:gd name="T20" fmla="*/ 0 w 293"/>
                <a:gd name="T21" fmla="*/ 0 h 287"/>
                <a:gd name="T22" fmla="*/ 0 w 293"/>
                <a:gd name="T23" fmla="*/ 0 h 287"/>
                <a:gd name="T24" fmla="*/ 0 w 293"/>
                <a:gd name="T25" fmla="*/ 0 h 287"/>
                <a:gd name="T26" fmla="*/ 0 w 293"/>
                <a:gd name="T27" fmla="*/ 0 h 287"/>
                <a:gd name="T28" fmla="*/ 0 w 293"/>
                <a:gd name="T29" fmla="*/ 0 h 287"/>
                <a:gd name="T30" fmla="*/ 0 w 293"/>
                <a:gd name="T31" fmla="*/ 0 h 287"/>
                <a:gd name="T32" fmla="*/ 0 w 293"/>
                <a:gd name="T33" fmla="*/ 0 h 287"/>
                <a:gd name="T34" fmla="*/ 0 w 293"/>
                <a:gd name="T35" fmla="*/ 0 h 287"/>
                <a:gd name="T36" fmla="*/ 0 w 293"/>
                <a:gd name="T37" fmla="*/ 0 h 287"/>
                <a:gd name="T38" fmla="*/ 0 w 293"/>
                <a:gd name="T39" fmla="*/ 0 h 287"/>
                <a:gd name="T40" fmla="*/ 0 w 293"/>
                <a:gd name="T41" fmla="*/ 0 h 287"/>
                <a:gd name="T42" fmla="*/ 0 w 293"/>
                <a:gd name="T43" fmla="*/ 0 h 287"/>
                <a:gd name="T44" fmla="*/ 0 w 293"/>
                <a:gd name="T45" fmla="*/ 0 h 287"/>
                <a:gd name="T46" fmla="*/ 0 w 293"/>
                <a:gd name="T47" fmla="*/ 0 h 287"/>
                <a:gd name="T48" fmla="*/ 0 w 293"/>
                <a:gd name="T49" fmla="*/ 0 h 287"/>
                <a:gd name="T50" fmla="*/ 0 w 293"/>
                <a:gd name="T51" fmla="*/ 0 h 287"/>
                <a:gd name="T52" fmla="*/ 0 w 293"/>
                <a:gd name="T53" fmla="*/ 0 h 287"/>
                <a:gd name="T54" fmla="*/ 0 w 293"/>
                <a:gd name="T55" fmla="*/ 0 h 287"/>
                <a:gd name="T56" fmla="*/ 0 w 293"/>
                <a:gd name="T57" fmla="*/ 0 h 287"/>
                <a:gd name="T58" fmla="*/ 0 w 293"/>
                <a:gd name="T59" fmla="*/ 0 h 287"/>
                <a:gd name="T60" fmla="*/ 0 w 293"/>
                <a:gd name="T61" fmla="*/ 0 h 287"/>
                <a:gd name="T62" fmla="*/ 0 w 293"/>
                <a:gd name="T63" fmla="*/ 0 h 287"/>
                <a:gd name="T64" fmla="*/ 0 w 293"/>
                <a:gd name="T65" fmla="*/ 0 h 287"/>
                <a:gd name="T66" fmla="*/ 0 w 293"/>
                <a:gd name="T67" fmla="*/ 0 h 287"/>
                <a:gd name="T68" fmla="*/ 0 w 293"/>
                <a:gd name="T69" fmla="*/ 0 h 287"/>
                <a:gd name="T70" fmla="*/ 0 w 293"/>
                <a:gd name="T71" fmla="*/ 1 h 287"/>
                <a:gd name="T72" fmla="*/ 0 w 293"/>
                <a:gd name="T73" fmla="*/ 1 h 28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93"/>
                <a:gd name="T112" fmla="*/ 0 h 287"/>
                <a:gd name="T113" fmla="*/ 293 w 293"/>
                <a:gd name="T114" fmla="*/ 287 h 287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93" h="287">
                  <a:moveTo>
                    <a:pt x="148" y="287"/>
                  </a:moveTo>
                  <a:lnTo>
                    <a:pt x="100" y="264"/>
                  </a:lnTo>
                  <a:lnTo>
                    <a:pt x="66" y="238"/>
                  </a:lnTo>
                  <a:lnTo>
                    <a:pt x="39" y="207"/>
                  </a:lnTo>
                  <a:lnTo>
                    <a:pt x="22" y="171"/>
                  </a:lnTo>
                  <a:lnTo>
                    <a:pt x="9" y="131"/>
                  </a:lnTo>
                  <a:lnTo>
                    <a:pt x="4" y="89"/>
                  </a:lnTo>
                  <a:lnTo>
                    <a:pt x="0" y="45"/>
                  </a:lnTo>
                  <a:lnTo>
                    <a:pt x="0" y="0"/>
                  </a:lnTo>
                  <a:lnTo>
                    <a:pt x="2" y="37"/>
                  </a:lnTo>
                  <a:lnTo>
                    <a:pt x="8" y="72"/>
                  </a:lnTo>
                  <a:lnTo>
                    <a:pt x="18" y="103"/>
                  </a:lnTo>
                  <a:lnTo>
                    <a:pt x="33" y="132"/>
                  </a:lnTo>
                  <a:lnTo>
                    <a:pt x="50" y="154"/>
                  </a:lnTo>
                  <a:lnTo>
                    <a:pt x="76" y="173"/>
                  </a:lnTo>
                  <a:lnTo>
                    <a:pt x="105" y="184"/>
                  </a:lnTo>
                  <a:lnTo>
                    <a:pt x="142" y="192"/>
                  </a:lnTo>
                  <a:lnTo>
                    <a:pt x="168" y="170"/>
                  </a:lnTo>
                  <a:lnTo>
                    <a:pt x="183" y="145"/>
                  </a:lnTo>
                  <a:lnTo>
                    <a:pt x="192" y="116"/>
                  </a:lnTo>
                  <a:lnTo>
                    <a:pt x="200" y="88"/>
                  </a:lnTo>
                  <a:lnTo>
                    <a:pt x="207" y="60"/>
                  </a:lnTo>
                  <a:lnTo>
                    <a:pt x="223" y="39"/>
                  </a:lnTo>
                  <a:lnTo>
                    <a:pt x="249" y="25"/>
                  </a:lnTo>
                  <a:lnTo>
                    <a:pt x="293" y="22"/>
                  </a:lnTo>
                  <a:lnTo>
                    <a:pt x="282" y="33"/>
                  </a:lnTo>
                  <a:lnTo>
                    <a:pt x="273" y="43"/>
                  </a:lnTo>
                  <a:lnTo>
                    <a:pt x="262" y="55"/>
                  </a:lnTo>
                  <a:lnTo>
                    <a:pt x="254" y="67"/>
                  </a:lnTo>
                  <a:lnTo>
                    <a:pt x="242" y="96"/>
                  </a:lnTo>
                  <a:lnTo>
                    <a:pt x="235" y="128"/>
                  </a:lnTo>
                  <a:lnTo>
                    <a:pt x="230" y="162"/>
                  </a:lnTo>
                  <a:lnTo>
                    <a:pt x="224" y="196"/>
                  </a:lnTo>
                  <a:lnTo>
                    <a:pt x="214" y="226"/>
                  </a:lnTo>
                  <a:lnTo>
                    <a:pt x="200" y="254"/>
                  </a:lnTo>
                  <a:lnTo>
                    <a:pt x="177" y="274"/>
                  </a:lnTo>
                  <a:lnTo>
                    <a:pt x="148" y="287"/>
                  </a:lnTo>
                  <a:close/>
                </a:path>
              </a:pathLst>
            </a:custGeom>
            <a:solidFill>
              <a:srgbClr val="B51717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031" name="Freeform 97"/>
            <p:cNvSpPr>
              <a:spLocks/>
            </p:cNvSpPr>
            <p:nvPr/>
          </p:nvSpPr>
          <p:spPr bwMode="auto">
            <a:xfrm>
              <a:off x="4914" y="2139"/>
              <a:ext cx="93" cy="124"/>
            </a:xfrm>
            <a:custGeom>
              <a:avLst/>
              <a:gdLst>
                <a:gd name="T0" fmla="*/ 0 w 281"/>
                <a:gd name="T1" fmla="*/ 1 h 247"/>
                <a:gd name="T2" fmla="*/ 0 w 281"/>
                <a:gd name="T3" fmla="*/ 1 h 247"/>
                <a:gd name="T4" fmla="*/ 0 w 281"/>
                <a:gd name="T5" fmla="*/ 1 h 247"/>
                <a:gd name="T6" fmla="*/ 0 w 281"/>
                <a:gd name="T7" fmla="*/ 1 h 247"/>
                <a:gd name="T8" fmla="*/ 0 w 281"/>
                <a:gd name="T9" fmla="*/ 1 h 247"/>
                <a:gd name="T10" fmla="*/ 0 w 281"/>
                <a:gd name="T11" fmla="*/ 1 h 247"/>
                <a:gd name="T12" fmla="*/ 0 w 281"/>
                <a:gd name="T13" fmla="*/ 1 h 247"/>
                <a:gd name="T14" fmla="*/ 0 w 281"/>
                <a:gd name="T15" fmla="*/ 1 h 247"/>
                <a:gd name="T16" fmla="*/ 0 w 281"/>
                <a:gd name="T17" fmla="*/ 1 h 247"/>
                <a:gd name="T18" fmla="*/ 0 w 281"/>
                <a:gd name="T19" fmla="*/ 1 h 247"/>
                <a:gd name="T20" fmla="*/ 0 w 281"/>
                <a:gd name="T21" fmla="*/ 1 h 247"/>
                <a:gd name="T22" fmla="*/ 0 w 281"/>
                <a:gd name="T23" fmla="*/ 1 h 247"/>
                <a:gd name="T24" fmla="*/ 0 w 281"/>
                <a:gd name="T25" fmla="*/ 1 h 247"/>
                <a:gd name="T26" fmla="*/ 0 w 281"/>
                <a:gd name="T27" fmla="*/ 1 h 247"/>
                <a:gd name="T28" fmla="*/ 0 w 281"/>
                <a:gd name="T29" fmla="*/ 1 h 247"/>
                <a:gd name="T30" fmla="*/ 0 w 281"/>
                <a:gd name="T31" fmla="*/ 1 h 247"/>
                <a:gd name="T32" fmla="*/ 0 w 281"/>
                <a:gd name="T33" fmla="*/ 1 h 247"/>
                <a:gd name="T34" fmla="*/ 0 w 281"/>
                <a:gd name="T35" fmla="*/ 1 h 247"/>
                <a:gd name="T36" fmla="*/ 0 w 281"/>
                <a:gd name="T37" fmla="*/ 1 h 247"/>
                <a:gd name="T38" fmla="*/ 0 w 281"/>
                <a:gd name="T39" fmla="*/ 1 h 247"/>
                <a:gd name="T40" fmla="*/ 0 w 281"/>
                <a:gd name="T41" fmla="*/ 1 h 247"/>
                <a:gd name="T42" fmla="*/ 0 w 281"/>
                <a:gd name="T43" fmla="*/ 1 h 247"/>
                <a:gd name="T44" fmla="*/ 0 w 281"/>
                <a:gd name="T45" fmla="*/ 1 h 247"/>
                <a:gd name="T46" fmla="*/ 0 w 281"/>
                <a:gd name="T47" fmla="*/ 1 h 247"/>
                <a:gd name="T48" fmla="*/ 0 w 281"/>
                <a:gd name="T49" fmla="*/ 0 h 247"/>
                <a:gd name="T50" fmla="*/ 0 w 281"/>
                <a:gd name="T51" fmla="*/ 1 h 247"/>
                <a:gd name="T52" fmla="*/ 0 w 281"/>
                <a:gd name="T53" fmla="*/ 1 h 247"/>
                <a:gd name="T54" fmla="*/ 0 w 281"/>
                <a:gd name="T55" fmla="*/ 1 h 247"/>
                <a:gd name="T56" fmla="*/ 0 w 281"/>
                <a:gd name="T57" fmla="*/ 1 h 247"/>
                <a:gd name="T58" fmla="*/ 0 w 281"/>
                <a:gd name="T59" fmla="*/ 1 h 247"/>
                <a:gd name="T60" fmla="*/ 0 w 281"/>
                <a:gd name="T61" fmla="*/ 1 h 247"/>
                <a:gd name="T62" fmla="*/ 0 w 281"/>
                <a:gd name="T63" fmla="*/ 1 h 247"/>
                <a:gd name="T64" fmla="*/ 0 w 281"/>
                <a:gd name="T65" fmla="*/ 1 h 247"/>
                <a:gd name="T66" fmla="*/ 0 w 281"/>
                <a:gd name="T67" fmla="*/ 1 h 247"/>
                <a:gd name="T68" fmla="*/ 0 w 281"/>
                <a:gd name="T69" fmla="*/ 1 h 247"/>
                <a:gd name="T70" fmla="*/ 0 w 281"/>
                <a:gd name="T71" fmla="*/ 1 h 247"/>
                <a:gd name="T72" fmla="*/ 0 w 281"/>
                <a:gd name="T73" fmla="*/ 1 h 24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81"/>
                <a:gd name="T112" fmla="*/ 0 h 247"/>
                <a:gd name="T113" fmla="*/ 281 w 281"/>
                <a:gd name="T114" fmla="*/ 247 h 247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81" h="247">
                  <a:moveTo>
                    <a:pt x="141" y="247"/>
                  </a:moveTo>
                  <a:lnTo>
                    <a:pt x="98" y="228"/>
                  </a:lnTo>
                  <a:lnTo>
                    <a:pt x="66" y="206"/>
                  </a:lnTo>
                  <a:lnTo>
                    <a:pt x="41" y="180"/>
                  </a:lnTo>
                  <a:lnTo>
                    <a:pt x="24" y="151"/>
                  </a:lnTo>
                  <a:lnTo>
                    <a:pt x="11" y="119"/>
                  </a:lnTo>
                  <a:lnTo>
                    <a:pt x="4" y="85"/>
                  </a:lnTo>
                  <a:lnTo>
                    <a:pt x="0" y="48"/>
                  </a:lnTo>
                  <a:lnTo>
                    <a:pt x="0" y="13"/>
                  </a:lnTo>
                  <a:lnTo>
                    <a:pt x="1" y="43"/>
                  </a:lnTo>
                  <a:lnTo>
                    <a:pt x="8" y="72"/>
                  </a:lnTo>
                  <a:lnTo>
                    <a:pt x="18" y="96"/>
                  </a:lnTo>
                  <a:lnTo>
                    <a:pt x="34" y="120"/>
                  </a:lnTo>
                  <a:lnTo>
                    <a:pt x="52" y="138"/>
                  </a:lnTo>
                  <a:lnTo>
                    <a:pt x="74" y="153"/>
                  </a:lnTo>
                  <a:lnTo>
                    <a:pt x="101" y="162"/>
                  </a:lnTo>
                  <a:lnTo>
                    <a:pt x="135" y="168"/>
                  </a:lnTo>
                  <a:lnTo>
                    <a:pt x="158" y="150"/>
                  </a:lnTo>
                  <a:lnTo>
                    <a:pt x="173" y="125"/>
                  </a:lnTo>
                  <a:lnTo>
                    <a:pt x="183" y="96"/>
                  </a:lnTo>
                  <a:lnTo>
                    <a:pt x="192" y="68"/>
                  </a:lnTo>
                  <a:lnTo>
                    <a:pt x="200" y="40"/>
                  </a:lnTo>
                  <a:lnTo>
                    <a:pt x="217" y="18"/>
                  </a:lnTo>
                  <a:lnTo>
                    <a:pt x="241" y="2"/>
                  </a:lnTo>
                  <a:lnTo>
                    <a:pt x="281" y="0"/>
                  </a:lnTo>
                  <a:lnTo>
                    <a:pt x="271" y="9"/>
                  </a:lnTo>
                  <a:lnTo>
                    <a:pt x="261" y="19"/>
                  </a:lnTo>
                  <a:lnTo>
                    <a:pt x="252" y="30"/>
                  </a:lnTo>
                  <a:lnTo>
                    <a:pt x="245" y="40"/>
                  </a:lnTo>
                  <a:lnTo>
                    <a:pt x="234" y="65"/>
                  </a:lnTo>
                  <a:lnTo>
                    <a:pt x="227" y="95"/>
                  </a:lnTo>
                  <a:lnTo>
                    <a:pt x="220" y="126"/>
                  </a:lnTo>
                  <a:lnTo>
                    <a:pt x="214" y="159"/>
                  </a:lnTo>
                  <a:lnTo>
                    <a:pt x="203" y="188"/>
                  </a:lnTo>
                  <a:lnTo>
                    <a:pt x="189" y="214"/>
                  </a:lnTo>
                  <a:lnTo>
                    <a:pt x="168" y="233"/>
                  </a:lnTo>
                  <a:lnTo>
                    <a:pt x="141" y="247"/>
                  </a:lnTo>
                  <a:close/>
                </a:path>
              </a:pathLst>
            </a:custGeom>
            <a:solidFill>
              <a:srgbClr val="CC2B2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032" name="Freeform 98"/>
            <p:cNvSpPr>
              <a:spLocks/>
            </p:cNvSpPr>
            <p:nvPr/>
          </p:nvSpPr>
          <p:spPr bwMode="auto">
            <a:xfrm>
              <a:off x="4916" y="2141"/>
              <a:ext cx="89" cy="113"/>
            </a:xfrm>
            <a:custGeom>
              <a:avLst/>
              <a:gdLst>
                <a:gd name="T0" fmla="*/ 0 w 266"/>
                <a:gd name="T1" fmla="*/ 0 h 228"/>
                <a:gd name="T2" fmla="*/ 0 w 266"/>
                <a:gd name="T3" fmla="*/ 0 h 228"/>
                <a:gd name="T4" fmla="*/ 0 w 266"/>
                <a:gd name="T5" fmla="*/ 0 h 228"/>
                <a:gd name="T6" fmla="*/ 0 w 266"/>
                <a:gd name="T7" fmla="*/ 0 h 228"/>
                <a:gd name="T8" fmla="*/ 0 w 266"/>
                <a:gd name="T9" fmla="*/ 0 h 228"/>
                <a:gd name="T10" fmla="*/ 0 w 266"/>
                <a:gd name="T11" fmla="*/ 0 h 228"/>
                <a:gd name="T12" fmla="*/ 0 w 266"/>
                <a:gd name="T13" fmla="*/ 0 h 228"/>
                <a:gd name="T14" fmla="*/ 0 w 266"/>
                <a:gd name="T15" fmla="*/ 0 h 228"/>
                <a:gd name="T16" fmla="*/ 0 w 266"/>
                <a:gd name="T17" fmla="*/ 0 h 228"/>
                <a:gd name="T18" fmla="*/ 0 w 266"/>
                <a:gd name="T19" fmla="*/ 0 h 228"/>
                <a:gd name="T20" fmla="*/ 0 w 266"/>
                <a:gd name="T21" fmla="*/ 0 h 228"/>
                <a:gd name="T22" fmla="*/ 0 w 266"/>
                <a:gd name="T23" fmla="*/ 0 h 228"/>
                <a:gd name="T24" fmla="*/ 0 w 266"/>
                <a:gd name="T25" fmla="*/ 0 h 228"/>
                <a:gd name="T26" fmla="*/ 0 w 266"/>
                <a:gd name="T27" fmla="*/ 0 h 228"/>
                <a:gd name="T28" fmla="*/ 0 w 266"/>
                <a:gd name="T29" fmla="*/ 0 h 228"/>
                <a:gd name="T30" fmla="*/ 0 w 266"/>
                <a:gd name="T31" fmla="*/ 0 h 228"/>
                <a:gd name="T32" fmla="*/ 0 w 266"/>
                <a:gd name="T33" fmla="*/ 0 h 228"/>
                <a:gd name="T34" fmla="*/ 0 w 266"/>
                <a:gd name="T35" fmla="*/ 0 h 228"/>
                <a:gd name="T36" fmla="*/ 0 w 266"/>
                <a:gd name="T37" fmla="*/ 0 h 228"/>
                <a:gd name="T38" fmla="*/ 0 w 266"/>
                <a:gd name="T39" fmla="*/ 0 h 228"/>
                <a:gd name="T40" fmla="*/ 0 w 266"/>
                <a:gd name="T41" fmla="*/ 0 h 228"/>
                <a:gd name="T42" fmla="*/ 0 w 266"/>
                <a:gd name="T43" fmla="*/ 0 h 228"/>
                <a:gd name="T44" fmla="*/ 0 w 266"/>
                <a:gd name="T45" fmla="*/ 0 h 228"/>
                <a:gd name="T46" fmla="*/ 0 w 266"/>
                <a:gd name="T47" fmla="*/ 0 h 228"/>
                <a:gd name="T48" fmla="*/ 0 w 266"/>
                <a:gd name="T49" fmla="*/ 0 h 228"/>
                <a:gd name="T50" fmla="*/ 0 w 266"/>
                <a:gd name="T51" fmla="*/ 0 h 228"/>
                <a:gd name="T52" fmla="*/ 0 w 266"/>
                <a:gd name="T53" fmla="*/ 0 h 228"/>
                <a:gd name="T54" fmla="*/ 0 w 266"/>
                <a:gd name="T55" fmla="*/ 0 h 228"/>
                <a:gd name="T56" fmla="*/ 0 w 266"/>
                <a:gd name="T57" fmla="*/ 0 h 228"/>
                <a:gd name="T58" fmla="*/ 0 w 266"/>
                <a:gd name="T59" fmla="*/ 0 h 228"/>
                <a:gd name="T60" fmla="*/ 0 w 266"/>
                <a:gd name="T61" fmla="*/ 0 h 228"/>
                <a:gd name="T62" fmla="*/ 0 w 266"/>
                <a:gd name="T63" fmla="*/ 0 h 228"/>
                <a:gd name="T64" fmla="*/ 0 w 266"/>
                <a:gd name="T65" fmla="*/ 0 h 228"/>
                <a:gd name="T66" fmla="*/ 0 w 266"/>
                <a:gd name="T67" fmla="*/ 0 h 228"/>
                <a:gd name="T68" fmla="*/ 0 w 266"/>
                <a:gd name="T69" fmla="*/ 0 h 228"/>
                <a:gd name="T70" fmla="*/ 0 w 266"/>
                <a:gd name="T71" fmla="*/ 0 h 228"/>
                <a:gd name="T72" fmla="*/ 0 w 266"/>
                <a:gd name="T73" fmla="*/ 0 h 22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66"/>
                <a:gd name="T112" fmla="*/ 0 h 228"/>
                <a:gd name="T113" fmla="*/ 266 w 266"/>
                <a:gd name="T114" fmla="*/ 228 h 228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66" h="228">
                  <a:moveTo>
                    <a:pt x="134" y="228"/>
                  </a:moveTo>
                  <a:lnTo>
                    <a:pt x="97" y="213"/>
                  </a:lnTo>
                  <a:lnTo>
                    <a:pt x="67" y="196"/>
                  </a:lnTo>
                  <a:lnTo>
                    <a:pt x="43" y="177"/>
                  </a:lnTo>
                  <a:lnTo>
                    <a:pt x="27" y="154"/>
                  </a:lnTo>
                  <a:lnTo>
                    <a:pt x="14" y="130"/>
                  </a:lnTo>
                  <a:lnTo>
                    <a:pt x="5" y="104"/>
                  </a:lnTo>
                  <a:lnTo>
                    <a:pt x="0" y="75"/>
                  </a:lnTo>
                  <a:lnTo>
                    <a:pt x="0" y="47"/>
                  </a:lnTo>
                  <a:lnTo>
                    <a:pt x="3" y="70"/>
                  </a:lnTo>
                  <a:lnTo>
                    <a:pt x="10" y="92"/>
                  </a:lnTo>
                  <a:lnTo>
                    <a:pt x="21" y="111"/>
                  </a:lnTo>
                  <a:lnTo>
                    <a:pt x="36" y="128"/>
                  </a:lnTo>
                  <a:lnTo>
                    <a:pt x="53" y="141"/>
                  </a:lnTo>
                  <a:lnTo>
                    <a:pt x="75" y="153"/>
                  </a:lnTo>
                  <a:lnTo>
                    <a:pt x="99" y="161"/>
                  </a:lnTo>
                  <a:lnTo>
                    <a:pt x="128" y="165"/>
                  </a:lnTo>
                  <a:lnTo>
                    <a:pt x="148" y="148"/>
                  </a:lnTo>
                  <a:lnTo>
                    <a:pt x="163" y="126"/>
                  </a:lnTo>
                  <a:lnTo>
                    <a:pt x="173" y="98"/>
                  </a:lnTo>
                  <a:lnTo>
                    <a:pt x="183" y="71"/>
                  </a:lnTo>
                  <a:lnTo>
                    <a:pt x="193" y="42"/>
                  </a:lnTo>
                  <a:lnTo>
                    <a:pt x="210" y="20"/>
                  </a:lnTo>
                  <a:lnTo>
                    <a:pt x="233" y="4"/>
                  </a:lnTo>
                  <a:lnTo>
                    <a:pt x="266" y="0"/>
                  </a:lnTo>
                  <a:lnTo>
                    <a:pt x="258" y="7"/>
                  </a:lnTo>
                  <a:lnTo>
                    <a:pt x="251" y="19"/>
                  </a:lnTo>
                  <a:lnTo>
                    <a:pt x="242" y="28"/>
                  </a:lnTo>
                  <a:lnTo>
                    <a:pt x="237" y="37"/>
                  </a:lnTo>
                  <a:lnTo>
                    <a:pt x="227" y="58"/>
                  </a:lnTo>
                  <a:lnTo>
                    <a:pt x="218" y="84"/>
                  </a:lnTo>
                  <a:lnTo>
                    <a:pt x="210" y="114"/>
                  </a:lnTo>
                  <a:lnTo>
                    <a:pt x="203" y="144"/>
                  </a:lnTo>
                  <a:lnTo>
                    <a:pt x="192" y="173"/>
                  </a:lnTo>
                  <a:lnTo>
                    <a:pt x="178" y="198"/>
                  </a:lnTo>
                  <a:lnTo>
                    <a:pt x="158" y="216"/>
                  </a:lnTo>
                  <a:lnTo>
                    <a:pt x="134" y="228"/>
                  </a:lnTo>
                  <a:close/>
                </a:path>
              </a:pathLst>
            </a:custGeom>
            <a:solidFill>
              <a:srgbClr val="E6404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033" name="Freeform 99"/>
            <p:cNvSpPr>
              <a:spLocks/>
            </p:cNvSpPr>
            <p:nvPr/>
          </p:nvSpPr>
          <p:spPr bwMode="auto">
            <a:xfrm>
              <a:off x="4918" y="2142"/>
              <a:ext cx="84" cy="103"/>
            </a:xfrm>
            <a:custGeom>
              <a:avLst/>
              <a:gdLst>
                <a:gd name="T0" fmla="*/ 0 w 252"/>
                <a:gd name="T1" fmla="*/ 1 h 206"/>
                <a:gd name="T2" fmla="*/ 0 w 252"/>
                <a:gd name="T3" fmla="*/ 1 h 206"/>
                <a:gd name="T4" fmla="*/ 0 w 252"/>
                <a:gd name="T5" fmla="*/ 1 h 206"/>
                <a:gd name="T6" fmla="*/ 0 w 252"/>
                <a:gd name="T7" fmla="*/ 1 h 206"/>
                <a:gd name="T8" fmla="*/ 0 w 252"/>
                <a:gd name="T9" fmla="*/ 1 h 206"/>
                <a:gd name="T10" fmla="*/ 0 w 252"/>
                <a:gd name="T11" fmla="*/ 1 h 206"/>
                <a:gd name="T12" fmla="*/ 0 w 252"/>
                <a:gd name="T13" fmla="*/ 1 h 206"/>
                <a:gd name="T14" fmla="*/ 0 w 252"/>
                <a:gd name="T15" fmla="*/ 1 h 206"/>
                <a:gd name="T16" fmla="*/ 0 w 252"/>
                <a:gd name="T17" fmla="*/ 1 h 206"/>
                <a:gd name="T18" fmla="*/ 0 w 252"/>
                <a:gd name="T19" fmla="*/ 1 h 206"/>
                <a:gd name="T20" fmla="*/ 0 w 252"/>
                <a:gd name="T21" fmla="*/ 1 h 206"/>
                <a:gd name="T22" fmla="*/ 0 w 252"/>
                <a:gd name="T23" fmla="*/ 1 h 206"/>
                <a:gd name="T24" fmla="*/ 0 w 252"/>
                <a:gd name="T25" fmla="*/ 1 h 206"/>
                <a:gd name="T26" fmla="*/ 0 w 252"/>
                <a:gd name="T27" fmla="*/ 1 h 206"/>
                <a:gd name="T28" fmla="*/ 0 w 252"/>
                <a:gd name="T29" fmla="*/ 1 h 206"/>
                <a:gd name="T30" fmla="*/ 0 w 252"/>
                <a:gd name="T31" fmla="*/ 1 h 206"/>
                <a:gd name="T32" fmla="*/ 0 w 252"/>
                <a:gd name="T33" fmla="*/ 1 h 206"/>
                <a:gd name="T34" fmla="*/ 0 w 252"/>
                <a:gd name="T35" fmla="*/ 1 h 206"/>
                <a:gd name="T36" fmla="*/ 0 w 252"/>
                <a:gd name="T37" fmla="*/ 1 h 206"/>
                <a:gd name="T38" fmla="*/ 0 w 252"/>
                <a:gd name="T39" fmla="*/ 1 h 206"/>
                <a:gd name="T40" fmla="*/ 0 w 252"/>
                <a:gd name="T41" fmla="*/ 1 h 206"/>
                <a:gd name="T42" fmla="*/ 0 w 252"/>
                <a:gd name="T43" fmla="*/ 1 h 206"/>
                <a:gd name="T44" fmla="*/ 0 w 252"/>
                <a:gd name="T45" fmla="*/ 1 h 206"/>
                <a:gd name="T46" fmla="*/ 0 w 252"/>
                <a:gd name="T47" fmla="*/ 1 h 206"/>
                <a:gd name="T48" fmla="*/ 0 w 252"/>
                <a:gd name="T49" fmla="*/ 0 h 206"/>
                <a:gd name="T50" fmla="*/ 0 w 252"/>
                <a:gd name="T51" fmla="*/ 1 h 206"/>
                <a:gd name="T52" fmla="*/ 0 w 252"/>
                <a:gd name="T53" fmla="*/ 1 h 206"/>
                <a:gd name="T54" fmla="*/ 0 w 252"/>
                <a:gd name="T55" fmla="*/ 1 h 206"/>
                <a:gd name="T56" fmla="*/ 0 w 252"/>
                <a:gd name="T57" fmla="*/ 1 h 206"/>
                <a:gd name="T58" fmla="*/ 0 w 252"/>
                <a:gd name="T59" fmla="*/ 1 h 206"/>
                <a:gd name="T60" fmla="*/ 0 w 252"/>
                <a:gd name="T61" fmla="*/ 1 h 206"/>
                <a:gd name="T62" fmla="*/ 0 w 252"/>
                <a:gd name="T63" fmla="*/ 1 h 206"/>
                <a:gd name="T64" fmla="*/ 0 w 252"/>
                <a:gd name="T65" fmla="*/ 1 h 206"/>
                <a:gd name="T66" fmla="*/ 0 w 252"/>
                <a:gd name="T67" fmla="*/ 1 h 206"/>
                <a:gd name="T68" fmla="*/ 0 w 252"/>
                <a:gd name="T69" fmla="*/ 1 h 206"/>
                <a:gd name="T70" fmla="*/ 0 w 252"/>
                <a:gd name="T71" fmla="*/ 1 h 206"/>
                <a:gd name="T72" fmla="*/ 0 w 252"/>
                <a:gd name="T73" fmla="*/ 1 h 20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52"/>
                <a:gd name="T112" fmla="*/ 0 h 206"/>
                <a:gd name="T113" fmla="*/ 252 w 252"/>
                <a:gd name="T114" fmla="*/ 206 h 20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52" h="206">
                  <a:moveTo>
                    <a:pt x="127" y="206"/>
                  </a:moveTo>
                  <a:lnTo>
                    <a:pt x="94" y="196"/>
                  </a:lnTo>
                  <a:lnTo>
                    <a:pt x="69" y="184"/>
                  </a:lnTo>
                  <a:lnTo>
                    <a:pt x="46" y="170"/>
                  </a:lnTo>
                  <a:lnTo>
                    <a:pt x="29" y="155"/>
                  </a:lnTo>
                  <a:lnTo>
                    <a:pt x="15" y="138"/>
                  </a:lnTo>
                  <a:lnTo>
                    <a:pt x="5" y="120"/>
                  </a:lnTo>
                  <a:lnTo>
                    <a:pt x="0" y="101"/>
                  </a:lnTo>
                  <a:lnTo>
                    <a:pt x="0" y="82"/>
                  </a:lnTo>
                  <a:lnTo>
                    <a:pt x="3" y="98"/>
                  </a:lnTo>
                  <a:lnTo>
                    <a:pt x="10" y="114"/>
                  </a:lnTo>
                  <a:lnTo>
                    <a:pt x="21" y="125"/>
                  </a:lnTo>
                  <a:lnTo>
                    <a:pt x="36" y="138"/>
                  </a:lnTo>
                  <a:lnTo>
                    <a:pt x="53" y="146"/>
                  </a:lnTo>
                  <a:lnTo>
                    <a:pt x="75" y="154"/>
                  </a:lnTo>
                  <a:lnTo>
                    <a:pt x="97" y="158"/>
                  </a:lnTo>
                  <a:lnTo>
                    <a:pt x="123" y="162"/>
                  </a:lnTo>
                  <a:lnTo>
                    <a:pt x="140" y="148"/>
                  </a:lnTo>
                  <a:lnTo>
                    <a:pt x="154" y="127"/>
                  </a:lnTo>
                  <a:lnTo>
                    <a:pt x="164" y="99"/>
                  </a:lnTo>
                  <a:lnTo>
                    <a:pt x="175" y="72"/>
                  </a:lnTo>
                  <a:lnTo>
                    <a:pt x="186" y="43"/>
                  </a:lnTo>
                  <a:lnTo>
                    <a:pt x="203" y="20"/>
                  </a:lnTo>
                  <a:lnTo>
                    <a:pt x="223" y="4"/>
                  </a:lnTo>
                  <a:lnTo>
                    <a:pt x="252" y="0"/>
                  </a:lnTo>
                  <a:lnTo>
                    <a:pt x="245" y="5"/>
                  </a:lnTo>
                  <a:lnTo>
                    <a:pt x="238" y="16"/>
                  </a:lnTo>
                  <a:lnTo>
                    <a:pt x="231" y="25"/>
                  </a:lnTo>
                  <a:lnTo>
                    <a:pt x="227" y="33"/>
                  </a:lnTo>
                  <a:lnTo>
                    <a:pt x="219" y="48"/>
                  </a:lnTo>
                  <a:lnTo>
                    <a:pt x="210" y="72"/>
                  </a:lnTo>
                  <a:lnTo>
                    <a:pt x="200" y="98"/>
                  </a:lnTo>
                  <a:lnTo>
                    <a:pt x="192" y="128"/>
                  </a:lnTo>
                  <a:lnTo>
                    <a:pt x="179" y="154"/>
                  </a:lnTo>
                  <a:lnTo>
                    <a:pt x="165" y="179"/>
                  </a:lnTo>
                  <a:lnTo>
                    <a:pt x="148" y="196"/>
                  </a:lnTo>
                  <a:lnTo>
                    <a:pt x="127" y="206"/>
                  </a:lnTo>
                  <a:close/>
                </a:path>
              </a:pathLst>
            </a:custGeom>
            <a:solidFill>
              <a:srgbClr val="FF545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034" name="Freeform 100"/>
            <p:cNvSpPr>
              <a:spLocks/>
            </p:cNvSpPr>
            <p:nvPr/>
          </p:nvSpPr>
          <p:spPr bwMode="auto">
            <a:xfrm>
              <a:off x="4910" y="2002"/>
              <a:ext cx="97" cy="128"/>
            </a:xfrm>
            <a:custGeom>
              <a:avLst/>
              <a:gdLst>
                <a:gd name="T0" fmla="*/ 0 w 291"/>
                <a:gd name="T1" fmla="*/ 1 h 255"/>
                <a:gd name="T2" fmla="*/ 0 w 291"/>
                <a:gd name="T3" fmla="*/ 1 h 255"/>
                <a:gd name="T4" fmla="*/ 0 w 291"/>
                <a:gd name="T5" fmla="*/ 1 h 255"/>
                <a:gd name="T6" fmla="*/ 0 w 291"/>
                <a:gd name="T7" fmla="*/ 1 h 255"/>
                <a:gd name="T8" fmla="*/ 0 w 291"/>
                <a:gd name="T9" fmla="*/ 1 h 255"/>
                <a:gd name="T10" fmla="*/ 0 w 291"/>
                <a:gd name="T11" fmla="*/ 1 h 255"/>
                <a:gd name="T12" fmla="*/ 0 w 291"/>
                <a:gd name="T13" fmla="*/ 1 h 255"/>
                <a:gd name="T14" fmla="*/ 0 w 291"/>
                <a:gd name="T15" fmla="*/ 1 h 255"/>
                <a:gd name="T16" fmla="*/ 0 w 291"/>
                <a:gd name="T17" fmla="*/ 1 h 255"/>
                <a:gd name="T18" fmla="*/ 0 w 291"/>
                <a:gd name="T19" fmla="*/ 1 h 255"/>
                <a:gd name="T20" fmla="*/ 0 w 291"/>
                <a:gd name="T21" fmla="*/ 1 h 255"/>
                <a:gd name="T22" fmla="*/ 0 w 291"/>
                <a:gd name="T23" fmla="*/ 1 h 255"/>
                <a:gd name="T24" fmla="*/ 0 w 291"/>
                <a:gd name="T25" fmla="*/ 1 h 255"/>
                <a:gd name="T26" fmla="*/ 0 w 291"/>
                <a:gd name="T27" fmla="*/ 1 h 255"/>
                <a:gd name="T28" fmla="*/ 0 w 291"/>
                <a:gd name="T29" fmla="*/ 1 h 255"/>
                <a:gd name="T30" fmla="*/ 0 w 291"/>
                <a:gd name="T31" fmla="*/ 1 h 255"/>
                <a:gd name="T32" fmla="*/ 0 w 291"/>
                <a:gd name="T33" fmla="*/ 1 h 255"/>
                <a:gd name="T34" fmla="*/ 0 w 291"/>
                <a:gd name="T35" fmla="*/ 1 h 255"/>
                <a:gd name="T36" fmla="*/ 0 w 291"/>
                <a:gd name="T37" fmla="*/ 1 h 255"/>
                <a:gd name="T38" fmla="*/ 0 w 291"/>
                <a:gd name="T39" fmla="*/ 0 h 255"/>
                <a:gd name="T40" fmla="*/ 0 w 291"/>
                <a:gd name="T41" fmla="*/ 0 h 255"/>
                <a:gd name="T42" fmla="*/ 0 w 291"/>
                <a:gd name="T43" fmla="*/ 1 h 255"/>
                <a:gd name="T44" fmla="*/ 0 w 291"/>
                <a:gd name="T45" fmla="*/ 1 h 255"/>
                <a:gd name="T46" fmla="*/ 0 w 291"/>
                <a:gd name="T47" fmla="*/ 1 h 255"/>
                <a:gd name="T48" fmla="*/ 0 w 291"/>
                <a:gd name="T49" fmla="*/ 1 h 255"/>
                <a:gd name="T50" fmla="*/ 0 w 291"/>
                <a:gd name="T51" fmla="*/ 1 h 255"/>
                <a:gd name="T52" fmla="*/ 0 w 291"/>
                <a:gd name="T53" fmla="*/ 1 h 255"/>
                <a:gd name="T54" fmla="*/ 0 w 291"/>
                <a:gd name="T55" fmla="*/ 1 h 255"/>
                <a:gd name="T56" fmla="*/ 0 w 291"/>
                <a:gd name="T57" fmla="*/ 1 h 25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91"/>
                <a:gd name="T88" fmla="*/ 0 h 255"/>
                <a:gd name="T89" fmla="*/ 291 w 291"/>
                <a:gd name="T90" fmla="*/ 255 h 255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91" h="255">
                  <a:moveTo>
                    <a:pt x="0" y="134"/>
                  </a:moveTo>
                  <a:lnTo>
                    <a:pt x="34" y="142"/>
                  </a:lnTo>
                  <a:lnTo>
                    <a:pt x="69" y="148"/>
                  </a:lnTo>
                  <a:lnTo>
                    <a:pt x="103" y="154"/>
                  </a:lnTo>
                  <a:lnTo>
                    <a:pt x="137" y="163"/>
                  </a:lnTo>
                  <a:lnTo>
                    <a:pt x="171" y="175"/>
                  </a:lnTo>
                  <a:lnTo>
                    <a:pt x="209" y="193"/>
                  </a:lnTo>
                  <a:lnTo>
                    <a:pt x="247" y="219"/>
                  </a:lnTo>
                  <a:lnTo>
                    <a:pt x="291" y="255"/>
                  </a:lnTo>
                  <a:lnTo>
                    <a:pt x="288" y="246"/>
                  </a:lnTo>
                  <a:lnTo>
                    <a:pt x="286" y="237"/>
                  </a:lnTo>
                  <a:lnTo>
                    <a:pt x="283" y="229"/>
                  </a:lnTo>
                  <a:lnTo>
                    <a:pt x="283" y="222"/>
                  </a:lnTo>
                  <a:lnTo>
                    <a:pt x="264" y="193"/>
                  </a:lnTo>
                  <a:lnTo>
                    <a:pt x="250" y="158"/>
                  </a:lnTo>
                  <a:lnTo>
                    <a:pt x="237" y="118"/>
                  </a:lnTo>
                  <a:lnTo>
                    <a:pt x="226" y="79"/>
                  </a:lnTo>
                  <a:lnTo>
                    <a:pt x="209" y="44"/>
                  </a:lnTo>
                  <a:lnTo>
                    <a:pt x="186" y="17"/>
                  </a:lnTo>
                  <a:lnTo>
                    <a:pt x="155" y="0"/>
                  </a:lnTo>
                  <a:lnTo>
                    <a:pt x="113" y="0"/>
                  </a:lnTo>
                  <a:lnTo>
                    <a:pt x="87" y="9"/>
                  </a:lnTo>
                  <a:lnTo>
                    <a:pt x="68" y="22"/>
                  </a:lnTo>
                  <a:lnTo>
                    <a:pt x="49" y="35"/>
                  </a:lnTo>
                  <a:lnTo>
                    <a:pt x="35" y="52"/>
                  </a:lnTo>
                  <a:lnTo>
                    <a:pt x="22" y="69"/>
                  </a:lnTo>
                  <a:lnTo>
                    <a:pt x="14" y="90"/>
                  </a:lnTo>
                  <a:lnTo>
                    <a:pt x="5" y="111"/>
                  </a:lnTo>
                  <a:lnTo>
                    <a:pt x="0" y="134"/>
                  </a:lnTo>
                  <a:close/>
                </a:path>
              </a:pathLst>
            </a:custGeom>
            <a:solidFill>
              <a:srgbClr val="CC2E2E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035" name="Freeform 101"/>
            <p:cNvSpPr>
              <a:spLocks/>
            </p:cNvSpPr>
            <p:nvPr/>
          </p:nvSpPr>
          <p:spPr bwMode="auto">
            <a:xfrm>
              <a:off x="4915" y="2008"/>
              <a:ext cx="87" cy="116"/>
            </a:xfrm>
            <a:custGeom>
              <a:avLst/>
              <a:gdLst>
                <a:gd name="T0" fmla="*/ 0 w 262"/>
                <a:gd name="T1" fmla="*/ 1 h 231"/>
                <a:gd name="T2" fmla="*/ 0 w 262"/>
                <a:gd name="T3" fmla="*/ 1 h 231"/>
                <a:gd name="T4" fmla="*/ 0 w 262"/>
                <a:gd name="T5" fmla="*/ 1 h 231"/>
                <a:gd name="T6" fmla="*/ 0 w 262"/>
                <a:gd name="T7" fmla="*/ 1 h 231"/>
                <a:gd name="T8" fmla="*/ 0 w 262"/>
                <a:gd name="T9" fmla="*/ 1 h 231"/>
                <a:gd name="T10" fmla="*/ 0 w 262"/>
                <a:gd name="T11" fmla="*/ 1 h 231"/>
                <a:gd name="T12" fmla="*/ 0 w 262"/>
                <a:gd name="T13" fmla="*/ 1 h 231"/>
                <a:gd name="T14" fmla="*/ 0 w 262"/>
                <a:gd name="T15" fmla="*/ 1 h 231"/>
                <a:gd name="T16" fmla="*/ 0 w 262"/>
                <a:gd name="T17" fmla="*/ 1 h 231"/>
                <a:gd name="T18" fmla="*/ 0 w 262"/>
                <a:gd name="T19" fmla="*/ 1 h 231"/>
                <a:gd name="T20" fmla="*/ 0 w 262"/>
                <a:gd name="T21" fmla="*/ 1 h 231"/>
                <a:gd name="T22" fmla="*/ 0 w 262"/>
                <a:gd name="T23" fmla="*/ 1 h 231"/>
                <a:gd name="T24" fmla="*/ 0 w 262"/>
                <a:gd name="T25" fmla="*/ 1 h 231"/>
                <a:gd name="T26" fmla="*/ 0 w 262"/>
                <a:gd name="T27" fmla="*/ 1 h 231"/>
                <a:gd name="T28" fmla="*/ 0 w 262"/>
                <a:gd name="T29" fmla="*/ 1 h 231"/>
                <a:gd name="T30" fmla="*/ 0 w 262"/>
                <a:gd name="T31" fmla="*/ 1 h 231"/>
                <a:gd name="T32" fmla="*/ 0 w 262"/>
                <a:gd name="T33" fmla="*/ 1 h 231"/>
                <a:gd name="T34" fmla="*/ 0 w 262"/>
                <a:gd name="T35" fmla="*/ 1 h 231"/>
                <a:gd name="T36" fmla="*/ 0 w 262"/>
                <a:gd name="T37" fmla="*/ 1 h 231"/>
                <a:gd name="T38" fmla="*/ 0 w 262"/>
                <a:gd name="T39" fmla="*/ 0 h 231"/>
                <a:gd name="T40" fmla="*/ 0 w 262"/>
                <a:gd name="T41" fmla="*/ 0 h 231"/>
                <a:gd name="T42" fmla="*/ 0 w 262"/>
                <a:gd name="T43" fmla="*/ 1 h 231"/>
                <a:gd name="T44" fmla="*/ 0 w 262"/>
                <a:gd name="T45" fmla="*/ 1 h 231"/>
                <a:gd name="T46" fmla="*/ 0 w 262"/>
                <a:gd name="T47" fmla="*/ 1 h 231"/>
                <a:gd name="T48" fmla="*/ 0 w 262"/>
                <a:gd name="T49" fmla="*/ 1 h 231"/>
                <a:gd name="T50" fmla="*/ 0 w 262"/>
                <a:gd name="T51" fmla="*/ 1 h 231"/>
                <a:gd name="T52" fmla="*/ 0 w 262"/>
                <a:gd name="T53" fmla="*/ 1 h 231"/>
                <a:gd name="T54" fmla="*/ 0 w 262"/>
                <a:gd name="T55" fmla="*/ 1 h 231"/>
                <a:gd name="T56" fmla="*/ 0 w 262"/>
                <a:gd name="T57" fmla="*/ 1 h 23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62"/>
                <a:gd name="T88" fmla="*/ 0 h 231"/>
                <a:gd name="T89" fmla="*/ 262 w 262"/>
                <a:gd name="T90" fmla="*/ 231 h 23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62" h="231">
                  <a:moveTo>
                    <a:pt x="0" y="122"/>
                  </a:moveTo>
                  <a:lnTo>
                    <a:pt x="31" y="128"/>
                  </a:lnTo>
                  <a:lnTo>
                    <a:pt x="62" y="135"/>
                  </a:lnTo>
                  <a:lnTo>
                    <a:pt x="92" y="140"/>
                  </a:lnTo>
                  <a:lnTo>
                    <a:pt x="123" y="148"/>
                  </a:lnTo>
                  <a:lnTo>
                    <a:pt x="152" y="157"/>
                  </a:lnTo>
                  <a:lnTo>
                    <a:pt x="186" y="174"/>
                  </a:lnTo>
                  <a:lnTo>
                    <a:pt x="221" y="197"/>
                  </a:lnTo>
                  <a:lnTo>
                    <a:pt x="262" y="231"/>
                  </a:lnTo>
                  <a:lnTo>
                    <a:pt x="261" y="224"/>
                  </a:lnTo>
                  <a:lnTo>
                    <a:pt x="260" y="216"/>
                  </a:lnTo>
                  <a:lnTo>
                    <a:pt x="257" y="208"/>
                  </a:lnTo>
                  <a:lnTo>
                    <a:pt x="255" y="200"/>
                  </a:lnTo>
                  <a:lnTo>
                    <a:pt x="237" y="174"/>
                  </a:lnTo>
                  <a:lnTo>
                    <a:pt x="224" y="143"/>
                  </a:lnTo>
                  <a:lnTo>
                    <a:pt x="213" y="106"/>
                  </a:lnTo>
                  <a:lnTo>
                    <a:pt x="203" y="72"/>
                  </a:lnTo>
                  <a:lnTo>
                    <a:pt x="188" y="39"/>
                  </a:lnTo>
                  <a:lnTo>
                    <a:pt x="168" y="15"/>
                  </a:lnTo>
                  <a:lnTo>
                    <a:pt x="140" y="0"/>
                  </a:lnTo>
                  <a:lnTo>
                    <a:pt x="102" y="0"/>
                  </a:lnTo>
                  <a:lnTo>
                    <a:pt x="78" y="8"/>
                  </a:lnTo>
                  <a:lnTo>
                    <a:pt x="59" y="20"/>
                  </a:lnTo>
                  <a:lnTo>
                    <a:pt x="42" y="32"/>
                  </a:lnTo>
                  <a:lnTo>
                    <a:pt x="31" y="47"/>
                  </a:lnTo>
                  <a:lnTo>
                    <a:pt x="20" y="62"/>
                  </a:lnTo>
                  <a:lnTo>
                    <a:pt x="13" y="80"/>
                  </a:lnTo>
                  <a:lnTo>
                    <a:pt x="4" y="100"/>
                  </a:lnTo>
                  <a:lnTo>
                    <a:pt x="0" y="122"/>
                  </a:lnTo>
                  <a:close/>
                </a:path>
              </a:pathLst>
            </a:custGeom>
            <a:solidFill>
              <a:srgbClr val="DB3B3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036" name="Freeform 102"/>
            <p:cNvSpPr>
              <a:spLocks/>
            </p:cNvSpPr>
            <p:nvPr/>
          </p:nvSpPr>
          <p:spPr bwMode="auto">
            <a:xfrm>
              <a:off x="4919" y="2013"/>
              <a:ext cx="79" cy="104"/>
            </a:xfrm>
            <a:custGeom>
              <a:avLst/>
              <a:gdLst>
                <a:gd name="T0" fmla="*/ 0 w 237"/>
                <a:gd name="T1" fmla="*/ 0 h 209"/>
                <a:gd name="T2" fmla="*/ 0 w 237"/>
                <a:gd name="T3" fmla="*/ 0 h 209"/>
                <a:gd name="T4" fmla="*/ 0 w 237"/>
                <a:gd name="T5" fmla="*/ 0 h 209"/>
                <a:gd name="T6" fmla="*/ 0 w 237"/>
                <a:gd name="T7" fmla="*/ 0 h 209"/>
                <a:gd name="T8" fmla="*/ 0 w 237"/>
                <a:gd name="T9" fmla="*/ 0 h 209"/>
                <a:gd name="T10" fmla="*/ 0 w 237"/>
                <a:gd name="T11" fmla="*/ 0 h 209"/>
                <a:gd name="T12" fmla="*/ 0 w 237"/>
                <a:gd name="T13" fmla="*/ 0 h 209"/>
                <a:gd name="T14" fmla="*/ 0 w 237"/>
                <a:gd name="T15" fmla="*/ 0 h 209"/>
                <a:gd name="T16" fmla="*/ 0 w 237"/>
                <a:gd name="T17" fmla="*/ 0 h 209"/>
                <a:gd name="T18" fmla="*/ 0 w 237"/>
                <a:gd name="T19" fmla="*/ 0 h 209"/>
                <a:gd name="T20" fmla="*/ 0 w 237"/>
                <a:gd name="T21" fmla="*/ 0 h 209"/>
                <a:gd name="T22" fmla="*/ 0 w 237"/>
                <a:gd name="T23" fmla="*/ 0 h 209"/>
                <a:gd name="T24" fmla="*/ 0 w 237"/>
                <a:gd name="T25" fmla="*/ 0 h 209"/>
                <a:gd name="T26" fmla="*/ 0 w 237"/>
                <a:gd name="T27" fmla="*/ 0 h 209"/>
                <a:gd name="T28" fmla="*/ 0 w 237"/>
                <a:gd name="T29" fmla="*/ 0 h 209"/>
                <a:gd name="T30" fmla="*/ 0 w 237"/>
                <a:gd name="T31" fmla="*/ 0 h 209"/>
                <a:gd name="T32" fmla="*/ 0 w 237"/>
                <a:gd name="T33" fmla="*/ 0 h 209"/>
                <a:gd name="T34" fmla="*/ 0 w 237"/>
                <a:gd name="T35" fmla="*/ 0 h 209"/>
                <a:gd name="T36" fmla="*/ 0 w 237"/>
                <a:gd name="T37" fmla="*/ 0 h 209"/>
                <a:gd name="T38" fmla="*/ 0 w 237"/>
                <a:gd name="T39" fmla="*/ 0 h 209"/>
                <a:gd name="T40" fmla="*/ 0 w 237"/>
                <a:gd name="T41" fmla="*/ 0 h 209"/>
                <a:gd name="T42" fmla="*/ 0 w 237"/>
                <a:gd name="T43" fmla="*/ 0 h 209"/>
                <a:gd name="T44" fmla="*/ 0 w 237"/>
                <a:gd name="T45" fmla="*/ 0 h 209"/>
                <a:gd name="T46" fmla="*/ 0 w 237"/>
                <a:gd name="T47" fmla="*/ 0 h 209"/>
                <a:gd name="T48" fmla="*/ 0 w 237"/>
                <a:gd name="T49" fmla="*/ 0 h 209"/>
                <a:gd name="T50" fmla="*/ 0 w 237"/>
                <a:gd name="T51" fmla="*/ 0 h 209"/>
                <a:gd name="T52" fmla="*/ 0 w 237"/>
                <a:gd name="T53" fmla="*/ 0 h 209"/>
                <a:gd name="T54" fmla="*/ 0 w 237"/>
                <a:gd name="T55" fmla="*/ 0 h 209"/>
                <a:gd name="T56" fmla="*/ 0 w 237"/>
                <a:gd name="T57" fmla="*/ 0 h 20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37"/>
                <a:gd name="T88" fmla="*/ 0 h 209"/>
                <a:gd name="T89" fmla="*/ 237 w 237"/>
                <a:gd name="T90" fmla="*/ 209 h 209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37" h="209">
                  <a:moveTo>
                    <a:pt x="0" y="111"/>
                  </a:moveTo>
                  <a:lnTo>
                    <a:pt x="28" y="117"/>
                  </a:lnTo>
                  <a:lnTo>
                    <a:pt x="56" y="123"/>
                  </a:lnTo>
                  <a:lnTo>
                    <a:pt x="83" y="127"/>
                  </a:lnTo>
                  <a:lnTo>
                    <a:pt x="111" y="135"/>
                  </a:lnTo>
                  <a:lnTo>
                    <a:pt x="139" y="144"/>
                  </a:lnTo>
                  <a:lnTo>
                    <a:pt x="169" y="158"/>
                  </a:lnTo>
                  <a:lnTo>
                    <a:pt x="200" y="179"/>
                  </a:lnTo>
                  <a:lnTo>
                    <a:pt x="237" y="209"/>
                  </a:lnTo>
                  <a:lnTo>
                    <a:pt x="234" y="202"/>
                  </a:lnTo>
                  <a:lnTo>
                    <a:pt x="232" y="195"/>
                  </a:lnTo>
                  <a:lnTo>
                    <a:pt x="230" y="188"/>
                  </a:lnTo>
                  <a:lnTo>
                    <a:pt x="230" y="182"/>
                  </a:lnTo>
                  <a:lnTo>
                    <a:pt x="214" y="158"/>
                  </a:lnTo>
                  <a:lnTo>
                    <a:pt x="203" y="130"/>
                  </a:lnTo>
                  <a:lnTo>
                    <a:pt x="193" y="97"/>
                  </a:lnTo>
                  <a:lnTo>
                    <a:pt x="183" y="67"/>
                  </a:lnTo>
                  <a:lnTo>
                    <a:pt x="169" y="37"/>
                  </a:lnTo>
                  <a:lnTo>
                    <a:pt x="152" y="15"/>
                  </a:lnTo>
                  <a:lnTo>
                    <a:pt x="125" y="0"/>
                  </a:lnTo>
                  <a:lnTo>
                    <a:pt x="91" y="0"/>
                  </a:lnTo>
                  <a:lnTo>
                    <a:pt x="70" y="7"/>
                  </a:lnTo>
                  <a:lnTo>
                    <a:pt x="55" y="17"/>
                  </a:lnTo>
                  <a:lnTo>
                    <a:pt x="41" y="29"/>
                  </a:lnTo>
                  <a:lnTo>
                    <a:pt x="29" y="44"/>
                  </a:lnTo>
                  <a:lnTo>
                    <a:pt x="19" y="58"/>
                  </a:lnTo>
                  <a:lnTo>
                    <a:pt x="11" y="75"/>
                  </a:lnTo>
                  <a:lnTo>
                    <a:pt x="4" y="92"/>
                  </a:lnTo>
                  <a:lnTo>
                    <a:pt x="0" y="111"/>
                  </a:lnTo>
                  <a:close/>
                </a:path>
              </a:pathLst>
            </a:custGeom>
            <a:solidFill>
              <a:srgbClr val="ED47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037" name="Freeform 103"/>
            <p:cNvSpPr>
              <a:spLocks/>
            </p:cNvSpPr>
            <p:nvPr/>
          </p:nvSpPr>
          <p:spPr bwMode="auto">
            <a:xfrm>
              <a:off x="4924" y="2019"/>
              <a:ext cx="70" cy="92"/>
            </a:xfrm>
            <a:custGeom>
              <a:avLst/>
              <a:gdLst>
                <a:gd name="T0" fmla="*/ 0 w 209"/>
                <a:gd name="T1" fmla="*/ 1 h 184"/>
                <a:gd name="T2" fmla="*/ 0 w 209"/>
                <a:gd name="T3" fmla="*/ 1 h 184"/>
                <a:gd name="T4" fmla="*/ 0 w 209"/>
                <a:gd name="T5" fmla="*/ 1 h 184"/>
                <a:gd name="T6" fmla="*/ 0 w 209"/>
                <a:gd name="T7" fmla="*/ 1 h 184"/>
                <a:gd name="T8" fmla="*/ 0 w 209"/>
                <a:gd name="T9" fmla="*/ 1 h 184"/>
                <a:gd name="T10" fmla="*/ 0 w 209"/>
                <a:gd name="T11" fmla="*/ 1 h 184"/>
                <a:gd name="T12" fmla="*/ 0 w 209"/>
                <a:gd name="T13" fmla="*/ 1 h 184"/>
                <a:gd name="T14" fmla="*/ 0 w 209"/>
                <a:gd name="T15" fmla="*/ 1 h 184"/>
                <a:gd name="T16" fmla="*/ 0 w 209"/>
                <a:gd name="T17" fmla="*/ 1 h 184"/>
                <a:gd name="T18" fmla="*/ 0 w 209"/>
                <a:gd name="T19" fmla="*/ 1 h 184"/>
                <a:gd name="T20" fmla="*/ 0 w 209"/>
                <a:gd name="T21" fmla="*/ 1 h 184"/>
                <a:gd name="T22" fmla="*/ 0 w 209"/>
                <a:gd name="T23" fmla="*/ 1 h 184"/>
                <a:gd name="T24" fmla="*/ 0 w 209"/>
                <a:gd name="T25" fmla="*/ 1 h 184"/>
                <a:gd name="T26" fmla="*/ 0 w 209"/>
                <a:gd name="T27" fmla="*/ 1 h 184"/>
                <a:gd name="T28" fmla="*/ 0 w 209"/>
                <a:gd name="T29" fmla="*/ 1 h 184"/>
                <a:gd name="T30" fmla="*/ 0 w 209"/>
                <a:gd name="T31" fmla="*/ 1 h 184"/>
                <a:gd name="T32" fmla="*/ 0 w 209"/>
                <a:gd name="T33" fmla="*/ 1 h 184"/>
                <a:gd name="T34" fmla="*/ 0 w 209"/>
                <a:gd name="T35" fmla="*/ 0 h 184"/>
                <a:gd name="T36" fmla="*/ 0 w 209"/>
                <a:gd name="T37" fmla="*/ 0 h 184"/>
                <a:gd name="T38" fmla="*/ 0 w 209"/>
                <a:gd name="T39" fmla="*/ 1 h 184"/>
                <a:gd name="T40" fmla="*/ 0 w 209"/>
                <a:gd name="T41" fmla="*/ 1 h 184"/>
                <a:gd name="T42" fmla="*/ 0 w 209"/>
                <a:gd name="T43" fmla="*/ 1 h 184"/>
                <a:gd name="T44" fmla="*/ 0 w 209"/>
                <a:gd name="T45" fmla="*/ 1 h 184"/>
                <a:gd name="T46" fmla="*/ 0 w 209"/>
                <a:gd name="T47" fmla="*/ 1 h 184"/>
                <a:gd name="T48" fmla="*/ 0 w 209"/>
                <a:gd name="T49" fmla="*/ 1 h 184"/>
                <a:gd name="T50" fmla="*/ 0 w 209"/>
                <a:gd name="T51" fmla="*/ 1 h 184"/>
                <a:gd name="T52" fmla="*/ 0 w 209"/>
                <a:gd name="T53" fmla="*/ 1 h 18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209"/>
                <a:gd name="T82" fmla="*/ 0 h 184"/>
                <a:gd name="T83" fmla="*/ 209 w 209"/>
                <a:gd name="T84" fmla="*/ 184 h 184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209" h="184">
                  <a:moveTo>
                    <a:pt x="0" y="97"/>
                  </a:moveTo>
                  <a:lnTo>
                    <a:pt x="24" y="102"/>
                  </a:lnTo>
                  <a:lnTo>
                    <a:pt x="49" y="107"/>
                  </a:lnTo>
                  <a:lnTo>
                    <a:pt x="73" y="111"/>
                  </a:lnTo>
                  <a:lnTo>
                    <a:pt x="99" y="118"/>
                  </a:lnTo>
                  <a:lnTo>
                    <a:pt x="123" y="127"/>
                  </a:lnTo>
                  <a:lnTo>
                    <a:pt x="149" y="140"/>
                  </a:lnTo>
                  <a:lnTo>
                    <a:pt x="178" y="158"/>
                  </a:lnTo>
                  <a:lnTo>
                    <a:pt x="209" y="184"/>
                  </a:lnTo>
                  <a:lnTo>
                    <a:pt x="206" y="171"/>
                  </a:lnTo>
                  <a:lnTo>
                    <a:pt x="203" y="159"/>
                  </a:lnTo>
                  <a:lnTo>
                    <a:pt x="189" y="139"/>
                  </a:lnTo>
                  <a:lnTo>
                    <a:pt x="179" y="114"/>
                  </a:lnTo>
                  <a:lnTo>
                    <a:pt x="171" y="85"/>
                  </a:lnTo>
                  <a:lnTo>
                    <a:pt x="162" y="58"/>
                  </a:lnTo>
                  <a:lnTo>
                    <a:pt x="149" y="32"/>
                  </a:lnTo>
                  <a:lnTo>
                    <a:pt x="134" y="12"/>
                  </a:lnTo>
                  <a:lnTo>
                    <a:pt x="111" y="0"/>
                  </a:lnTo>
                  <a:lnTo>
                    <a:pt x="82" y="0"/>
                  </a:lnTo>
                  <a:lnTo>
                    <a:pt x="62" y="7"/>
                  </a:lnTo>
                  <a:lnTo>
                    <a:pt x="48" y="16"/>
                  </a:lnTo>
                  <a:lnTo>
                    <a:pt x="34" y="26"/>
                  </a:lnTo>
                  <a:lnTo>
                    <a:pt x="25" y="38"/>
                  </a:lnTo>
                  <a:lnTo>
                    <a:pt x="15" y="50"/>
                  </a:lnTo>
                  <a:lnTo>
                    <a:pt x="10" y="65"/>
                  </a:lnTo>
                  <a:lnTo>
                    <a:pt x="4" y="80"/>
                  </a:lnTo>
                  <a:lnTo>
                    <a:pt x="0" y="97"/>
                  </a:lnTo>
                  <a:close/>
                </a:path>
              </a:pathLst>
            </a:custGeom>
            <a:solidFill>
              <a:srgbClr val="FF545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038" name="Freeform 104"/>
            <p:cNvSpPr>
              <a:spLocks/>
            </p:cNvSpPr>
            <p:nvPr/>
          </p:nvSpPr>
          <p:spPr bwMode="auto">
            <a:xfrm>
              <a:off x="5202" y="1975"/>
              <a:ext cx="21" cy="105"/>
            </a:xfrm>
            <a:custGeom>
              <a:avLst/>
              <a:gdLst>
                <a:gd name="T0" fmla="*/ 0 w 64"/>
                <a:gd name="T1" fmla="*/ 0 h 210"/>
                <a:gd name="T2" fmla="*/ 0 w 64"/>
                <a:gd name="T3" fmla="*/ 1 h 210"/>
                <a:gd name="T4" fmla="*/ 0 w 64"/>
                <a:gd name="T5" fmla="*/ 1 h 210"/>
                <a:gd name="T6" fmla="*/ 0 w 64"/>
                <a:gd name="T7" fmla="*/ 1 h 210"/>
                <a:gd name="T8" fmla="*/ 0 w 64"/>
                <a:gd name="T9" fmla="*/ 1 h 210"/>
                <a:gd name="T10" fmla="*/ 0 w 64"/>
                <a:gd name="T11" fmla="*/ 1 h 210"/>
                <a:gd name="T12" fmla="*/ 0 w 64"/>
                <a:gd name="T13" fmla="*/ 1 h 210"/>
                <a:gd name="T14" fmla="*/ 0 w 64"/>
                <a:gd name="T15" fmla="*/ 1 h 210"/>
                <a:gd name="T16" fmla="*/ 0 w 64"/>
                <a:gd name="T17" fmla="*/ 1 h 210"/>
                <a:gd name="T18" fmla="*/ 0 w 64"/>
                <a:gd name="T19" fmla="*/ 1 h 210"/>
                <a:gd name="T20" fmla="*/ 0 w 64"/>
                <a:gd name="T21" fmla="*/ 1 h 210"/>
                <a:gd name="T22" fmla="*/ 0 w 64"/>
                <a:gd name="T23" fmla="*/ 1 h 210"/>
                <a:gd name="T24" fmla="*/ 0 w 64"/>
                <a:gd name="T25" fmla="*/ 1 h 210"/>
                <a:gd name="T26" fmla="*/ 0 w 64"/>
                <a:gd name="T27" fmla="*/ 1 h 210"/>
                <a:gd name="T28" fmla="*/ 0 w 64"/>
                <a:gd name="T29" fmla="*/ 1 h 210"/>
                <a:gd name="T30" fmla="*/ 0 w 64"/>
                <a:gd name="T31" fmla="*/ 1 h 210"/>
                <a:gd name="T32" fmla="*/ 0 w 64"/>
                <a:gd name="T33" fmla="*/ 1 h 210"/>
                <a:gd name="T34" fmla="*/ 0 w 64"/>
                <a:gd name="T35" fmla="*/ 1 h 210"/>
                <a:gd name="T36" fmla="*/ 0 w 64"/>
                <a:gd name="T37" fmla="*/ 1 h 210"/>
                <a:gd name="T38" fmla="*/ 0 w 64"/>
                <a:gd name="T39" fmla="*/ 1 h 210"/>
                <a:gd name="T40" fmla="*/ 0 w 64"/>
                <a:gd name="T41" fmla="*/ 1 h 210"/>
                <a:gd name="T42" fmla="*/ 0 w 64"/>
                <a:gd name="T43" fmla="*/ 1 h 210"/>
                <a:gd name="T44" fmla="*/ 0 w 64"/>
                <a:gd name="T45" fmla="*/ 1 h 210"/>
                <a:gd name="T46" fmla="*/ 0 w 64"/>
                <a:gd name="T47" fmla="*/ 1 h 210"/>
                <a:gd name="T48" fmla="*/ 0 w 64"/>
                <a:gd name="T49" fmla="*/ 0 h 21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64"/>
                <a:gd name="T76" fmla="*/ 0 h 210"/>
                <a:gd name="T77" fmla="*/ 64 w 64"/>
                <a:gd name="T78" fmla="*/ 210 h 21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64" h="210">
                  <a:moveTo>
                    <a:pt x="64" y="0"/>
                  </a:moveTo>
                  <a:lnTo>
                    <a:pt x="57" y="26"/>
                  </a:lnTo>
                  <a:lnTo>
                    <a:pt x="50" y="52"/>
                  </a:lnTo>
                  <a:lnTo>
                    <a:pt x="43" y="78"/>
                  </a:lnTo>
                  <a:lnTo>
                    <a:pt x="36" y="105"/>
                  </a:lnTo>
                  <a:lnTo>
                    <a:pt x="28" y="132"/>
                  </a:lnTo>
                  <a:lnTo>
                    <a:pt x="19" y="158"/>
                  </a:lnTo>
                  <a:lnTo>
                    <a:pt x="9" y="184"/>
                  </a:lnTo>
                  <a:lnTo>
                    <a:pt x="0" y="210"/>
                  </a:lnTo>
                  <a:lnTo>
                    <a:pt x="5" y="196"/>
                  </a:lnTo>
                  <a:lnTo>
                    <a:pt x="14" y="181"/>
                  </a:lnTo>
                  <a:lnTo>
                    <a:pt x="19" y="166"/>
                  </a:lnTo>
                  <a:lnTo>
                    <a:pt x="28" y="150"/>
                  </a:lnTo>
                  <a:lnTo>
                    <a:pt x="35" y="132"/>
                  </a:lnTo>
                  <a:lnTo>
                    <a:pt x="42" y="115"/>
                  </a:lnTo>
                  <a:lnTo>
                    <a:pt x="49" y="95"/>
                  </a:lnTo>
                  <a:lnTo>
                    <a:pt x="57" y="75"/>
                  </a:lnTo>
                  <a:lnTo>
                    <a:pt x="57" y="65"/>
                  </a:lnTo>
                  <a:lnTo>
                    <a:pt x="57" y="56"/>
                  </a:lnTo>
                  <a:lnTo>
                    <a:pt x="59" y="45"/>
                  </a:lnTo>
                  <a:lnTo>
                    <a:pt x="60" y="38"/>
                  </a:lnTo>
                  <a:lnTo>
                    <a:pt x="60" y="27"/>
                  </a:lnTo>
                  <a:lnTo>
                    <a:pt x="62" y="18"/>
                  </a:lnTo>
                  <a:lnTo>
                    <a:pt x="63" y="8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A37357"/>
            </a:solidFill>
            <a:ln w="0">
              <a:solidFill>
                <a:srgbClr val="A37357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039" name="Freeform 105"/>
            <p:cNvSpPr>
              <a:spLocks/>
            </p:cNvSpPr>
            <p:nvPr/>
          </p:nvSpPr>
          <p:spPr bwMode="auto">
            <a:xfrm>
              <a:off x="5009" y="1957"/>
              <a:ext cx="19" cy="38"/>
            </a:xfrm>
            <a:custGeom>
              <a:avLst/>
              <a:gdLst>
                <a:gd name="T0" fmla="*/ 0 w 57"/>
                <a:gd name="T1" fmla="*/ 0 h 76"/>
                <a:gd name="T2" fmla="*/ 0 w 57"/>
                <a:gd name="T3" fmla="*/ 1 h 76"/>
                <a:gd name="T4" fmla="*/ 0 w 57"/>
                <a:gd name="T5" fmla="*/ 1 h 76"/>
                <a:gd name="T6" fmla="*/ 0 w 57"/>
                <a:gd name="T7" fmla="*/ 1 h 76"/>
                <a:gd name="T8" fmla="*/ 0 w 57"/>
                <a:gd name="T9" fmla="*/ 1 h 76"/>
                <a:gd name="T10" fmla="*/ 0 w 57"/>
                <a:gd name="T11" fmla="*/ 1 h 76"/>
                <a:gd name="T12" fmla="*/ 0 w 57"/>
                <a:gd name="T13" fmla="*/ 1 h 76"/>
                <a:gd name="T14" fmla="*/ 0 w 57"/>
                <a:gd name="T15" fmla="*/ 1 h 76"/>
                <a:gd name="T16" fmla="*/ 0 w 57"/>
                <a:gd name="T17" fmla="*/ 1 h 76"/>
                <a:gd name="T18" fmla="*/ 0 w 57"/>
                <a:gd name="T19" fmla="*/ 1 h 76"/>
                <a:gd name="T20" fmla="*/ 0 w 57"/>
                <a:gd name="T21" fmla="*/ 1 h 76"/>
                <a:gd name="T22" fmla="*/ 0 w 57"/>
                <a:gd name="T23" fmla="*/ 1 h 76"/>
                <a:gd name="T24" fmla="*/ 0 w 57"/>
                <a:gd name="T25" fmla="*/ 1 h 76"/>
                <a:gd name="T26" fmla="*/ 0 w 57"/>
                <a:gd name="T27" fmla="*/ 1 h 76"/>
                <a:gd name="T28" fmla="*/ 0 w 57"/>
                <a:gd name="T29" fmla="*/ 1 h 76"/>
                <a:gd name="T30" fmla="*/ 0 w 57"/>
                <a:gd name="T31" fmla="*/ 1 h 76"/>
                <a:gd name="T32" fmla="*/ 0 w 57"/>
                <a:gd name="T33" fmla="*/ 1 h 76"/>
                <a:gd name="T34" fmla="*/ 0 w 57"/>
                <a:gd name="T35" fmla="*/ 1 h 76"/>
                <a:gd name="T36" fmla="*/ 0 w 57"/>
                <a:gd name="T37" fmla="*/ 1 h 76"/>
                <a:gd name="T38" fmla="*/ 0 w 57"/>
                <a:gd name="T39" fmla="*/ 1 h 76"/>
                <a:gd name="T40" fmla="*/ 0 w 57"/>
                <a:gd name="T41" fmla="*/ 1 h 76"/>
                <a:gd name="T42" fmla="*/ 0 w 57"/>
                <a:gd name="T43" fmla="*/ 1 h 76"/>
                <a:gd name="T44" fmla="*/ 0 w 57"/>
                <a:gd name="T45" fmla="*/ 1 h 76"/>
                <a:gd name="T46" fmla="*/ 0 w 57"/>
                <a:gd name="T47" fmla="*/ 1 h 76"/>
                <a:gd name="T48" fmla="*/ 0 w 57"/>
                <a:gd name="T49" fmla="*/ 0 h 7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7"/>
                <a:gd name="T76" fmla="*/ 0 h 76"/>
                <a:gd name="T77" fmla="*/ 57 w 57"/>
                <a:gd name="T78" fmla="*/ 76 h 7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7" h="76">
                  <a:moveTo>
                    <a:pt x="30" y="0"/>
                  </a:moveTo>
                  <a:lnTo>
                    <a:pt x="38" y="3"/>
                  </a:lnTo>
                  <a:lnTo>
                    <a:pt x="48" y="11"/>
                  </a:lnTo>
                  <a:lnTo>
                    <a:pt x="51" y="16"/>
                  </a:lnTo>
                  <a:lnTo>
                    <a:pt x="54" y="23"/>
                  </a:lnTo>
                  <a:lnTo>
                    <a:pt x="55" y="30"/>
                  </a:lnTo>
                  <a:lnTo>
                    <a:pt x="57" y="38"/>
                  </a:lnTo>
                  <a:lnTo>
                    <a:pt x="55" y="45"/>
                  </a:lnTo>
                  <a:lnTo>
                    <a:pt x="54" y="53"/>
                  </a:lnTo>
                  <a:lnTo>
                    <a:pt x="51" y="58"/>
                  </a:lnTo>
                  <a:lnTo>
                    <a:pt x="48" y="64"/>
                  </a:lnTo>
                  <a:lnTo>
                    <a:pt x="38" y="72"/>
                  </a:lnTo>
                  <a:lnTo>
                    <a:pt x="30" y="76"/>
                  </a:lnTo>
                  <a:lnTo>
                    <a:pt x="17" y="72"/>
                  </a:lnTo>
                  <a:lnTo>
                    <a:pt x="9" y="64"/>
                  </a:lnTo>
                  <a:lnTo>
                    <a:pt x="4" y="58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38"/>
                  </a:lnTo>
                  <a:lnTo>
                    <a:pt x="0" y="30"/>
                  </a:lnTo>
                  <a:lnTo>
                    <a:pt x="2" y="23"/>
                  </a:lnTo>
                  <a:lnTo>
                    <a:pt x="4" y="16"/>
                  </a:lnTo>
                  <a:lnTo>
                    <a:pt x="9" y="11"/>
                  </a:lnTo>
                  <a:lnTo>
                    <a:pt x="17" y="3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040" name="Freeform 106"/>
            <p:cNvSpPr>
              <a:spLocks/>
            </p:cNvSpPr>
            <p:nvPr/>
          </p:nvSpPr>
          <p:spPr bwMode="auto">
            <a:xfrm>
              <a:off x="4811" y="1910"/>
              <a:ext cx="19" cy="36"/>
            </a:xfrm>
            <a:custGeom>
              <a:avLst/>
              <a:gdLst>
                <a:gd name="T0" fmla="*/ 0 w 57"/>
                <a:gd name="T1" fmla="*/ 0 h 73"/>
                <a:gd name="T2" fmla="*/ 0 w 57"/>
                <a:gd name="T3" fmla="*/ 0 h 73"/>
                <a:gd name="T4" fmla="*/ 0 w 57"/>
                <a:gd name="T5" fmla="*/ 0 h 73"/>
                <a:gd name="T6" fmla="*/ 0 w 57"/>
                <a:gd name="T7" fmla="*/ 0 h 73"/>
                <a:gd name="T8" fmla="*/ 0 w 57"/>
                <a:gd name="T9" fmla="*/ 0 h 73"/>
                <a:gd name="T10" fmla="*/ 0 w 57"/>
                <a:gd name="T11" fmla="*/ 0 h 73"/>
                <a:gd name="T12" fmla="*/ 0 w 57"/>
                <a:gd name="T13" fmla="*/ 0 h 73"/>
                <a:gd name="T14" fmla="*/ 0 w 57"/>
                <a:gd name="T15" fmla="*/ 0 h 73"/>
                <a:gd name="T16" fmla="*/ 0 w 57"/>
                <a:gd name="T17" fmla="*/ 0 h 73"/>
                <a:gd name="T18" fmla="*/ 0 w 57"/>
                <a:gd name="T19" fmla="*/ 0 h 73"/>
                <a:gd name="T20" fmla="*/ 0 w 57"/>
                <a:gd name="T21" fmla="*/ 0 h 73"/>
                <a:gd name="T22" fmla="*/ 0 w 57"/>
                <a:gd name="T23" fmla="*/ 0 h 73"/>
                <a:gd name="T24" fmla="*/ 0 w 57"/>
                <a:gd name="T25" fmla="*/ 0 h 73"/>
                <a:gd name="T26" fmla="*/ 0 w 57"/>
                <a:gd name="T27" fmla="*/ 0 h 73"/>
                <a:gd name="T28" fmla="*/ 0 w 57"/>
                <a:gd name="T29" fmla="*/ 0 h 73"/>
                <a:gd name="T30" fmla="*/ 0 w 57"/>
                <a:gd name="T31" fmla="*/ 0 h 73"/>
                <a:gd name="T32" fmla="*/ 0 w 57"/>
                <a:gd name="T33" fmla="*/ 0 h 73"/>
                <a:gd name="T34" fmla="*/ 0 w 57"/>
                <a:gd name="T35" fmla="*/ 0 h 73"/>
                <a:gd name="T36" fmla="*/ 0 w 57"/>
                <a:gd name="T37" fmla="*/ 0 h 73"/>
                <a:gd name="T38" fmla="*/ 0 w 57"/>
                <a:gd name="T39" fmla="*/ 0 h 73"/>
                <a:gd name="T40" fmla="*/ 0 w 57"/>
                <a:gd name="T41" fmla="*/ 0 h 7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57"/>
                <a:gd name="T64" fmla="*/ 0 h 73"/>
                <a:gd name="T65" fmla="*/ 57 w 57"/>
                <a:gd name="T66" fmla="*/ 73 h 73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57" h="73">
                  <a:moveTo>
                    <a:pt x="29" y="0"/>
                  </a:moveTo>
                  <a:lnTo>
                    <a:pt x="38" y="3"/>
                  </a:lnTo>
                  <a:lnTo>
                    <a:pt x="48" y="11"/>
                  </a:lnTo>
                  <a:lnTo>
                    <a:pt x="51" y="15"/>
                  </a:lnTo>
                  <a:lnTo>
                    <a:pt x="54" y="22"/>
                  </a:lnTo>
                  <a:lnTo>
                    <a:pt x="55" y="29"/>
                  </a:lnTo>
                  <a:lnTo>
                    <a:pt x="57" y="38"/>
                  </a:lnTo>
                  <a:lnTo>
                    <a:pt x="54" y="51"/>
                  </a:lnTo>
                  <a:lnTo>
                    <a:pt x="48" y="63"/>
                  </a:lnTo>
                  <a:lnTo>
                    <a:pt x="38" y="69"/>
                  </a:lnTo>
                  <a:lnTo>
                    <a:pt x="29" y="73"/>
                  </a:lnTo>
                  <a:lnTo>
                    <a:pt x="16" y="69"/>
                  </a:lnTo>
                  <a:lnTo>
                    <a:pt x="7" y="63"/>
                  </a:lnTo>
                  <a:lnTo>
                    <a:pt x="2" y="51"/>
                  </a:lnTo>
                  <a:lnTo>
                    <a:pt x="0" y="38"/>
                  </a:lnTo>
                  <a:lnTo>
                    <a:pt x="0" y="29"/>
                  </a:lnTo>
                  <a:lnTo>
                    <a:pt x="2" y="22"/>
                  </a:lnTo>
                  <a:lnTo>
                    <a:pt x="3" y="15"/>
                  </a:lnTo>
                  <a:lnTo>
                    <a:pt x="7" y="11"/>
                  </a:lnTo>
                  <a:lnTo>
                    <a:pt x="16" y="3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041" name="Freeform 107"/>
            <p:cNvSpPr>
              <a:spLocks/>
            </p:cNvSpPr>
            <p:nvPr/>
          </p:nvSpPr>
          <p:spPr bwMode="auto">
            <a:xfrm>
              <a:off x="4905" y="2025"/>
              <a:ext cx="83" cy="115"/>
            </a:xfrm>
            <a:custGeom>
              <a:avLst/>
              <a:gdLst>
                <a:gd name="T0" fmla="*/ 0 w 249"/>
                <a:gd name="T1" fmla="*/ 0 h 230"/>
                <a:gd name="T2" fmla="*/ 0 w 249"/>
                <a:gd name="T3" fmla="*/ 1 h 230"/>
                <a:gd name="T4" fmla="*/ 0 w 249"/>
                <a:gd name="T5" fmla="*/ 1 h 230"/>
                <a:gd name="T6" fmla="*/ 0 w 249"/>
                <a:gd name="T7" fmla="*/ 1 h 230"/>
                <a:gd name="T8" fmla="*/ 0 w 249"/>
                <a:gd name="T9" fmla="*/ 1 h 230"/>
                <a:gd name="T10" fmla="*/ 0 w 249"/>
                <a:gd name="T11" fmla="*/ 1 h 230"/>
                <a:gd name="T12" fmla="*/ 0 w 249"/>
                <a:gd name="T13" fmla="*/ 1 h 230"/>
                <a:gd name="T14" fmla="*/ 0 w 249"/>
                <a:gd name="T15" fmla="*/ 1 h 230"/>
                <a:gd name="T16" fmla="*/ 0 w 249"/>
                <a:gd name="T17" fmla="*/ 1 h 230"/>
                <a:gd name="T18" fmla="*/ 0 w 249"/>
                <a:gd name="T19" fmla="*/ 1 h 230"/>
                <a:gd name="T20" fmla="*/ 0 w 249"/>
                <a:gd name="T21" fmla="*/ 1 h 230"/>
                <a:gd name="T22" fmla="*/ 0 w 249"/>
                <a:gd name="T23" fmla="*/ 1 h 230"/>
                <a:gd name="T24" fmla="*/ 0 w 249"/>
                <a:gd name="T25" fmla="*/ 1 h 230"/>
                <a:gd name="T26" fmla="*/ 0 w 249"/>
                <a:gd name="T27" fmla="*/ 1 h 230"/>
                <a:gd name="T28" fmla="*/ 0 w 249"/>
                <a:gd name="T29" fmla="*/ 1 h 230"/>
                <a:gd name="T30" fmla="*/ 0 w 249"/>
                <a:gd name="T31" fmla="*/ 1 h 230"/>
                <a:gd name="T32" fmla="*/ 0 w 249"/>
                <a:gd name="T33" fmla="*/ 1 h 230"/>
                <a:gd name="T34" fmla="*/ 0 w 249"/>
                <a:gd name="T35" fmla="*/ 1 h 230"/>
                <a:gd name="T36" fmla="*/ 0 w 249"/>
                <a:gd name="T37" fmla="*/ 1 h 230"/>
                <a:gd name="T38" fmla="*/ 0 w 249"/>
                <a:gd name="T39" fmla="*/ 1 h 230"/>
                <a:gd name="T40" fmla="*/ 0 w 249"/>
                <a:gd name="T41" fmla="*/ 1 h 230"/>
                <a:gd name="T42" fmla="*/ 0 w 249"/>
                <a:gd name="T43" fmla="*/ 1 h 230"/>
                <a:gd name="T44" fmla="*/ 0 w 249"/>
                <a:gd name="T45" fmla="*/ 1 h 230"/>
                <a:gd name="T46" fmla="*/ 0 w 249"/>
                <a:gd name="T47" fmla="*/ 1 h 230"/>
                <a:gd name="T48" fmla="*/ 0 w 249"/>
                <a:gd name="T49" fmla="*/ 1 h 230"/>
                <a:gd name="T50" fmla="*/ 0 w 249"/>
                <a:gd name="T51" fmla="*/ 1 h 230"/>
                <a:gd name="T52" fmla="*/ 0 w 249"/>
                <a:gd name="T53" fmla="*/ 1 h 230"/>
                <a:gd name="T54" fmla="*/ 0 w 249"/>
                <a:gd name="T55" fmla="*/ 1 h 230"/>
                <a:gd name="T56" fmla="*/ 0 w 249"/>
                <a:gd name="T57" fmla="*/ 1 h 230"/>
                <a:gd name="T58" fmla="*/ 0 w 249"/>
                <a:gd name="T59" fmla="*/ 1 h 230"/>
                <a:gd name="T60" fmla="*/ 0 w 249"/>
                <a:gd name="T61" fmla="*/ 1 h 230"/>
                <a:gd name="T62" fmla="*/ 0 w 249"/>
                <a:gd name="T63" fmla="*/ 1 h 230"/>
                <a:gd name="T64" fmla="*/ 0 w 249"/>
                <a:gd name="T65" fmla="*/ 0 h 23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49"/>
                <a:gd name="T100" fmla="*/ 0 h 230"/>
                <a:gd name="T101" fmla="*/ 249 w 249"/>
                <a:gd name="T102" fmla="*/ 230 h 23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49" h="230">
                  <a:moveTo>
                    <a:pt x="92" y="0"/>
                  </a:moveTo>
                  <a:lnTo>
                    <a:pt x="140" y="4"/>
                  </a:lnTo>
                  <a:lnTo>
                    <a:pt x="174" y="17"/>
                  </a:lnTo>
                  <a:lnTo>
                    <a:pt x="194" y="37"/>
                  </a:lnTo>
                  <a:lnTo>
                    <a:pt x="208" y="62"/>
                  </a:lnTo>
                  <a:lnTo>
                    <a:pt x="215" y="88"/>
                  </a:lnTo>
                  <a:lnTo>
                    <a:pt x="223" y="115"/>
                  </a:lnTo>
                  <a:lnTo>
                    <a:pt x="232" y="141"/>
                  </a:lnTo>
                  <a:lnTo>
                    <a:pt x="249" y="166"/>
                  </a:lnTo>
                  <a:lnTo>
                    <a:pt x="228" y="160"/>
                  </a:lnTo>
                  <a:lnTo>
                    <a:pt x="211" y="153"/>
                  </a:lnTo>
                  <a:lnTo>
                    <a:pt x="196" y="146"/>
                  </a:lnTo>
                  <a:lnTo>
                    <a:pt x="185" y="141"/>
                  </a:lnTo>
                  <a:lnTo>
                    <a:pt x="174" y="135"/>
                  </a:lnTo>
                  <a:lnTo>
                    <a:pt x="164" y="132"/>
                  </a:lnTo>
                  <a:lnTo>
                    <a:pt x="154" y="132"/>
                  </a:lnTo>
                  <a:lnTo>
                    <a:pt x="146" y="136"/>
                  </a:lnTo>
                  <a:lnTo>
                    <a:pt x="136" y="143"/>
                  </a:lnTo>
                  <a:lnTo>
                    <a:pt x="130" y="154"/>
                  </a:lnTo>
                  <a:lnTo>
                    <a:pt x="126" y="167"/>
                  </a:lnTo>
                  <a:lnTo>
                    <a:pt x="122" y="184"/>
                  </a:lnTo>
                  <a:lnTo>
                    <a:pt x="116" y="199"/>
                  </a:lnTo>
                  <a:lnTo>
                    <a:pt x="109" y="213"/>
                  </a:lnTo>
                  <a:lnTo>
                    <a:pt x="98" y="224"/>
                  </a:lnTo>
                  <a:lnTo>
                    <a:pt x="84" y="230"/>
                  </a:lnTo>
                  <a:lnTo>
                    <a:pt x="43" y="209"/>
                  </a:lnTo>
                  <a:lnTo>
                    <a:pt x="16" y="182"/>
                  </a:lnTo>
                  <a:lnTo>
                    <a:pt x="2" y="148"/>
                  </a:lnTo>
                  <a:lnTo>
                    <a:pt x="0" y="114"/>
                  </a:lnTo>
                  <a:lnTo>
                    <a:pt x="9" y="77"/>
                  </a:lnTo>
                  <a:lnTo>
                    <a:pt x="28" y="45"/>
                  </a:lnTo>
                  <a:lnTo>
                    <a:pt x="55" y="19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EB2E2E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042" name="Freeform 108"/>
            <p:cNvSpPr>
              <a:spLocks/>
            </p:cNvSpPr>
            <p:nvPr/>
          </p:nvSpPr>
          <p:spPr bwMode="auto">
            <a:xfrm>
              <a:off x="4911" y="2026"/>
              <a:ext cx="74" cy="105"/>
            </a:xfrm>
            <a:custGeom>
              <a:avLst/>
              <a:gdLst>
                <a:gd name="T0" fmla="*/ 0 w 222"/>
                <a:gd name="T1" fmla="*/ 0 h 210"/>
                <a:gd name="T2" fmla="*/ 0 w 222"/>
                <a:gd name="T3" fmla="*/ 1 h 210"/>
                <a:gd name="T4" fmla="*/ 0 w 222"/>
                <a:gd name="T5" fmla="*/ 1 h 210"/>
                <a:gd name="T6" fmla="*/ 0 w 222"/>
                <a:gd name="T7" fmla="*/ 1 h 210"/>
                <a:gd name="T8" fmla="*/ 0 w 222"/>
                <a:gd name="T9" fmla="*/ 1 h 210"/>
                <a:gd name="T10" fmla="*/ 0 w 222"/>
                <a:gd name="T11" fmla="*/ 1 h 210"/>
                <a:gd name="T12" fmla="*/ 0 w 222"/>
                <a:gd name="T13" fmla="*/ 1 h 210"/>
                <a:gd name="T14" fmla="*/ 0 w 222"/>
                <a:gd name="T15" fmla="*/ 1 h 210"/>
                <a:gd name="T16" fmla="*/ 0 w 222"/>
                <a:gd name="T17" fmla="*/ 1 h 210"/>
                <a:gd name="T18" fmla="*/ 0 w 222"/>
                <a:gd name="T19" fmla="*/ 1 h 210"/>
                <a:gd name="T20" fmla="*/ 0 w 222"/>
                <a:gd name="T21" fmla="*/ 1 h 210"/>
                <a:gd name="T22" fmla="*/ 0 w 222"/>
                <a:gd name="T23" fmla="*/ 1 h 210"/>
                <a:gd name="T24" fmla="*/ 0 w 222"/>
                <a:gd name="T25" fmla="*/ 1 h 210"/>
                <a:gd name="T26" fmla="*/ 0 w 222"/>
                <a:gd name="T27" fmla="*/ 1 h 210"/>
                <a:gd name="T28" fmla="*/ 0 w 222"/>
                <a:gd name="T29" fmla="*/ 1 h 210"/>
                <a:gd name="T30" fmla="*/ 0 w 222"/>
                <a:gd name="T31" fmla="*/ 1 h 210"/>
                <a:gd name="T32" fmla="*/ 0 w 222"/>
                <a:gd name="T33" fmla="*/ 1 h 210"/>
                <a:gd name="T34" fmla="*/ 0 w 222"/>
                <a:gd name="T35" fmla="*/ 1 h 210"/>
                <a:gd name="T36" fmla="*/ 0 w 222"/>
                <a:gd name="T37" fmla="*/ 1 h 210"/>
                <a:gd name="T38" fmla="*/ 0 w 222"/>
                <a:gd name="T39" fmla="*/ 1 h 210"/>
                <a:gd name="T40" fmla="*/ 0 w 222"/>
                <a:gd name="T41" fmla="*/ 1 h 210"/>
                <a:gd name="T42" fmla="*/ 0 w 222"/>
                <a:gd name="T43" fmla="*/ 1 h 210"/>
                <a:gd name="T44" fmla="*/ 0 w 222"/>
                <a:gd name="T45" fmla="*/ 1 h 210"/>
                <a:gd name="T46" fmla="*/ 0 w 222"/>
                <a:gd name="T47" fmla="*/ 1 h 210"/>
                <a:gd name="T48" fmla="*/ 0 w 222"/>
                <a:gd name="T49" fmla="*/ 1 h 210"/>
                <a:gd name="T50" fmla="*/ 0 w 222"/>
                <a:gd name="T51" fmla="*/ 1 h 210"/>
                <a:gd name="T52" fmla="*/ 0 w 222"/>
                <a:gd name="T53" fmla="*/ 1 h 210"/>
                <a:gd name="T54" fmla="*/ 0 w 222"/>
                <a:gd name="T55" fmla="*/ 1 h 210"/>
                <a:gd name="T56" fmla="*/ 0 w 222"/>
                <a:gd name="T57" fmla="*/ 1 h 210"/>
                <a:gd name="T58" fmla="*/ 0 w 222"/>
                <a:gd name="T59" fmla="*/ 1 h 210"/>
                <a:gd name="T60" fmla="*/ 0 w 222"/>
                <a:gd name="T61" fmla="*/ 1 h 210"/>
                <a:gd name="T62" fmla="*/ 0 w 222"/>
                <a:gd name="T63" fmla="*/ 1 h 210"/>
                <a:gd name="T64" fmla="*/ 0 w 222"/>
                <a:gd name="T65" fmla="*/ 0 h 21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2"/>
                <a:gd name="T100" fmla="*/ 0 h 210"/>
                <a:gd name="T101" fmla="*/ 222 w 222"/>
                <a:gd name="T102" fmla="*/ 210 h 21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2" h="210">
                  <a:moveTo>
                    <a:pt x="91" y="0"/>
                  </a:moveTo>
                  <a:lnTo>
                    <a:pt x="129" y="2"/>
                  </a:lnTo>
                  <a:lnTo>
                    <a:pt x="157" y="14"/>
                  </a:lnTo>
                  <a:lnTo>
                    <a:pt x="175" y="30"/>
                  </a:lnTo>
                  <a:lnTo>
                    <a:pt x="188" y="52"/>
                  </a:lnTo>
                  <a:lnTo>
                    <a:pt x="195" y="74"/>
                  </a:lnTo>
                  <a:lnTo>
                    <a:pt x="202" y="99"/>
                  </a:lnTo>
                  <a:lnTo>
                    <a:pt x="209" y="122"/>
                  </a:lnTo>
                  <a:lnTo>
                    <a:pt x="222" y="146"/>
                  </a:lnTo>
                  <a:lnTo>
                    <a:pt x="203" y="141"/>
                  </a:lnTo>
                  <a:lnTo>
                    <a:pt x="188" y="137"/>
                  </a:lnTo>
                  <a:lnTo>
                    <a:pt x="174" y="133"/>
                  </a:lnTo>
                  <a:lnTo>
                    <a:pt x="161" y="130"/>
                  </a:lnTo>
                  <a:lnTo>
                    <a:pt x="148" y="126"/>
                  </a:lnTo>
                  <a:lnTo>
                    <a:pt x="139" y="126"/>
                  </a:lnTo>
                  <a:lnTo>
                    <a:pt x="130" y="126"/>
                  </a:lnTo>
                  <a:lnTo>
                    <a:pt x="122" y="131"/>
                  </a:lnTo>
                  <a:lnTo>
                    <a:pt x="113" y="137"/>
                  </a:lnTo>
                  <a:lnTo>
                    <a:pt x="109" y="146"/>
                  </a:lnTo>
                  <a:lnTo>
                    <a:pt x="105" y="158"/>
                  </a:lnTo>
                  <a:lnTo>
                    <a:pt x="102" y="171"/>
                  </a:lnTo>
                  <a:lnTo>
                    <a:pt x="96" y="182"/>
                  </a:lnTo>
                  <a:lnTo>
                    <a:pt x="91" y="195"/>
                  </a:lnTo>
                  <a:lnTo>
                    <a:pt x="81" y="203"/>
                  </a:lnTo>
                  <a:lnTo>
                    <a:pt x="69" y="210"/>
                  </a:lnTo>
                  <a:lnTo>
                    <a:pt x="31" y="189"/>
                  </a:lnTo>
                  <a:lnTo>
                    <a:pt x="10" y="163"/>
                  </a:lnTo>
                  <a:lnTo>
                    <a:pt x="0" y="131"/>
                  </a:lnTo>
                  <a:lnTo>
                    <a:pt x="3" y="99"/>
                  </a:lnTo>
                  <a:lnTo>
                    <a:pt x="13" y="66"/>
                  </a:lnTo>
                  <a:lnTo>
                    <a:pt x="33" y="37"/>
                  </a:lnTo>
                  <a:lnTo>
                    <a:pt x="58" y="14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F0424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043" name="Freeform 109"/>
            <p:cNvSpPr>
              <a:spLocks/>
            </p:cNvSpPr>
            <p:nvPr/>
          </p:nvSpPr>
          <p:spPr bwMode="auto">
            <a:xfrm>
              <a:off x="4915" y="2027"/>
              <a:ext cx="67" cy="95"/>
            </a:xfrm>
            <a:custGeom>
              <a:avLst/>
              <a:gdLst>
                <a:gd name="T0" fmla="*/ 0 w 199"/>
                <a:gd name="T1" fmla="*/ 0 h 191"/>
                <a:gd name="T2" fmla="*/ 0 w 199"/>
                <a:gd name="T3" fmla="*/ 0 h 191"/>
                <a:gd name="T4" fmla="*/ 0 w 199"/>
                <a:gd name="T5" fmla="*/ 0 h 191"/>
                <a:gd name="T6" fmla="*/ 0 w 199"/>
                <a:gd name="T7" fmla="*/ 0 h 191"/>
                <a:gd name="T8" fmla="*/ 0 w 199"/>
                <a:gd name="T9" fmla="*/ 0 h 191"/>
                <a:gd name="T10" fmla="*/ 0 w 199"/>
                <a:gd name="T11" fmla="*/ 0 h 191"/>
                <a:gd name="T12" fmla="*/ 0 w 199"/>
                <a:gd name="T13" fmla="*/ 0 h 191"/>
                <a:gd name="T14" fmla="*/ 0 w 199"/>
                <a:gd name="T15" fmla="*/ 0 h 191"/>
                <a:gd name="T16" fmla="*/ 0 w 199"/>
                <a:gd name="T17" fmla="*/ 0 h 191"/>
                <a:gd name="T18" fmla="*/ 0 w 199"/>
                <a:gd name="T19" fmla="*/ 0 h 191"/>
                <a:gd name="T20" fmla="*/ 0 w 199"/>
                <a:gd name="T21" fmla="*/ 0 h 191"/>
                <a:gd name="T22" fmla="*/ 0 w 199"/>
                <a:gd name="T23" fmla="*/ 0 h 191"/>
                <a:gd name="T24" fmla="*/ 0 w 199"/>
                <a:gd name="T25" fmla="*/ 0 h 191"/>
                <a:gd name="T26" fmla="*/ 0 w 199"/>
                <a:gd name="T27" fmla="*/ 0 h 191"/>
                <a:gd name="T28" fmla="*/ 0 w 199"/>
                <a:gd name="T29" fmla="*/ 0 h 191"/>
                <a:gd name="T30" fmla="*/ 0 w 199"/>
                <a:gd name="T31" fmla="*/ 0 h 191"/>
                <a:gd name="T32" fmla="*/ 0 w 199"/>
                <a:gd name="T33" fmla="*/ 0 h 191"/>
                <a:gd name="T34" fmla="*/ 0 w 199"/>
                <a:gd name="T35" fmla="*/ 0 h 191"/>
                <a:gd name="T36" fmla="*/ 0 w 199"/>
                <a:gd name="T37" fmla="*/ 0 h 191"/>
                <a:gd name="T38" fmla="*/ 0 w 199"/>
                <a:gd name="T39" fmla="*/ 0 h 191"/>
                <a:gd name="T40" fmla="*/ 0 w 199"/>
                <a:gd name="T41" fmla="*/ 0 h 191"/>
                <a:gd name="T42" fmla="*/ 0 w 199"/>
                <a:gd name="T43" fmla="*/ 0 h 191"/>
                <a:gd name="T44" fmla="*/ 0 w 199"/>
                <a:gd name="T45" fmla="*/ 0 h 191"/>
                <a:gd name="T46" fmla="*/ 0 w 199"/>
                <a:gd name="T47" fmla="*/ 0 h 191"/>
                <a:gd name="T48" fmla="*/ 0 w 199"/>
                <a:gd name="T49" fmla="*/ 0 h 191"/>
                <a:gd name="T50" fmla="*/ 0 w 199"/>
                <a:gd name="T51" fmla="*/ 0 h 191"/>
                <a:gd name="T52" fmla="*/ 0 w 199"/>
                <a:gd name="T53" fmla="*/ 0 h 191"/>
                <a:gd name="T54" fmla="*/ 0 w 199"/>
                <a:gd name="T55" fmla="*/ 0 h 191"/>
                <a:gd name="T56" fmla="*/ 0 w 199"/>
                <a:gd name="T57" fmla="*/ 0 h 191"/>
                <a:gd name="T58" fmla="*/ 0 w 199"/>
                <a:gd name="T59" fmla="*/ 0 h 191"/>
                <a:gd name="T60" fmla="*/ 0 w 199"/>
                <a:gd name="T61" fmla="*/ 0 h 191"/>
                <a:gd name="T62" fmla="*/ 0 w 199"/>
                <a:gd name="T63" fmla="*/ 0 h 191"/>
                <a:gd name="T64" fmla="*/ 0 w 199"/>
                <a:gd name="T65" fmla="*/ 0 h 19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99"/>
                <a:gd name="T100" fmla="*/ 0 h 191"/>
                <a:gd name="T101" fmla="*/ 199 w 199"/>
                <a:gd name="T102" fmla="*/ 191 h 19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99" h="191">
                  <a:moveTo>
                    <a:pt x="95" y="0"/>
                  </a:moveTo>
                  <a:lnTo>
                    <a:pt x="122" y="1"/>
                  </a:lnTo>
                  <a:lnTo>
                    <a:pt x="143" y="11"/>
                  </a:lnTo>
                  <a:lnTo>
                    <a:pt x="158" y="22"/>
                  </a:lnTo>
                  <a:lnTo>
                    <a:pt x="171" y="41"/>
                  </a:lnTo>
                  <a:lnTo>
                    <a:pt x="178" y="60"/>
                  </a:lnTo>
                  <a:lnTo>
                    <a:pt x="185" y="82"/>
                  </a:lnTo>
                  <a:lnTo>
                    <a:pt x="191" y="103"/>
                  </a:lnTo>
                  <a:lnTo>
                    <a:pt x="199" y="126"/>
                  </a:lnTo>
                  <a:lnTo>
                    <a:pt x="184" y="122"/>
                  </a:lnTo>
                  <a:lnTo>
                    <a:pt x="170" y="120"/>
                  </a:lnTo>
                  <a:lnTo>
                    <a:pt x="156" y="119"/>
                  </a:lnTo>
                  <a:lnTo>
                    <a:pt x="143" y="119"/>
                  </a:lnTo>
                  <a:lnTo>
                    <a:pt x="129" y="119"/>
                  </a:lnTo>
                  <a:lnTo>
                    <a:pt x="117" y="120"/>
                  </a:lnTo>
                  <a:lnTo>
                    <a:pt x="108" y="122"/>
                  </a:lnTo>
                  <a:lnTo>
                    <a:pt x="101" y="126"/>
                  </a:lnTo>
                  <a:lnTo>
                    <a:pt x="93" y="129"/>
                  </a:lnTo>
                  <a:lnTo>
                    <a:pt x="89" y="137"/>
                  </a:lnTo>
                  <a:lnTo>
                    <a:pt x="85" y="146"/>
                  </a:lnTo>
                  <a:lnTo>
                    <a:pt x="84" y="158"/>
                  </a:lnTo>
                  <a:lnTo>
                    <a:pt x="79" y="167"/>
                  </a:lnTo>
                  <a:lnTo>
                    <a:pt x="75" y="178"/>
                  </a:lnTo>
                  <a:lnTo>
                    <a:pt x="68" y="186"/>
                  </a:lnTo>
                  <a:lnTo>
                    <a:pt x="60" y="191"/>
                  </a:lnTo>
                  <a:lnTo>
                    <a:pt x="24" y="171"/>
                  </a:lnTo>
                  <a:lnTo>
                    <a:pt x="6" y="145"/>
                  </a:lnTo>
                  <a:lnTo>
                    <a:pt x="0" y="115"/>
                  </a:lnTo>
                  <a:lnTo>
                    <a:pt x="7" y="85"/>
                  </a:lnTo>
                  <a:lnTo>
                    <a:pt x="20" y="55"/>
                  </a:lnTo>
                  <a:lnTo>
                    <a:pt x="41" y="29"/>
                  </a:lnTo>
                  <a:lnTo>
                    <a:pt x="67" y="9"/>
                  </a:lnTo>
                  <a:lnTo>
                    <a:pt x="95" y="0"/>
                  </a:lnTo>
                  <a:close/>
                </a:path>
              </a:pathLst>
            </a:custGeom>
            <a:solidFill>
              <a:srgbClr val="F7595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044" name="Freeform 110"/>
            <p:cNvSpPr>
              <a:spLocks/>
            </p:cNvSpPr>
            <p:nvPr/>
          </p:nvSpPr>
          <p:spPr bwMode="auto">
            <a:xfrm>
              <a:off x="4920" y="2027"/>
              <a:ext cx="59" cy="85"/>
            </a:xfrm>
            <a:custGeom>
              <a:avLst/>
              <a:gdLst>
                <a:gd name="T0" fmla="*/ 0 w 178"/>
                <a:gd name="T1" fmla="*/ 0 h 170"/>
                <a:gd name="T2" fmla="*/ 0 w 178"/>
                <a:gd name="T3" fmla="*/ 0 h 170"/>
                <a:gd name="T4" fmla="*/ 0 w 178"/>
                <a:gd name="T5" fmla="*/ 1 h 170"/>
                <a:gd name="T6" fmla="*/ 0 w 178"/>
                <a:gd name="T7" fmla="*/ 1 h 170"/>
                <a:gd name="T8" fmla="*/ 0 w 178"/>
                <a:gd name="T9" fmla="*/ 1 h 170"/>
                <a:gd name="T10" fmla="*/ 0 w 178"/>
                <a:gd name="T11" fmla="*/ 1 h 170"/>
                <a:gd name="T12" fmla="*/ 0 w 178"/>
                <a:gd name="T13" fmla="*/ 1 h 170"/>
                <a:gd name="T14" fmla="*/ 0 w 178"/>
                <a:gd name="T15" fmla="*/ 1 h 170"/>
                <a:gd name="T16" fmla="*/ 0 w 178"/>
                <a:gd name="T17" fmla="*/ 1 h 170"/>
                <a:gd name="T18" fmla="*/ 0 w 178"/>
                <a:gd name="T19" fmla="*/ 1 h 170"/>
                <a:gd name="T20" fmla="*/ 0 w 178"/>
                <a:gd name="T21" fmla="*/ 1 h 170"/>
                <a:gd name="T22" fmla="*/ 0 w 178"/>
                <a:gd name="T23" fmla="*/ 1 h 170"/>
                <a:gd name="T24" fmla="*/ 0 w 178"/>
                <a:gd name="T25" fmla="*/ 1 h 170"/>
                <a:gd name="T26" fmla="*/ 0 w 178"/>
                <a:gd name="T27" fmla="*/ 1 h 170"/>
                <a:gd name="T28" fmla="*/ 0 w 178"/>
                <a:gd name="T29" fmla="*/ 1 h 170"/>
                <a:gd name="T30" fmla="*/ 0 w 178"/>
                <a:gd name="T31" fmla="*/ 1 h 170"/>
                <a:gd name="T32" fmla="*/ 0 w 178"/>
                <a:gd name="T33" fmla="*/ 1 h 170"/>
                <a:gd name="T34" fmla="*/ 0 w 178"/>
                <a:gd name="T35" fmla="*/ 1 h 170"/>
                <a:gd name="T36" fmla="*/ 0 w 178"/>
                <a:gd name="T37" fmla="*/ 1 h 170"/>
                <a:gd name="T38" fmla="*/ 0 w 178"/>
                <a:gd name="T39" fmla="*/ 1 h 170"/>
                <a:gd name="T40" fmla="*/ 0 w 178"/>
                <a:gd name="T41" fmla="*/ 1 h 170"/>
                <a:gd name="T42" fmla="*/ 0 w 178"/>
                <a:gd name="T43" fmla="*/ 1 h 170"/>
                <a:gd name="T44" fmla="*/ 0 w 178"/>
                <a:gd name="T45" fmla="*/ 1 h 170"/>
                <a:gd name="T46" fmla="*/ 0 w 178"/>
                <a:gd name="T47" fmla="*/ 1 h 170"/>
                <a:gd name="T48" fmla="*/ 0 w 178"/>
                <a:gd name="T49" fmla="*/ 1 h 170"/>
                <a:gd name="T50" fmla="*/ 0 w 178"/>
                <a:gd name="T51" fmla="*/ 1 h 170"/>
                <a:gd name="T52" fmla="*/ 0 w 178"/>
                <a:gd name="T53" fmla="*/ 1 h 170"/>
                <a:gd name="T54" fmla="*/ 0 w 178"/>
                <a:gd name="T55" fmla="*/ 1 h 170"/>
                <a:gd name="T56" fmla="*/ 0 w 178"/>
                <a:gd name="T57" fmla="*/ 1 h 170"/>
                <a:gd name="T58" fmla="*/ 0 w 178"/>
                <a:gd name="T59" fmla="*/ 1 h 170"/>
                <a:gd name="T60" fmla="*/ 0 w 178"/>
                <a:gd name="T61" fmla="*/ 1 h 170"/>
                <a:gd name="T62" fmla="*/ 0 w 178"/>
                <a:gd name="T63" fmla="*/ 1 h 170"/>
                <a:gd name="T64" fmla="*/ 0 w 178"/>
                <a:gd name="T65" fmla="*/ 0 h 17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78"/>
                <a:gd name="T100" fmla="*/ 0 h 170"/>
                <a:gd name="T101" fmla="*/ 178 w 178"/>
                <a:gd name="T102" fmla="*/ 170 h 17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78" h="170">
                  <a:moveTo>
                    <a:pt x="96" y="0"/>
                  </a:moveTo>
                  <a:lnTo>
                    <a:pt x="113" y="0"/>
                  </a:lnTo>
                  <a:lnTo>
                    <a:pt x="130" y="8"/>
                  </a:lnTo>
                  <a:lnTo>
                    <a:pt x="143" y="17"/>
                  </a:lnTo>
                  <a:lnTo>
                    <a:pt x="154" y="32"/>
                  </a:lnTo>
                  <a:lnTo>
                    <a:pt x="163" y="47"/>
                  </a:lnTo>
                  <a:lnTo>
                    <a:pt x="170" y="67"/>
                  </a:lnTo>
                  <a:lnTo>
                    <a:pt x="174" y="85"/>
                  </a:lnTo>
                  <a:lnTo>
                    <a:pt x="178" y="106"/>
                  </a:lnTo>
                  <a:lnTo>
                    <a:pt x="164" y="103"/>
                  </a:lnTo>
                  <a:lnTo>
                    <a:pt x="151" y="103"/>
                  </a:lnTo>
                  <a:lnTo>
                    <a:pt x="136" y="105"/>
                  </a:lnTo>
                  <a:lnTo>
                    <a:pt x="122" y="109"/>
                  </a:lnTo>
                  <a:lnTo>
                    <a:pt x="108" y="111"/>
                  </a:lnTo>
                  <a:lnTo>
                    <a:pt x="96" y="115"/>
                  </a:lnTo>
                  <a:lnTo>
                    <a:pt x="85" y="119"/>
                  </a:lnTo>
                  <a:lnTo>
                    <a:pt x="79" y="123"/>
                  </a:lnTo>
                  <a:lnTo>
                    <a:pt x="74" y="126"/>
                  </a:lnTo>
                  <a:lnTo>
                    <a:pt x="71" y="131"/>
                  </a:lnTo>
                  <a:lnTo>
                    <a:pt x="70" y="139"/>
                  </a:lnTo>
                  <a:lnTo>
                    <a:pt x="68" y="146"/>
                  </a:lnTo>
                  <a:lnTo>
                    <a:pt x="64" y="153"/>
                  </a:lnTo>
                  <a:lnTo>
                    <a:pt x="60" y="161"/>
                  </a:lnTo>
                  <a:lnTo>
                    <a:pt x="54" y="166"/>
                  </a:lnTo>
                  <a:lnTo>
                    <a:pt x="48" y="170"/>
                  </a:lnTo>
                  <a:lnTo>
                    <a:pt x="17" y="152"/>
                  </a:lnTo>
                  <a:lnTo>
                    <a:pt x="3" y="129"/>
                  </a:lnTo>
                  <a:lnTo>
                    <a:pt x="0" y="101"/>
                  </a:lnTo>
                  <a:lnTo>
                    <a:pt x="10" y="73"/>
                  </a:lnTo>
                  <a:lnTo>
                    <a:pt x="26" y="45"/>
                  </a:lnTo>
                  <a:lnTo>
                    <a:pt x="48" y="22"/>
                  </a:lnTo>
                  <a:lnTo>
                    <a:pt x="72" y="5"/>
                  </a:lnTo>
                  <a:lnTo>
                    <a:pt x="96" y="0"/>
                  </a:lnTo>
                  <a:close/>
                </a:path>
              </a:pathLst>
            </a:custGeom>
            <a:solidFill>
              <a:srgbClr val="FF70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045" name="Freeform 111"/>
            <p:cNvSpPr>
              <a:spLocks/>
            </p:cNvSpPr>
            <p:nvPr/>
          </p:nvSpPr>
          <p:spPr bwMode="auto">
            <a:xfrm>
              <a:off x="5006" y="2079"/>
              <a:ext cx="209" cy="203"/>
            </a:xfrm>
            <a:custGeom>
              <a:avLst/>
              <a:gdLst>
                <a:gd name="T0" fmla="*/ 0 w 627"/>
                <a:gd name="T1" fmla="*/ 0 h 408"/>
                <a:gd name="T2" fmla="*/ 0 w 627"/>
                <a:gd name="T3" fmla="*/ 0 h 408"/>
                <a:gd name="T4" fmla="*/ 0 w 627"/>
                <a:gd name="T5" fmla="*/ 0 h 408"/>
                <a:gd name="T6" fmla="*/ 0 w 627"/>
                <a:gd name="T7" fmla="*/ 0 h 408"/>
                <a:gd name="T8" fmla="*/ 0 w 627"/>
                <a:gd name="T9" fmla="*/ 0 h 408"/>
                <a:gd name="T10" fmla="*/ 0 w 627"/>
                <a:gd name="T11" fmla="*/ 0 h 408"/>
                <a:gd name="T12" fmla="*/ 0 w 627"/>
                <a:gd name="T13" fmla="*/ 0 h 408"/>
                <a:gd name="T14" fmla="*/ 0 w 627"/>
                <a:gd name="T15" fmla="*/ 0 h 408"/>
                <a:gd name="T16" fmla="*/ 0 w 627"/>
                <a:gd name="T17" fmla="*/ 0 h 408"/>
                <a:gd name="T18" fmla="*/ 0 w 627"/>
                <a:gd name="T19" fmla="*/ 0 h 408"/>
                <a:gd name="T20" fmla="*/ 0 w 627"/>
                <a:gd name="T21" fmla="*/ 0 h 408"/>
                <a:gd name="T22" fmla="*/ 0 w 627"/>
                <a:gd name="T23" fmla="*/ 0 h 408"/>
                <a:gd name="T24" fmla="*/ 0 w 627"/>
                <a:gd name="T25" fmla="*/ 0 h 408"/>
                <a:gd name="T26" fmla="*/ 0 w 627"/>
                <a:gd name="T27" fmla="*/ 0 h 408"/>
                <a:gd name="T28" fmla="*/ 0 w 627"/>
                <a:gd name="T29" fmla="*/ 0 h 408"/>
                <a:gd name="T30" fmla="*/ 0 w 627"/>
                <a:gd name="T31" fmla="*/ 0 h 408"/>
                <a:gd name="T32" fmla="*/ 0 w 627"/>
                <a:gd name="T33" fmla="*/ 0 h 408"/>
                <a:gd name="T34" fmla="*/ 0 w 627"/>
                <a:gd name="T35" fmla="*/ 0 h 408"/>
                <a:gd name="T36" fmla="*/ 0 w 627"/>
                <a:gd name="T37" fmla="*/ 1 h 408"/>
                <a:gd name="T38" fmla="*/ 0 w 627"/>
                <a:gd name="T39" fmla="*/ 1 h 408"/>
                <a:gd name="T40" fmla="*/ 0 w 627"/>
                <a:gd name="T41" fmla="*/ 1 h 408"/>
                <a:gd name="T42" fmla="*/ 0 w 627"/>
                <a:gd name="T43" fmla="*/ 1 h 408"/>
                <a:gd name="T44" fmla="*/ 0 w 627"/>
                <a:gd name="T45" fmla="*/ 1 h 408"/>
                <a:gd name="T46" fmla="*/ 0 w 627"/>
                <a:gd name="T47" fmla="*/ 1 h 408"/>
                <a:gd name="T48" fmla="*/ 0 w 627"/>
                <a:gd name="T49" fmla="*/ 1 h 408"/>
                <a:gd name="T50" fmla="*/ 0 w 627"/>
                <a:gd name="T51" fmla="*/ 1 h 408"/>
                <a:gd name="T52" fmla="*/ 0 w 627"/>
                <a:gd name="T53" fmla="*/ 1 h 408"/>
                <a:gd name="T54" fmla="*/ 0 w 627"/>
                <a:gd name="T55" fmla="*/ 1 h 408"/>
                <a:gd name="T56" fmla="*/ 0 w 627"/>
                <a:gd name="T57" fmla="*/ 1 h 408"/>
                <a:gd name="T58" fmla="*/ 0 w 627"/>
                <a:gd name="T59" fmla="*/ 1 h 408"/>
                <a:gd name="T60" fmla="*/ 0 w 627"/>
                <a:gd name="T61" fmla="*/ 1 h 408"/>
                <a:gd name="T62" fmla="*/ 0 w 627"/>
                <a:gd name="T63" fmla="*/ 1 h 408"/>
                <a:gd name="T64" fmla="*/ 0 w 627"/>
                <a:gd name="T65" fmla="*/ 1 h 408"/>
                <a:gd name="T66" fmla="*/ 0 w 627"/>
                <a:gd name="T67" fmla="*/ 1 h 408"/>
                <a:gd name="T68" fmla="*/ 0 w 627"/>
                <a:gd name="T69" fmla="*/ 1 h 408"/>
                <a:gd name="T70" fmla="*/ 0 w 627"/>
                <a:gd name="T71" fmla="*/ 0 h 408"/>
                <a:gd name="T72" fmla="*/ 0 w 627"/>
                <a:gd name="T73" fmla="*/ 0 h 408"/>
                <a:gd name="T74" fmla="*/ 0 w 627"/>
                <a:gd name="T75" fmla="*/ 0 h 408"/>
                <a:gd name="T76" fmla="*/ 0 w 627"/>
                <a:gd name="T77" fmla="*/ 0 h 408"/>
                <a:gd name="T78" fmla="*/ 0 w 627"/>
                <a:gd name="T79" fmla="*/ 0 h 408"/>
                <a:gd name="T80" fmla="*/ 0 w 627"/>
                <a:gd name="T81" fmla="*/ 0 h 408"/>
                <a:gd name="T82" fmla="*/ 0 w 627"/>
                <a:gd name="T83" fmla="*/ 0 h 408"/>
                <a:gd name="T84" fmla="*/ 0 w 627"/>
                <a:gd name="T85" fmla="*/ 0 h 408"/>
                <a:gd name="T86" fmla="*/ 0 w 627"/>
                <a:gd name="T87" fmla="*/ 0 h 408"/>
                <a:gd name="T88" fmla="*/ 0 w 627"/>
                <a:gd name="T89" fmla="*/ 0 h 408"/>
                <a:gd name="T90" fmla="*/ 0 w 627"/>
                <a:gd name="T91" fmla="*/ 0 h 408"/>
                <a:gd name="T92" fmla="*/ 0 w 627"/>
                <a:gd name="T93" fmla="*/ 0 h 408"/>
                <a:gd name="T94" fmla="*/ 0 w 627"/>
                <a:gd name="T95" fmla="*/ 0 h 408"/>
                <a:gd name="T96" fmla="*/ 0 w 627"/>
                <a:gd name="T97" fmla="*/ 0 h 40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627"/>
                <a:gd name="T148" fmla="*/ 0 h 408"/>
                <a:gd name="T149" fmla="*/ 627 w 627"/>
                <a:gd name="T150" fmla="*/ 408 h 408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627" h="408">
                  <a:moveTo>
                    <a:pt x="319" y="45"/>
                  </a:moveTo>
                  <a:lnTo>
                    <a:pt x="293" y="51"/>
                  </a:lnTo>
                  <a:lnTo>
                    <a:pt x="266" y="58"/>
                  </a:lnTo>
                  <a:lnTo>
                    <a:pt x="239" y="64"/>
                  </a:lnTo>
                  <a:lnTo>
                    <a:pt x="213" y="72"/>
                  </a:lnTo>
                  <a:lnTo>
                    <a:pt x="187" y="77"/>
                  </a:lnTo>
                  <a:lnTo>
                    <a:pt x="160" y="84"/>
                  </a:lnTo>
                  <a:lnTo>
                    <a:pt x="133" y="89"/>
                  </a:lnTo>
                  <a:lnTo>
                    <a:pt x="108" y="96"/>
                  </a:lnTo>
                  <a:lnTo>
                    <a:pt x="103" y="96"/>
                  </a:lnTo>
                  <a:lnTo>
                    <a:pt x="92" y="100"/>
                  </a:lnTo>
                  <a:lnTo>
                    <a:pt x="77" y="106"/>
                  </a:lnTo>
                  <a:lnTo>
                    <a:pt x="60" y="117"/>
                  </a:lnTo>
                  <a:lnTo>
                    <a:pt x="40" y="131"/>
                  </a:lnTo>
                  <a:lnTo>
                    <a:pt x="24" y="150"/>
                  </a:lnTo>
                  <a:lnTo>
                    <a:pt x="10" y="174"/>
                  </a:lnTo>
                  <a:lnTo>
                    <a:pt x="3" y="205"/>
                  </a:lnTo>
                  <a:lnTo>
                    <a:pt x="0" y="235"/>
                  </a:lnTo>
                  <a:lnTo>
                    <a:pt x="5" y="263"/>
                  </a:lnTo>
                  <a:lnTo>
                    <a:pt x="13" y="286"/>
                  </a:lnTo>
                  <a:lnTo>
                    <a:pt x="24" y="307"/>
                  </a:lnTo>
                  <a:lnTo>
                    <a:pt x="34" y="323"/>
                  </a:lnTo>
                  <a:lnTo>
                    <a:pt x="45" y="335"/>
                  </a:lnTo>
                  <a:lnTo>
                    <a:pt x="53" y="341"/>
                  </a:lnTo>
                  <a:lnTo>
                    <a:pt x="57" y="345"/>
                  </a:lnTo>
                  <a:lnTo>
                    <a:pt x="62" y="349"/>
                  </a:lnTo>
                  <a:lnTo>
                    <a:pt x="81" y="361"/>
                  </a:lnTo>
                  <a:lnTo>
                    <a:pt x="110" y="375"/>
                  </a:lnTo>
                  <a:lnTo>
                    <a:pt x="153" y="392"/>
                  </a:lnTo>
                  <a:lnTo>
                    <a:pt x="205" y="402"/>
                  </a:lnTo>
                  <a:lnTo>
                    <a:pt x="269" y="408"/>
                  </a:lnTo>
                  <a:lnTo>
                    <a:pt x="342" y="401"/>
                  </a:lnTo>
                  <a:lnTo>
                    <a:pt x="427" y="382"/>
                  </a:lnTo>
                  <a:lnTo>
                    <a:pt x="501" y="342"/>
                  </a:lnTo>
                  <a:lnTo>
                    <a:pt x="555" y="289"/>
                  </a:lnTo>
                  <a:lnTo>
                    <a:pt x="590" y="226"/>
                  </a:lnTo>
                  <a:lnTo>
                    <a:pt x="613" y="162"/>
                  </a:lnTo>
                  <a:lnTo>
                    <a:pt x="623" y="100"/>
                  </a:lnTo>
                  <a:lnTo>
                    <a:pt x="627" y="49"/>
                  </a:lnTo>
                  <a:lnTo>
                    <a:pt x="626" y="12"/>
                  </a:lnTo>
                  <a:lnTo>
                    <a:pt x="626" y="0"/>
                  </a:lnTo>
                  <a:lnTo>
                    <a:pt x="616" y="4"/>
                  </a:lnTo>
                  <a:lnTo>
                    <a:pt x="592" y="15"/>
                  </a:lnTo>
                  <a:lnTo>
                    <a:pt x="556" y="29"/>
                  </a:lnTo>
                  <a:lnTo>
                    <a:pt x="513" y="46"/>
                  </a:lnTo>
                  <a:lnTo>
                    <a:pt x="462" y="58"/>
                  </a:lnTo>
                  <a:lnTo>
                    <a:pt x="411" y="64"/>
                  </a:lnTo>
                  <a:lnTo>
                    <a:pt x="363" y="60"/>
                  </a:lnTo>
                  <a:lnTo>
                    <a:pt x="319" y="45"/>
                  </a:lnTo>
                  <a:close/>
                </a:path>
              </a:pathLst>
            </a:custGeom>
            <a:solidFill>
              <a:srgbClr val="F5C9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046" name="Freeform 112"/>
            <p:cNvSpPr>
              <a:spLocks/>
            </p:cNvSpPr>
            <p:nvPr/>
          </p:nvSpPr>
          <p:spPr bwMode="auto">
            <a:xfrm>
              <a:off x="5022" y="2096"/>
              <a:ext cx="178" cy="173"/>
            </a:xfrm>
            <a:custGeom>
              <a:avLst/>
              <a:gdLst>
                <a:gd name="T0" fmla="*/ 0 w 535"/>
                <a:gd name="T1" fmla="*/ 0 h 348"/>
                <a:gd name="T2" fmla="*/ 0 w 535"/>
                <a:gd name="T3" fmla="*/ 0 h 348"/>
                <a:gd name="T4" fmla="*/ 0 w 535"/>
                <a:gd name="T5" fmla="*/ 0 h 348"/>
                <a:gd name="T6" fmla="*/ 0 w 535"/>
                <a:gd name="T7" fmla="*/ 0 h 348"/>
                <a:gd name="T8" fmla="*/ 0 w 535"/>
                <a:gd name="T9" fmla="*/ 0 h 348"/>
                <a:gd name="T10" fmla="*/ 0 w 535"/>
                <a:gd name="T11" fmla="*/ 0 h 348"/>
                <a:gd name="T12" fmla="*/ 0 w 535"/>
                <a:gd name="T13" fmla="*/ 0 h 348"/>
                <a:gd name="T14" fmla="*/ 0 w 535"/>
                <a:gd name="T15" fmla="*/ 0 h 348"/>
                <a:gd name="T16" fmla="*/ 0 w 535"/>
                <a:gd name="T17" fmla="*/ 0 h 348"/>
                <a:gd name="T18" fmla="*/ 0 w 535"/>
                <a:gd name="T19" fmla="*/ 0 h 348"/>
                <a:gd name="T20" fmla="*/ 0 w 535"/>
                <a:gd name="T21" fmla="*/ 0 h 348"/>
                <a:gd name="T22" fmla="*/ 0 w 535"/>
                <a:gd name="T23" fmla="*/ 0 h 348"/>
                <a:gd name="T24" fmla="*/ 0 w 535"/>
                <a:gd name="T25" fmla="*/ 0 h 348"/>
                <a:gd name="T26" fmla="*/ 0 w 535"/>
                <a:gd name="T27" fmla="*/ 0 h 348"/>
                <a:gd name="T28" fmla="*/ 0 w 535"/>
                <a:gd name="T29" fmla="*/ 0 h 348"/>
                <a:gd name="T30" fmla="*/ 0 w 535"/>
                <a:gd name="T31" fmla="*/ 0 h 348"/>
                <a:gd name="T32" fmla="*/ 0 w 535"/>
                <a:gd name="T33" fmla="*/ 0 h 348"/>
                <a:gd name="T34" fmla="*/ 0 w 535"/>
                <a:gd name="T35" fmla="*/ 0 h 348"/>
                <a:gd name="T36" fmla="*/ 0 w 535"/>
                <a:gd name="T37" fmla="*/ 0 h 348"/>
                <a:gd name="T38" fmla="*/ 0 w 535"/>
                <a:gd name="T39" fmla="*/ 0 h 348"/>
                <a:gd name="T40" fmla="*/ 0 w 535"/>
                <a:gd name="T41" fmla="*/ 1 h 348"/>
                <a:gd name="T42" fmla="*/ 0 w 535"/>
                <a:gd name="T43" fmla="*/ 1 h 348"/>
                <a:gd name="T44" fmla="*/ 0 w 535"/>
                <a:gd name="T45" fmla="*/ 1 h 348"/>
                <a:gd name="T46" fmla="*/ 0 w 535"/>
                <a:gd name="T47" fmla="*/ 1 h 348"/>
                <a:gd name="T48" fmla="*/ 0 w 535"/>
                <a:gd name="T49" fmla="*/ 1 h 348"/>
                <a:gd name="T50" fmla="*/ 0 w 535"/>
                <a:gd name="T51" fmla="*/ 1 h 348"/>
                <a:gd name="T52" fmla="*/ 0 w 535"/>
                <a:gd name="T53" fmla="*/ 1 h 348"/>
                <a:gd name="T54" fmla="*/ 0 w 535"/>
                <a:gd name="T55" fmla="*/ 1 h 348"/>
                <a:gd name="T56" fmla="*/ 0 w 535"/>
                <a:gd name="T57" fmla="*/ 1 h 348"/>
                <a:gd name="T58" fmla="*/ 0 w 535"/>
                <a:gd name="T59" fmla="*/ 1 h 348"/>
                <a:gd name="T60" fmla="*/ 0 w 535"/>
                <a:gd name="T61" fmla="*/ 1 h 348"/>
                <a:gd name="T62" fmla="*/ 0 w 535"/>
                <a:gd name="T63" fmla="*/ 1 h 348"/>
                <a:gd name="T64" fmla="*/ 0 w 535"/>
                <a:gd name="T65" fmla="*/ 1 h 348"/>
                <a:gd name="T66" fmla="*/ 0 w 535"/>
                <a:gd name="T67" fmla="*/ 1 h 348"/>
                <a:gd name="T68" fmla="*/ 0 w 535"/>
                <a:gd name="T69" fmla="*/ 0 h 348"/>
                <a:gd name="T70" fmla="*/ 0 w 535"/>
                <a:gd name="T71" fmla="*/ 0 h 348"/>
                <a:gd name="T72" fmla="*/ 0 w 535"/>
                <a:gd name="T73" fmla="*/ 0 h 348"/>
                <a:gd name="T74" fmla="*/ 0 w 535"/>
                <a:gd name="T75" fmla="*/ 0 h 348"/>
                <a:gd name="T76" fmla="*/ 0 w 535"/>
                <a:gd name="T77" fmla="*/ 0 h 348"/>
                <a:gd name="T78" fmla="*/ 0 w 535"/>
                <a:gd name="T79" fmla="*/ 0 h 348"/>
                <a:gd name="T80" fmla="*/ 0 w 535"/>
                <a:gd name="T81" fmla="*/ 0 h 348"/>
                <a:gd name="T82" fmla="*/ 0 w 535"/>
                <a:gd name="T83" fmla="*/ 0 h 348"/>
                <a:gd name="T84" fmla="*/ 0 w 535"/>
                <a:gd name="T85" fmla="*/ 0 h 348"/>
                <a:gd name="T86" fmla="*/ 0 w 535"/>
                <a:gd name="T87" fmla="*/ 0 h 348"/>
                <a:gd name="T88" fmla="*/ 0 w 535"/>
                <a:gd name="T89" fmla="*/ 0 h 348"/>
                <a:gd name="T90" fmla="*/ 0 w 535"/>
                <a:gd name="T91" fmla="*/ 0 h 348"/>
                <a:gd name="T92" fmla="*/ 0 w 535"/>
                <a:gd name="T93" fmla="*/ 0 h 348"/>
                <a:gd name="T94" fmla="*/ 0 w 535"/>
                <a:gd name="T95" fmla="*/ 0 h 348"/>
                <a:gd name="T96" fmla="*/ 0 w 535"/>
                <a:gd name="T97" fmla="*/ 0 h 34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535"/>
                <a:gd name="T148" fmla="*/ 0 h 348"/>
                <a:gd name="T149" fmla="*/ 535 w 535"/>
                <a:gd name="T150" fmla="*/ 348 h 348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535" h="348">
                  <a:moveTo>
                    <a:pt x="273" y="37"/>
                  </a:moveTo>
                  <a:lnTo>
                    <a:pt x="249" y="42"/>
                  </a:lnTo>
                  <a:lnTo>
                    <a:pt x="226" y="49"/>
                  </a:lnTo>
                  <a:lnTo>
                    <a:pt x="204" y="54"/>
                  </a:lnTo>
                  <a:lnTo>
                    <a:pt x="181" y="60"/>
                  </a:lnTo>
                  <a:lnTo>
                    <a:pt x="158" y="66"/>
                  </a:lnTo>
                  <a:lnTo>
                    <a:pt x="136" y="71"/>
                  </a:lnTo>
                  <a:lnTo>
                    <a:pt x="113" y="76"/>
                  </a:lnTo>
                  <a:lnTo>
                    <a:pt x="92" y="81"/>
                  </a:lnTo>
                  <a:lnTo>
                    <a:pt x="88" y="81"/>
                  </a:lnTo>
                  <a:lnTo>
                    <a:pt x="79" y="84"/>
                  </a:lnTo>
                  <a:lnTo>
                    <a:pt x="65" y="89"/>
                  </a:lnTo>
                  <a:lnTo>
                    <a:pt x="51" y="99"/>
                  </a:lnTo>
                  <a:lnTo>
                    <a:pt x="34" y="111"/>
                  </a:lnTo>
                  <a:lnTo>
                    <a:pt x="20" y="128"/>
                  </a:lnTo>
                  <a:lnTo>
                    <a:pt x="9" y="148"/>
                  </a:lnTo>
                  <a:lnTo>
                    <a:pt x="3" y="175"/>
                  </a:lnTo>
                  <a:lnTo>
                    <a:pt x="0" y="200"/>
                  </a:lnTo>
                  <a:lnTo>
                    <a:pt x="3" y="224"/>
                  </a:lnTo>
                  <a:lnTo>
                    <a:pt x="10" y="244"/>
                  </a:lnTo>
                  <a:lnTo>
                    <a:pt x="20" y="261"/>
                  </a:lnTo>
                  <a:lnTo>
                    <a:pt x="29" y="274"/>
                  </a:lnTo>
                  <a:lnTo>
                    <a:pt x="37" y="285"/>
                  </a:lnTo>
                  <a:lnTo>
                    <a:pt x="44" y="291"/>
                  </a:lnTo>
                  <a:lnTo>
                    <a:pt x="47" y="294"/>
                  </a:lnTo>
                  <a:lnTo>
                    <a:pt x="51" y="297"/>
                  </a:lnTo>
                  <a:lnTo>
                    <a:pt x="67" y="307"/>
                  </a:lnTo>
                  <a:lnTo>
                    <a:pt x="92" y="320"/>
                  </a:lnTo>
                  <a:lnTo>
                    <a:pt x="130" y="335"/>
                  </a:lnTo>
                  <a:lnTo>
                    <a:pt x="174" y="344"/>
                  </a:lnTo>
                  <a:lnTo>
                    <a:pt x="229" y="348"/>
                  </a:lnTo>
                  <a:lnTo>
                    <a:pt x="292" y="342"/>
                  </a:lnTo>
                  <a:lnTo>
                    <a:pt x="364" y="325"/>
                  </a:lnTo>
                  <a:lnTo>
                    <a:pt x="428" y="291"/>
                  </a:lnTo>
                  <a:lnTo>
                    <a:pt x="475" y="246"/>
                  </a:lnTo>
                  <a:lnTo>
                    <a:pt x="506" y="192"/>
                  </a:lnTo>
                  <a:lnTo>
                    <a:pt x="524" y="137"/>
                  </a:lnTo>
                  <a:lnTo>
                    <a:pt x="531" y="84"/>
                  </a:lnTo>
                  <a:lnTo>
                    <a:pt x="535" y="41"/>
                  </a:lnTo>
                  <a:lnTo>
                    <a:pt x="534" y="11"/>
                  </a:lnTo>
                  <a:lnTo>
                    <a:pt x="534" y="0"/>
                  </a:lnTo>
                  <a:lnTo>
                    <a:pt x="525" y="3"/>
                  </a:lnTo>
                  <a:lnTo>
                    <a:pt x="506" y="13"/>
                  </a:lnTo>
                  <a:lnTo>
                    <a:pt x="473" y="25"/>
                  </a:lnTo>
                  <a:lnTo>
                    <a:pt x="436" y="38"/>
                  </a:lnTo>
                  <a:lnTo>
                    <a:pt x="394" y="47"/>
                  </a:lnTo>
                  <a:lnTo>
                    <a:pt x="350" y="52"/>
                  </a:lnTo>
                  <a:lnTo>
                    <a:pt x="309" y="50"/>
                  </a:lnTo>
                  <a:lnTo>
                    <a:pt x="273" y="37"/>
                  </a:lnTo>
                  <a:close/>
                </a:path>
              </a:pathLst>
            </a:custGeom>
            <a:solidFill>
              <a:srgbClr val="F7CFB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047" name="Freeform 113"/>
            <p:cNvSpPr>
              <a:spLocks/>
            </p:cNvSpPr>
            <p:nvPr/>
          </p:nvSpPr>
          <p:spPr bwMode="auto">
            <a:xfrm>
              <a:off x="5037" y="2111"/>
              <a:ext cx="149" cy="145"/>
            </a:xfrm>
            <a:custGeom>
              <a:avLst/>
              <a:gdLst>
                <a:gd name="T0" fmla="*/ 0 w 447"/>
                <a:gd name="T1" fmla="*/ 1 h 289"/>
                <a:gd name="T2" fmla="*/ 0 w 447"/>
                <a:gd name="T3" fmla="*/ 1 h 289"/>
                <a:gd name="T4" fmla="*/ 0 w 447"/>
                <a:gd name="T5" fmla="*/ 1 h 289"/>
                <a:gd name="T6" fmla="*/ 0 w 447"/>
                <a:gd name="T7" fmla="*/ 1 h 289"/>
                <a:gd name="T8" fmla="*/ 0 w 447"/>
                <a:gd name="T9" fmla="*/ 1 h 289"/>
                <a:gd name="T10" fmla="*/ 0 w 447"/>
                <a:gd name="T11" fmla="*/ 1 h 289"/>
                <a:gd name="T12" fmla="*/ 0 w 447"/>
                <a:gd name="T13" fmla="*/ 1 h 289"/>
                <a:gd name="T14" fmla="*/ 0 w 447"/>
                <a:gd name="T15" fmla="*/ 1 h 289"/>
                <a:gd name="T16" fmla="*/ 0 w 447"/>
                <a:gd name="T17" fmla="*/ 1 h 289"/>
                <a:gd name="T18" fmla="*/ 0 w 447"/>
                <a:gd name="T19" fmla="*/ 1 h 289"/>
                <a:gd name="T20" fmla="*/ 0 w 447"/>
                <a:gd name="T21" fmla="*/ 1 h 289"/>
                <a:gd name="T22" fmla="*/ 0 w 447"/>
                <a:gd name="T23" fmla="*/ 1 h 289"/>
                <a:gd name="T24" fmla="*/ 0 w 447"/>
                <a:gd name="T25" fmla="*/ 1 h 289"/>
                <a:gd name="T26" fmla="*/ 0 w 447"/>
                <a:gd name="T27" fmla="*/ 1 h 289"/>
                <a:gd name="T28" fmla="*/ 0 w 447"/>
                <a:gd name="T29" fmla="*/ 1 h 289"/>
                <a:gd name="T30" fmla="*/ 0 w 447"/>
                <a:gd name="T31" fmla="*/ 1 h 289"/>
                <a:gd name="T32" fmla="*/ 0 w 447"/>
                <a:gd name="T33" fmla="*/ 1 h 289"/>
                <a:gd name="T34" fmla="*/ 0 w 447"/>
                <a:gd name="T35" fmla="*/ 1 h 289"/>
                <a:gd name="T36" fmla="*/ 0 w 447"/>
                <a:gd name="T37" fmla="*/ 1 h 289"/>
                <a:gd name="T38" fmla="*/ 0 w 447"/>
                <a:gd name="T39" fmla="*/ 1 h 289"/>
                <a:gd name="T40" fmla="*/ 0 w 447"/>
                <a:gd name="T41" fmla="*/ 1 h 289"/>
                <a:gd name="T42" fmla="*/ 0 w 447"/>
                <a:gd name="T43" fmla="*/ 1 h 289"/>
                <a:gd name="T44" fmla="*/ 0 w 447"/>
                <a:gd name="T45" fmla="*/ 1 h 289"/>
                <a:gd name="T46" fmla="*/ 0 w 447"/>
                <a:gd name="T47" fmla="*/ 1 h 289"/>
                <a:gd name="T48" fmla="*/ 0 w 447"/>
                <a:gd name="T49" fmla="*/ 1 h 289"/>
                <a:gd name="T50" fmla="*/ 0 w 447"/>
                <a:gd name="T51" fmla="*/ 1 h 289"/>
                <a:gd name="T52" fmla="*/ 0 w 447"/>
                <a:gd name="T53" fmla="*/ 2 h 289"/>
                <a:gd name="T54" fmla="*/ 0 w 447"/>
                <a:gd name="T55" fmla="*/ 2 h 289"/>
                <a:gd name="T56" fmla="*/ 0 w 447"/>
                <a:gd name="T57" fmla="*/ 2 h 289"/>
                <a:gd name="T58" fmla="*/ 0 w 447"/>
                <a:gd name="T59" fmla="*/ 2 h 289"/>
                <a:gd name="T60" fmla="*/ 0 w 447"/>
                <a:gd name="T61" fmla="*/ 2 h 289"/>
                <a:gd name="T62" fmla="*/ 0 w 447"/>
                <a:gd name="T63" fmla="*/ 2 h 289"/>
                <a:gd name="T64" fmla="*/ 0 w 447"/>
                <a:gd name="T65" fmla="*/ 2 h 289"/>
                <a:gd name="T66" fmla="*/ 0 w 447"/>
                <a:gd name="T67" fmla="*/ 1 h 289"/>
                <a:gd name="T68" fmla="*/ 0 w 447"/>
                <a:gd name="T69" fmla="*/ 1 h 289"/>
                <a:gd name="T70" fmla="*/ 0 w 447"/>
                <a:gd name="T71" fmla="*/ 1 h 289"/>
                <a:gd name="T72" fmla="*/ 0 w 447"/>
                <a:gd name="T73" fmla="*/ 1 h 289"/>
                <a:gd name="T74" fmla="*/ 0 w 447"/>
                <a:gd name="T75" fmla="*/ 1 h 289"/>
                <a:gd name="T76" fmla="*/ 0 w 447"/>
                <a:gd name="T77" fmla="*/ 1 h 289"/>
                <a:gd name="T78" fmla="*/ 0 w 447"/>
                <a:gd name="T79" fmla="*/ 1 h 289"/>
                <a:gd name="T80" fmla="*/ 0 w 447"/>
                <a:gd name="T81" fmla="*/ 0 h 289"/>
                <a:gd name="T82" fmla="*/ 0 w 447"/>
                <a:gd name="T83" fmla="*/ 1 h 289"/>
                <a:gd name="T84" fmla="*/ 0 w 447"/>
                <a:gd name="T85" fmla="*/ 1 h 289"/>
                <a:gd name="T86" fmla="*/ 0 w 447"/>
                <a:gd name="T87" fmla="*/ 1 h 289"/>
                <a:gd name="T88" fmla="*/ 0 w 447"/>
                <a:gd name="T89" fmla="*/ 1 h 289"/>
                <a:gd name="T90" fmla="*/ 0 w 447"/>
                <a:gd name="T91" fmla="*/ 1 h 289"/>
                <a:gd name="T92" fmla="*/ 0 w 447"/>
                <a:gd name="T93" fmla="*/ 1 h 289"/>
                <a:gd name="T94" fmla="*/ 0 w 447"/>
                <a:gd name="T95" fmla="*/ 1 h 289"/>
                <a:gd name="T96" fmla="*/ 0 w 447"/>
                <a:gd name="T97" fmla="*/ 1 h 28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447"/>
                <a:gd name="T148" fmla="*/ 0 h 289"/>
                <a:gd name="T149" fmla="*/ 447 w 447"/>
                <a:gd name="T150" fmla="*/ 289 h 289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447" h="289">
                  <a:moveTo>
                    <a:pt x="228" y="31"/>
                  </a:moveTo>
                  <a:lnTo>
                    <a:pt x="208" y="35"/>
                  </a:lnTo>
                  <a:lnTo>
                    <a:pt x="190" y="40"/>
                  </a:lnTo>
                  <a:lnTo>
                    <a:pt x="171" y="45"/>
                  </a:lnTo>
                  <a:lnTo>
                    <a:pt x="153" y="51"/>
                  </a:lnTo>
                  <a:lnTo>
                    <a:pt x="133" y="54"/>
                  </a:lnTo>
                  <a:lnTo>
                    <a:pt x="115" y="58"/>
                  </a:lnTo>
                  <a:lnTo>
                    <a:pt x="96" y="62"/>
                  </a:lnTo>
                  <a:lnTo>
                    <a:pt x="78" y="67"/>
                  </a:lnTo>
                  <a:lnTo>
                    <a:pt x="74" y="67"/>
                  </a:lnTo>
                  <a:lnTo>
                    <a:pt x="67" y="70"/>
                  </a:lnTo>
                  <a:lnTo>
                    <a:pt x="56" y="74"/>
                  </a:lnTo>
                  <a:lnTo>
                    <a:pt x="44" y="83"/>
                  </a:lnTo>
                  <a:lnTo>
                    <a:pt x="30" y="92"/>
                  </a:lnTo>
                  <a:lnTo>
                    <a:pt x="17" y="107"/>
                  </a:lnTo>
                  <a:lnTo>
                    <a:pt x="8" y="124"/>
                  </a:lnTo>
                  <a:lnTo>
                    <a:pt x="2" y="146"/>
                  </a:lnTo>
                  <a:lnTo>
                    <a:pt x="0" y="167"/>
                  </a:lnTo>
                  <a:lnTo>
                    <a:pt x="3" y="188"/>
                  </a:lnTo>
                  <a:lnTo>
                    <a:pt x="9" y="203"/>
                  </a:lnTo>
                  <a:lnTo>
                    <a:pt x="17" y="219"/>
                  </a:lnTo>
                  <a:lnTo>
                    <a:pt x="24" y="229"/>
                  </a:lnTo>
                  <a:lnTo>
                    <a:pt x="33" y="239"/>
                  </a:lnTo>
                  <a:lnTo>
                    <a:pt x="39" y="244"/>
                  </a:lnTo>
                  <a:lnTo>
                    <a:pt x="41" y="246"/>
                  </a:lnTo>
                  <a:lnTo>
                    <a:pt x="46" y="249"/>
                  </a:lnTo>
                  <a:lnTo>
                    <a:pt x="58" y="257"/>
                  </a:lnTo>
                  <a:lnTo>
                    <a:pt x="80" y="267"/>
                  </a:lnTo>
                  <a:lnTo>
                    <a:pt x="111" y="279"/>
                  </a:lnTo>
                  <a:lnTo>
                    <a:pt x="147" y="286"/>
                  </a:lnTo>
                  <a:lnTo>
                    <a:pt x="192" y="289"/>
                  </a:lnTo>
                  <a:lnTo>
                    <a:pt x="245" y="286"/>
                  </a:lnTo>
                  <a:lnTo>
                    <a:pt x="305" y="272"/>
                  </a:lnTo>
                  <a:lnTo>
                    <a:pt x="358" y="244"/>
                  </a:lnTo>
                  <a:lnTo>
                    <a:pt x="397" y="206"/>
                  </a:lnTo>
                  <a:lnTo>
                    <a:pt x="423" y="160"/>
                  </a:lnTo>
                  <a:lnTo>
                    <a:pt x="438" y="115"/>
                  </a:lnTo>
                  <a:lnTo>
                    <a:pt x="444" y="70"/>
                  </a:lnTo>
                  <a:lnTo>
                    <a:pt x="447" y="34"/>
                  </a:lnTo>
                  <a:lnTo>
                    <a:pt x="447" y="9"/>
                  </a:lnTo>
                  <a:lnTo>
                    <a:pt x="447" y="0"/>
                  </a:lnTo>
                  <a:lnTo>
                    <a:pt x="439" y="2"/>
                  </a:lnTo>
                  <a:lnTo>
                    <a:pt x="423" y="10"/>
                  </a:lnTo>
                  <a:lnTo>
                    <a:pt x="397" y="20"/>
                  </a:lnTo>
                  <a:lnTo>
                    <a:pt x="366" y="32"/>
                  </a:lnTo>
                  <a:lnTo>
                    <a:pt x="329" y="40"/>
                  </a:lnTo>
                  <a:lnTo>
                    <a:pt x="294" y="44"/>
                  </a:lnTo>
                  <a:lnTo>
                    <a:pt x="259" y="41"/>
                  </a:lnTo>
                  <a:lnTo>
                    <a:pt x="228" y="31"/>
                  </a:lnTo>
                  <a:close/>
                </a:path>
              </a:pathLst>
            </a:custGeom>
            <a:solidFill>
              <a:srgbClr val="FAD4B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048" name="Freeform 114"/>
            <p:cNvSpPr>
              <a:spLocks/>
            </p:cNvSpPr>
            <p:nvPr/>
          </p:nvSpPr>
          <p:spPr bwMode="auto">
            <a:xfrm>
              <a:off x="5052" y="2129"/>
              <a:ext cx="119" cy="114"/>
            </a:xfrm>
            <a:custGeom>
              <a:avLst/>
              <a:gdLst>
                <a:gd name="T0" fmla="*/ 0 w 358"/>
                <a:gd name="T1" fmla="*/ 1 h 228"/>
                <a:gd name="T2" fmla="*/ 0 w 358"/>
                <a:gd name="T3" fmla="*/ 1 h 228"/>
                <a:gd name="T4" fmla="*/ 0 w 358"/>
                <a:gd name="T5" fmla="*/ 1 h 228"/>
                <a:gd name="T6" fmla="*/ 0 w 358"/>
                <a:gd name="T7" fmla="*/ 1 h 228"/>
                <a:gd name="T8" fmla="*/ 0 w 358"/>
                <a:gd name="T9" fmla="*/ 1 h 228"/>
                <a:gd name="T10" fmla="*/ 0 w 358"/>
                <a:gd name="T11" fmla="*/ 1 h 228"/>
                <a:gd name="T12" fmla="*/ 0 w 358"/>
                <a:gd name="T13" fmla="*/ 1 h 228"/>
                <a:gd name="T14" fmla="*/ 0 w 358"/>
                <a:gd name="T15" fmla="*/ 1 h 228"/>
                <a:gd name="T16" fmla="*/ 0 w 358"/>
                <a:gd name="T17" fmla="*/ 1 h 228"/>
                <a:gd name="T18" fmla="*/ 0 w 358"/>
                <a:gd name="T19" fmla="*/ 1 h 228"/>
                <a:gd name="T20" fmla="*/ 0 w 358"/>
                <a:gd name="T21" fmla="*/ 1 h 228"/>
                <a:gd name="T22" fmla="*/ 0 w 358"/>
                <a:gd name="T23" fmla="*/ 1 h 228"/>
                <a:gd name="T24" fmla="*/ 0 w 358"/>
                <a:gd name="T25" fmla="*/ 1 h 228"/>
                <a:gd name="T26" fmla="*/ 0 w 358"/>
                <a:gd name="T27" fmla="*/ 1 h 228"/>
                <a:gd name="T28" fmla="*/ 0 w 358"/>
                <a:gd name="T29" fmla="*/ 1 h 228"/>
                <a:gd name="T30" fmla="*/ 0 w 358"/>
                <a:gd name="T31" fmla="*/ 1 h 228"/>
                <a:gd name="T32" fmla="*/ 0 w 358"/>
                <a:gd name="T33" fmla="*/ 1 h 228"/>
                <a:gd name="T34" fmla="*/ 0 w 358"/>
                <a:gd name="T35" fmla="*/ 1 h 228"/>
                <a:gd name="T36" fmla="*/ 0 w 358"/>
                <a:gd name="T37" fmla="*/ 1 h 228"/>
                <a:gd name="T38" fmla="*/ 0 w 358"/>
                <a:gd name="T39" fmla="*/ 1 h 228"/>
                <a:gd name="T40" fmla="*/ 0 w 358"/>
                <a:gd name="T41" fmla="*/ 1 h 228"/>
                <a:gd name="T42" fmla="*/ 0 w 358"/>
                <a:gd name="T43" fmla="*/ 1 h 228"/>
                <a:gd name="T44" fmla="*/ 0 w 358"/>
                <a:gd name="T45" fmla="*/ 1 h 228"/>
                <a:gd name="T46" fmla="*/ 0 w 358"/>
                <a:gd name="T47" fmla="*/ 1 h 228"/>
                <a:gd name="T48" fmla="*/ 0 w 358"/>
                <a:gd name="T49" fmla="*/ 1 h 228"/>
                <a:gd name="T50" fmla="*/ 0 w 358"/>
                <a:gd name="T51" fmla="*/ 1 h 228"/>
                <a:gd name="T52" fmla="*/ 0 w 358"/>
                <a:gd name="T53" fmla="*/ 1 h 228"/>
                <a:gd name="T54" fmla="*/ 0 w 358"/>
                <a:gd name="T55" fmla="*/ 1 h 228"/>
                <a:gd name="T56" fmla="*/ 0 w 358"/>
                <a:gd name="T57" fmla="*/ 1 h 228"/>
                <a:gd name="T58" fmla="*/ 0 w 358"/>
                <a:gd name="T59" fmla="*/ 1 h 228"/>
                <a:gd name="T60" fmla="*/ 0 w 358"/>
                <a:gd name="T61" fmla="*/ 1 h 228"/>
                <a:gd name="T62" fmla="*/ 0 w 358"/>
                <a:gd name="T63" fmla="*/ 1 h 228"/>
                <a:gd name="T64" fmla="*/ 0 w 358"/>
                <a:gd name="T65" fmla="*/ 1 h 228"/>
                <a:gd name="T66" fmla="*/ 0 w 358"/>
                <a:gd name="T67" fmla="*/ 1 h 228"/>
                <a:gd name="T68" fmla="*/ 0 w 358"/>
                <a:gd name="T69" fmla="*/ 1 h 228"/>
                <a:gd name="T70" fmla="*/ 0 w 358"/>
                <a:gd name="T71" fmla="*/ 1 h 228"/>
                <a:gd name="T72" fmla="*/ 0 w 358"/>
                <a:gd name="T73" fmla="*/ 1 h 228"/>
                <a:gd name="T74" fmla="*/ 0 w 358"/>
                <a:gd name="T75" fmla="*/ 1 h 228"/>
                <a:gd name="T76" fmla="*/ 0 w 358"/>
                <a:gd name="T77" fmla="*/ 1 h 228"/>
                <a:gd name="T78" fmla="*/ 0 w 358"/>
                <a:gd name="T79" fmla="*/ 1 h 228"/>
                <a:gd name="T80" fmla="*/ 0 w 358"/>
                <a:gd name="T81" fmla="*/ 0 h 228"/>
                <a:gd name="T82" fmla="*/ 0 w 358"/>
                <a:gd name="T83" fmla="*/ 1 h 228"/>
                <a:gd name="T84" fmla="*/ 0 w 358"/>
                <a:gd name="T85" fmla="*/ 1 h 228"/>
                <a:gd name="T86" fmla="*/ 0 w 358"/>
                <a:gd name="T87" fmla="*/ 1 h 228"/>
                <a:gd name="T88" fmla="*/ 0 w 358"/>
                <a:gd name="T89" fmla="*/ 1 h 228"/>
                <a:gd name="T90" fmla="*/ 0 w 358"/>
                <a:gd name="T91" fmla="*/ 1 h 228"/>
                <a:gd name="T92" fmla="*/ 0 w 358"/>
                <a:gd name="T93" fmla="*/ 1 h 228"/>
                <a:gd name="T94" fmla="*/ 0 w 358"/>
                <a:gd name="T95" fmla="*/ 1 h 228"/>
                <a:gd name="T96" fmla="*/ 0 w 358"/>
                <a:gd name="T97" fmla="*/ 1 h 22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58"/>
                <a:gd name="T148" fmla="*/ 0 h 228"/>
                <a:gd name="T149" fmla="*/ 358 w 358"/>
                <a:gd name="T150" fmla="*/ 228 h 228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58" h="228">
                  <a:moveTo>
                    <a:pt x="182" y="22"/>
                  </a:moveTo>
                  <a:lnTo>
                    <a:pt x="166" y="26"/>
                  </a:lnTo>
                  <a:lnTo>
                    <a:pt x="152" y="30"/>
                  </a:lnTo>
                  <a:lnTo>
                    <a:pt x="137" y="34"/>
                  </a:lnTo>
                  <a:lnTo>
                    <a:pt x="122" y="39"/>
                  </a:lnTo>
                  <a:lnTo>
                    <a:pt x="107" y="42"/>
                  </a:lnTo>
                  <a:lnTo>
                    <a:pt x="93" y="46"/>
                  </a:lnTo>
                  <a:lnTo>
                    <a:pt x="77" y="48"/>
                  </a:lnTo>
                  <a:lnTo>
                    <a:pt x="63" y="52"/>
                  </a:lnTo>
                  <a:lnTo>
                    <a:pt x="60" y="52"/>
                  </a:lnTo>
                  <a:lnTo>
                    <a:pt x="53" y="53"/>
                  </a:lnTo>
                  <a:lnTo>
                    <a:pt x="45" y="57"/>
                  </a:lnTo>
                  <a:lnTo>
                    <a:pt x="35" y="64"/>
                  </a:lnTo>
                  <a:lnTo>
                    <a:pt x="24" y="72"/>
                  </a:lnTo>
                  <a:lnTo>
                    <a:pt x="14" y="83"/>
                  </a:lnTo>
                  <a:lnTo>
                    <a:pt x="5" y="96"/>
                  </a:lnTo>
                  <a:lnTo>
                    <a:pt x="2" y="115"/>
                  </a:lnTo>
                  <a:lnTo>
                    <a:pt x="0" y="132"/>
                  </a:lnTo>
                  <a:lnTo>
                    <a:pt x="2" y="147"/>
                  </a:lnTo>
                  <a:lnTo>
                    <a:pt x="7" y="160"/>
                  </a:lnTo>
                  <a:lnTo>
                    <a:pt x="14" y="174"/>
                  </a:lnTo>
                  <a:lnTo>
                    <a:pt x="19" y="181"/>
                  </a:lnTo>
                  <a:lnTo>
                    <a:pt x="25" y="188"/>
                  </a:lnTo>
                  <a:lnTo>
                    <a:pt x="29" y="192"/>
                  </a:lnTo>
                  <a:lnTo>
                    <a:pt x="32" y="194"/>
                  </a:lnTo>
                  <a:lnTo>
                    <a:pt x="35" y="197"/>
                  </a:lnTo>
                  <a:lnTo>
                    <a:pt x="46" y="204"/>
                  </a:lnTo>
                  <a:lnTo>
                    <a:pt x="62" y="211"/>
                  </a:lnTo>
                  <a:lnTo>
                    <a:pt x="87" y="221"/>
                  </a:lnTo>
                  <a:lnTo>
                    <a:pt x="117" y="226"/>
                  </a:lnTo>
                  <a:lnTo>
                    <a:pt x="154" y="228"/>
                  </a:lnTo>
                  <a:lnTo>
                    <a:pt x="196" y="224"/>
                  </a:lnTo>
                  <a:lnTo>
                    <a:pt x="244" y="214"/>
                  </a:lnTo>
                  <a:lnTo>
                    <a:pt x="286" y="192"/>
                  </a:lnTo>
                  <a:lnTo>
                    <a:pt x="317" y="162"/>
                  </a:lnTo>
                  <a:lnTo>
                    <a:pt x="337" y="127"/>
                  </a:lnTo>
                  <a:lnTo>
                    <a:pt x="350" y="91"/>
                  </a:lnTo>
                  <a:lnTo>
                    <a:pt x="355" y="56"/>
                  </a:lnTo>
                  <a:lnTo>
                    <a:pt x="358" y="27"/>
                  </a:lnTo>
                  <a:lnTo>
                    <a:pt x="358" y="6"/>
                  </a:lnTo>
                  <a:lnTo>
                    <a:pt x="358" y="0"/>
                  </a:lnTo>
                  <a:lnTo>
                    <a:pt x="353" y="1"/>
                  </a:lnTo>
                  <a:lnTo>
                    <a:pt x="338" y="8"/>
                  </a:lnTo>
                  <a:lnTo>
                    <a:pt x="317" y="16"/>
                  </a:lnTo>
                  <a:lnTo>
                    <a:pt x="293" y="25"/>
                  </a:lnTo>
                  <a:lnTo>
                    <a:pt x="264" y="30"/>
                  </a:lnTo>
                  <a:lnTo>
                    <a:pt x="235" y="32"/>
                  </a:lnTo>
                  <a:lnTo>
                    <a:pt x="206" y="31"/>
                  </a:lnTo>
                  <a:lnTo>
                    <a:pt x="182" y="22"/>
                  </a:lnTo>
                  <a:close/>
                </a:path>
              </a:pathLst>
            </a:custGeom>
            <a:solidFill>
              <a:srgbClr val="FFD9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049" name="Freeform 115"/>
            <p:cNvSpPr>
              <a:spLocks/>
            </p:cNvSpPr>
            <p:nvPr/>
          </p:nvSpPr>
          <p:spPr bwMode="auto">
            <a:xfrm>
              <a:off x="4722" y="2075"/>
              <a:ext cx="177" cy="195"/>
            </a:xfrm>
            <a:custGeom>
              <a:avLst/>
              <a:gdLst>
                <a:gd name="T0" fmla="*/ 0 w 531"/>
                <a:gd name="T1" fmla="*/ 1 h 389"/>
                <a:gd name="T2" fmla="*/ 0 w 531"/>
                <a:gd name="T3" fmla="*/ 1 h 389"/>
                <a:gd name="T4" fmla="*/ 0 w 531"/>
                <a:gd name="T5" fmla="*/ 1 h 389"/>
                <a:gd name="T6" fmla="*/ 0 w 531"/>
                <a:gd name="T7" fmla="*/ 1 h 389"/>
                <a:gd name="T8" fmla="*/ 0 w 531"/>
                <a:gd name="T9" fmla="*/ 1 h 389"/>
                <a:gd name="T10" fmla="*/ 0 w 531"/>
                <a:gd name="T11" fmla="*/ 1 h 389"/>
                <a:gd name="T12" fmla="*/ 0 w 531"/>
                <a:gd name="T13" fmla="*/ 1 h 389"/>
                <a:gd name="T14" fmla="*/ 0 w 531"/>
                <a:gd name="T15" fmla="*/ 1 h 389"/>
                <a:gd name="T16" fmla="*/ 0 w 531"/>
                <a:gd name="T17" fmla="*/ 1 h 389"/>
                <a:gd name="T18" fmla="*/ 0 w 531"/>
                <a:gd name="T19" fmla="*/ 1 h 389"/>
                <a:gd name="T20" fmla="*/ 0 w 531"/>
                <a:gd name="T21" fmla="*/ 1 h 389"/>
                <a:gd name="T22" fmla="*/ 0 w 531"/>
                <a:gd name="T23" fmla="*/ 1 h 389"/>
                <a:gd name="T24" fmla="*/ 0 w 531"/>
                <a:gd name="T25" fmla="*/ 1 h 389"/>
                <a:gd name="T26" fmla="*/ 0 w 531"/>
                <a:gd name="T27" fmla="*/ 1 h 389"/>
                <a:gd name="T28" fmla="*/ 0 w 531"/>
                <a:gd name="T29" fmla="*/ 1 h 389"/>
                <a:gd name="T30" fmla="*/ 0 w 531"/>
                <a:gd name="T31" fmla="*/ 1 h 389"/>
                <a:gd name="T32" fmla="*/ 0 w 531"/>
                <a:gd name="T33" fmla="*/ 1 h 389"/>
                <a:gd name="T34" fmla="*/ 0 w 531"/>
                <a:gd name="T35" fmla="*/ 1 h 389"/>
                <a:gd name="T36" fmla="*/ 0 w 531"/>
                <a:gd name="T37" fmla="*/ 1 h 389"/>
                <a:gd name="T38" fmla="*/ 0 w 531"/>
                <a:gd name="T39" fmla="*/ 2 h 389"/>
                <a:gd name="T40" fmla="*/ 0 w 531"/>
                <a:gd name="T41" fmla="*/ 2 h 389"/>
                <a:gd name="T42" fmla="*/ 0 w 531"/>
                <a:gd name="T43" fmla="*/ 2 h 389"/>
                <a:gd name="T44" fmla="*/ 0 w 531"/>
                <a:gd name="T45" fmla="*/ 2 h 389"/>
                <a:gd name="T46" fmla="*/ 0 w 531"/>
                <a:gd name="T47" fmla="*/ 2 h 389"/>
                <a:gd name="T48" fmla="*/ 0 w 531"/>
                <a:gd name="T49" fmla="*/ 2 h 389"/>
                <a:gd name="T50" fmla="*/ 0 w 531"/>
                <a:gd name="T51" fmla="*/ 2 h 389"/>
                <a:gd name="T52" fmla="*/ 0 w 531"/>
                <a:gd name="T53" fmla="*/ 2 h 389"/>
                <a:gd name="T54" fmla="*/ 0 w 531"/>
                <a:gd name="T55" fmla="*/ 2 h 389"/>
                <a:gd name="T56" fmla="*/ 0 w 531"/>
                <a:gd name="T57" fmla="*/ 2 h 389"/>
                <a:gd name="T58" fmla="*/ 0 w 531"/>
                <a:gd name="T59" fmla="*/ 2 h 389"/>
                <a:gd name="T60" fmla="*/ 0 w 531"/>
                <a:gd name="T61" fmla="*/ 2 h 389"/>
                <a:gd name="T62" fmla="*/ 0 w 531"/>
                <a:gd name="T63" fmla="*/ 2 h 389"/>
                <a:gd name="T64" fmla="*/ 0 w 531"/>
                <a:gd name="T65" fmla="*/ 2 h 389"/>
                <a:gd name="T66" fmla="*/ 0 w 531"/>
                <a:gd name="T67" fmla="*/ 2 h 389"/>
                <a:gd name="T68" fmla="*/ 0 w 531"/>
                <a:gd name="T69" fmla="*/ 2 h 389"/>
                <a:gd name="T70" fmla="*/ 0 w 531"/>
                <a:gd name="T71" fmla="*/ 1 h 389"/>
                <a:gd name="T72" fmla="*/ 0 w 531"/>
                <a:gd name="T73" fmla="*/ 1 h 389"/>
                <a:gd name="T74" fmla="*/ 0 w 531"/>
                <a:gd name="T75" fmla="*/ 1 h 389"/>
                <a:gd name="T76" fmla="*/ 0 w 531"/>
                <a:gd name="T77" fmla="*/ 1 h 389"/>
                <a:gd name="T78" fmla="*/ 0 w 531"/>
                <a:gd name="T79" fmla="*/ 1 h 389"/>
                <a:gd name="T80" fmla="*/ 0 w 531"/>
                <a:gd name="T81" fmla="*/ 0 h 389"/>
                <a:gd name="T82" fmla="*/ 0 w 531"/>
                <a:gd name="T83" fmla="*/ 1 h 389"/>
                <a:gd name="T84" fmla="*/ 0 w 531"/>
                <a:gd name="T85" fmla="*/ 1 h 389"/>
                <a:gd name="T86" fmla="*/ 0 w 531"/>
                <a:gd name="T87" fmla="*/ 1 h 389"/>
                <a:gd name="T88" fmla="*/ 0 w 531"/>
                <a:gd name="T89" fmla="*/ 1 h 389"/>
                <a:gd name="T90" fmla="*/ 0 w 531"/>
                <a:gd name="T91" fmla="*/ 1 h 389"/>
                <a:gd name="T92" fmla="*/ 0 w 531"/>
                <a:gd name="T93" fmla="*/ 1 h 389"/>
                <a:gd name="T94" fmla="*/ 0 w 531"/>
                <a:gd name="T95" fmla="*/ 1 h 389"/>
                <a:gd name="T96" fmla="*/ 0 w 531"/>
                <a:gd name="T97" fmla="*/ 1 h 38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531"/>
                <a:gd name="T148" fmla="*/ 0 h 389"/>
                <a:gd name="T149" fmla="*/ 531 w 531"/>
                <a:gd name="T150" fmla="*/ 389 h 389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531" h="389">
                  <a:moveTo>
                    <a:pt x="263" y="27"/>
                  </a:moveTo>
                  <a:lnTo>
                    <a:pt x="284" y="32"/>
                  </a:lnTo>
                  <a:lnTo>
                    <a:pt x="306" y="39"/>
                  </a:lnTo>
                  <a:lnTo>
                    <a:pt x="329" y="44"/>
                  </a:lnTo>
                  <a:lnTo>
                    <a:pt x="352" y="51"/>
                  </a:lnTo>
                  <a:lnTo>
                    <a:pt x="373" y="56"/>
                  </a:lnTo>
                  <a:lnTo>
                    <a:pt x="395" y="61"/>
                  </a:lnTo>
                  <a:lnTo>
                    <a:pt x="418" y="65"/>
                  </a:lnTo>
                  <a:lnTo>
                    <a:pt x="442" y="70"/>
                  </a:lnTo>
                  <a:lnTo>
                    <a:pt x="445" y="70"/>
                  </a:lnTo>
                  <a:lnTo>
                    <a:pt x="453" y="73"/>
                  </a:lnTo>
                  <a:lnTo>
                    <a:pt x="465" y="78"/>
                  </a:lnTo>
                  <a:lnTo>
                    <a:pt x="481" y="89"/>
                  </a:lnTo>
                  <a:lnTo>
                    <a:pt x="496" y="102"/>
                  </a:lnTo>
                  <a:lnTo>
                    <a:pt x="511" y="120"/>
                  </a:lnTo>
                  <a:lnTo>
                    <a:pt x="522" y="143"/>
                  </a:lnTo>
                  <a:lnTo>
                    <a:pt x="531" y="175"/>
                  </a:lnTo>
                  <a:lnTo>
                    <a:pt x="531" y="205"/>
                  </a:lnTo>
                  <a:lnTo>
                    <a:pt x="527" y="232"/>
                  </a:lnTo>
                  <a:lnTo>
                    <a:pt x="518" y="257"/>
                  </a:lnTo>
                  <a:lnTo>
                    <a:pt x="511" y="278"/>
                  </a:lnTo>
                  <a:lnTo>
                    <a:pt x="501" y="294"/>
                  </a:lnTo>
                  <a:lnTo>
                    <a:pt x="493" y="307"/>
                  </a:lnTo>
                  <a:lnTo>
                    <a:pt x="487" y="313"/>
                  </a:lnTo>
                  <a:lnTo>
                    <a:pt x="486" y="317"/>
                  </a:lnTo>
                  <a:lnTo>
                    <a:pt x="479" y="321"/>
                  </a:lnTo>
                  <a:lnTo>
                    <a:pt x="463" y="334"/>
                  </a:lnTo>
                  <a:lnTo>
                    <a:pt x="436" y="350"/>
                  </a:lnTo>
                  <a:lnTo>
                    <a:pt x="402" y="368"/>
                  </a:lnTo>
                  <a:lnTo>
                    <a:pt x="356" y="381"/>
                  </a:lnTo>
                  <a:lnTo>
                    <a:pt x="302" y="389"/>
                  </a:lnTo>
                  <a:lnTo>
                    <a:pt x="240" y="386"/>
                  </a:lnTo>
                  <a:lnTo>
                    <a:pt x="171" y="371"/>
                  </a:lnTo>
                  <a:lnTo>
                    <a:pt x="106" y="335"/>
                  </a:lnTo>
                  <a:lnTo>
                    <a:pt x="61" y="284"/>
                  </a:lnTo>
                  <a:lnTo>
                    <a:pt x="30" y="223"/>
                  </a:lnTo>
                  <a:lnTo>
                    <a:pt x="13" y="160"/>
                  </a:lnTo>
                  <a:lnTo>
                    <a:pt x="2" y="98"/>
                  </a:lnTo>
                  <a:lnTo>
                    <a:pt x="0" y="48"/>
                  </a:lnTo>
                  <a:lnTo>
                    <a:pt x="2" y="12"/>
                  </a:lnTo>
                  <a:lnTo>
                    <a:pt x="3" y="0"/>
                  </a:lnTo>
                  <a:lnTo>
                    <a:pt x="10" y="2"/>
                  </a:lnTo>
                  <a:lnTo>
                    <a:pt x="30" y="13"/>
                  </a:lnTo>
                  <a:lnTo>
                    <a:pt x="59" y="26"/>
                  </a:lnTo>
                  <a:lnTo>
                    <a:pt x="98" y="39"/>
                  </a:lnTo>
                  <a:lnTo>
                    <a:pt x="138" y="48"/>
                  </a:lnTo>
                  <a:lnTo>
                    <a:pt x="182" y="51"/>
                  </a:lnTo>
                  <a:lnTo>
                    <a:pt x="223" y="44"/>
                  </a:lnTo>
                  <a:lnTo>
                    <a:pt x="263" y="27"/>
                  </a:lnTo>
                  <a:close/>
                </a:path>
              </a:pathLst>
            </a:custGeom>
            <a:solidFill>
              <a:srgbClr val="F5C9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050" name="Freeform 116"/>
            <p:cNvSpPr>
              <a:spLocks/>
            </p:cNvSpPr>
            <p:nvPr/>
          </p:nvSpPr>
          <p:spPr bwMode="auto">
            <a:xfrm>
              <a:off x="4734" y="2091"/>
              <a:ext cx="152" cy="166"/>
            </a:xfrm>
            <a:custGeom>
              <a:avLst/>
              <a:gdLst>
                <a:gd name="T0" fmla="*/ 0 w 454"/>
                <a:gd name="T1" fmla="*/ 1 h 332"/>
                <a:gd name="T2" fmla="*/ 0 w 454"/>
                <a:gd name="T3" fmla="*/ 1 h 332"/>
                <a:gd name="T4" fmla="*/ 0 w 454"/>
                <a:gd name="T5" fmla="*/ 1 h 332"/>
                <a:gd name="T6" fmla="*/ 0 w 454"/>
                <a:gd name="T7" fmla="*/ 1 h 332"/>
                <a:gd name="T8" fmla="*/ 0 w 454"/>
                <a:gd name="T9" fmla="*/ 1 h 332"/>
                <a:gd name="T10" fmla="*/ 0 w 454"/>
                <a:gd name="T11" fmla="*/ 1 h 332"/>
                <a:gd name="T12" fmla="*/ 0 w 454"/>
                <a:gd name="T13" fmla="*/ 1 h 332"/>
                <a:gd name="T14" fmla="*/ 0 w 454"/>
                <a:gd name="T15" fmla="*/ 1 h 332"/>
                <a:gd name="T16" fmla="*/ 0 w 454"/>
                <a:gd name="T17" fmla="*/ 1 h 332"/>
                <a:gd name="T18" fmla="*/ 0 w 454"/>
                <a:gd name="T19" fmla="*/ 1 h 332"/>
                <a:gd name="T20" fmla="*/ 0 w 454"/>
                <a:gd name="T21" fmla="*/ 1 h 332"/>
                <a:gd name="T22" fmla="*/ 0 w 454"/>
                <a:gd name="T23" fmla="*/ 1 h 332"/>
                <a:gd name="T24" fmla="*/ 0 w 454"/>
                <a:gd name="T25" fmla="*/ 1 h 332"/>
                <a:gd name="T26" fmla="*/ 0 w 454"/>
                <a:gd name="T27" fmla="*/ 1 h 332"/>
                <a:gd name="T28" fmla="*/ 0 w 454"/>
                <a:gd name="T29" fmla="*/ 1 h 332"/>
                <a:gd name="T30" fmla="*/ 0 w 454"/>
                <a:gd name="T31" fmla="*/ 1 h 332"/>
                <a:gd name="T32" fmla="*/ 0 w 454"/>
                <a:gd name="T33" fmla="*/ 1 h 332"/>
                <a:gd name="T34" fmla="*/ 0 w 454"/>
                <a:gd name="T35" fmla="*/ 1 h 332"/>
                <a:gd name="T36" fmla="*/ 0 w 454"/>
                <a:gd name="T37" fmla="*/ 1 h 332"/>
                <a:gd name="T38" fmla="*/ 0 w 454"/>
                <a:gd name="T39" fmla="*/ 1 h 332"/>
                <a:gd name="T40" fmla="*/ 0 w 454"/>
                <a:gd name="T41" fmla="*/ 1 h 332"/>
                <a:gd name="T42" fmla="*/ 0 w 454"/>
                <a:gd name="T43" fmla="*/ 1 h 332"/>
                <a:gd name="T44" fmla="*/ 0 w 454"/>
                <a:gd name="T45" fmla="*/ 1 h 332"/>
                <a:gd name="T46" fmla="*/ 0 w 454"/>
                <a:gd name="T47" fmla="*/ 1 h 332"/>
                <a:gd name="T48" fmla="*/ 0 w 454"/>
                <a:gd name="T49" fmla="*/ 1 h 332"/>
                <a:gd name="T50" fmla="*/ 0 w 454"/>
                <a:gd name="T51" fmla="*/ 1 h 332"/>
                <a:gd name="T52" fmla="*/ 0 w 454"/>
                <a:gd name="T53" fmla="*/ 1 h 332"/>
                <a:gd name="T54" fmla="*/ 0 w 454"/>
                <a:gd name="T55" fmla="*/ 1 h 332"/>
                <a:gd name="T56" fmla="*/ 0 w 454"/>
                <a:gd name="T57" fmla="*/ 1 h 332"/>
                <a:gd name="T58" fmla="*/ 0 w 454"/>
                <a:gd name="T59" fmla="*/ 1 h 332"/>
                <a:gd name="T60" fmla="*/ 0 w 454"/>
                <a:gd name="T61" fmla="*/ 1 h 332"/>
                <a:gd name="T62" fmla="*/ 0 w 454"/>
                <a:gd name="T63" fmla="*/ 1 h 332"/>
                <a:gd name="T64" fmla="*/ 0 w 454"/>
                <a:gd name="T65" fmla="*/ 1 h 332"/>
                <a:gd name="T66" fmla="*/ 0 w 454"/>
                <a:gd name="T67" fmla="*/ 1 h 332"/>
                <a:gd name="T68" fmla="*/ 0 w 454"/>
                <a:gd name="T69" fmla="*/ 1 h 332"/>
                <a:gd name="T70" fmla="*/ 0 w 454"/>
                <a:gd name="T71" fmla="*/ 1 h 332"/>
                <a:gd name="T72" fmla="*/ 0 w 454"/>
                <a:gd name="T73" fmla="*/ 1 h 332"/>
                <a:gd name="T74" fmla="*/ 0 w 454"/>
                <a:gd name="T75" fmla="*/ 1 h 332"/>
                <a:gd name="T76" fmla="*/ 0 w 454"/>
                <a:gd name="T77" fmla="*/ 1 h 332"/>
                <a:gd name="T78" fmla="*/ 0 w 454"/>
                <a:gd name="T79" fmla="*/ 1 h 332"/>
                <a:gd name="T80" fmla="*/ 0 w 454"/>
                <a:gd name="T81" fmla="*/ 0 h 332"/>
                <a:gd name="T82" fmla="*/ 0 w 454"/>
                <a:gd name="T83" fmla="*/ 1 h 332"/>
                <a:gd name="T84" fmla="*/ 0 w 454"/>
                <a:gd name="T85" fmla="*/ 1 h 332"/>
                <a:gd name="T86" fmla="*/ 0 w 454"/>
                <a:gd name="T87" fmla="*/ 1 h 332"/>
                <a:gd name="T88" fmla="*/ 0 w 454"/>
                <a:gd name="T89" fmla="*/ 1 h 332"/>
                <a:gd name="T90" fmla="*/ 0 w 454"/>
                <a:gd name="T91" fmla="*/ 1 h 332"/>
                <a:gd name="T92" fmla="*/ 0 w 454"/>
                <a:gd name="T93" fmla="*/ 1 h 332"/>
                <a:gd name="T94" fmla="*/ 0 w 454"/>
                <a:gd name="T95" fmla="*/ 1 h 332"/>
                <a:gd name="T96" fmla="*/ 0 w 454"/>
                <a:gd name="T97" fmla="*/ 1 h 33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454"/>
                <a:gd name="T148" fmla="*/ 0 h 332"/>
                <a:gd name="T149" fmla="*/ 454 w 454"/>
                <a:gd name="T150" fmla="*/ 332 h 332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454" h="332">
                  <a:moveTo>
                    <a:pt x="226" y="25"/>
                  </a:moveTo>
                  <a:lnTo>
                    <a:pt x="243" y="29"/>
                  </a:lnTo>
                  <a:lnTo>
                    <a:pt x="262" y="34"/>
                  </a:lnTo>
                  <a:lnTo>
                    <a:pt x="281" y="39"/>
                  </a:lnTo>
                  <a:lnTo>
                    <a:pt x="301" y="45"/>
                  </a:lnTo>
                  <a:lnTo>
                    <a:pt x="319" y="47"/>
                  </a:lnTo>
                  <a:lnTo>
                    <a:pt x="339" y="51"/>
                  </a:lnTo>
                  <a:lnTo>
                    <a:pt x="358" y="55"/>
                  </a:lnTo>
                  <a:lnTo>
                    <a:pt x="378" y="59"/>
                  </a:lnTo>
                  <a:lnTo>
                    <a:pt x="380" y="59"/>
                  </a:lnTo>
                  <a:lnTo>
                    <a:pt x="388" y="61"/>
                  </a:lnTo>
                  <a:lnTo>
                    <a:pt x="398" y="65"/>
                  </a:lnTo>
                  <a:lnTo>
                    <a:pt x="412" y="75"/>
                  </a:lnTo>
                  <a:lnTo>
                    <a:pt x="425" y="86"/>
                  </a:lnTo>
                  <a:lnTo>
                    <a:pt x="437" y="102"/>
                  </a:lnTo>
                  <a:lnTo>
                    <a:pt x="447" y="122"/>
                  </a:lnTo>
                  <a:lnTo>
                    <a:pt x="454" y="149"/>
                  </a:lnTo>
                  <a:lnTo>
                    <a:pt x="454" y="175"/>
                  </a:lnTo>
                  <a:lnTo>
                    <a:pt x="452" y="199"/>
                  </a:lnTo>
                  <a:lnTo>
                    <a:pt x="444" y="219"/>
                  </a:lnTo>
                  <a:lnTo>
                    <a:pt x="439" y="238"/>
                  </a:lnTo>
                  <a:lnTo>
                    <a:pt x="430" y="251"/>
                  </a:lnTo>
                  <a:lnTo>
                    <a:pt x="423" y="261"/>
                  </a:lnTo>
                  <a:lnTo>
                    <a:pt x="418" y="268"/>
                  </a:lnTo>
                  <a:lnTo>
                    <a:pt x="416" y="270"/>
                  </a:lnTo>
                  <a:lnTo>
                    <a:pt x="411" y="273"/>
                  </a:lnTo>
                  <a:lnTo>
                    <a:pt x="397" y="285"/>
                  </a:lnTo>
                  <a:lnTo>
                    <a:pt x="374" y="298"/>
                  </a:lnTo>
                  <a:lnTo>
                    <a:pt x="344" y="313"/>
                  </a:lnTo>
                  <a:lnTo>
                    <a:pt x="305" y="324"/>
                  </a:lnTo>
                  <a:lnTo>
                    <a:pt x="258" y="332"/>
                  </a:lnTo>
                  <a:lnTo>
                    <a:pt x="205" y="329"/>
                  </a:lnTo>
                  <a:lnTo>
                    <a:pt x="145" y="316"/>
                  </a:lnTo>
                  <a:lnTo>
                    <a:pt x="89" y="286"/>
                  </a:lnTo>
                  <a:lnTo>
                    <a:pt x="51" y="243"/>
                  </a:lnTo>
                  <a:lnTo>
                    <a:pt x="24" y="191"/>
                  </a:lnTo>
                  <a:lnTo>
                    <a:pt x="10" y="137"/>
                  </a:lnTo>
                  <a:lnTo>
                    <a:pt x="1" y="85"/>
                  </a:lnTo>
                  <a:lnTo>
                    <a:pt x="0" y="41"/>
                  </a:lnTo>
                  <a:lnTo>
                    <a:pt x="1" y="11"/>
                  </a:lnTo>
                  <a:lnTo>
                    <a:pt x="3" y="0"/>
                  </a:lnTo>
                  <a:lnTo>
                    <a:pt x="8" y="3"/>
                  </a:lnTo>
                  <a:lnTo>
                    <a:pt x="25" y="12"/>
                  </a:lnTo>
                  <a:lnTo>
                    <a:pt x="51" y="22"/>
                  </a:lnTo>
                  <a:lnTo>
                    <a:pt x="83" y="34"/>
                  </a:lnTo>
                  <a:lnTo>
                    <a:pt x="118" y="41"/>
                  </a:lnTo>
                  <a:lnTo>
                    <a:pt x="157" y="45"/>
                  </a:lnTo>
                  <a:lnTo>
                    <a:pt x="192" y="39"/>
                  </a:lnTo>
                  <a:lnTo>
                    <a:pt x="226" y="25"/>
                  </a:lnTo>
                  <a:close/>
                </a:path>
              </a:pathLst>
            </a:custGeom>
            <a:solidFill>
              <a:srgbClr val="F7CFB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051" name="Freeform 117"/>
            <p:cNvSpPr>
              <a:spLocks/>
            </p:cNvSpPr>
            <p:nvPr/>
          </p:nvSpPr>
          <p:spPr bwMode="auto">
            <a:xfrm>
              <a:off x="4747" y="2105"/>
              <a:ext cx="126" cy="139"/>
            </a:xfrm>
            <a:custGeom>
              <a:avLst/>
              <a:gdLst>
                <a:gd name="T0" fmla="*/ 0 w 378"/>
                <a:gd name="T1" fmla="*/ 1 h 278"/>
                <a:gd name="T2" fmla="*/ 0 w 378"/>
                <a:gd name="T3" fmla="*/ 1 h 278"/>
                <a:gd name="T4" fmla="*/ 0 w 378"/>
                <a:gd name="T5" fmla="*/ 1 h 278"/>
                <a:gd name="T6" fmla="*/ 0 w 378"/>
                <a:gd name="T7" fmla="*/ 1 h 278"/>
                <a:gd name="T8" fmla="*/ 0 w 378"/>
                <a:gd name="T9" fmla="*/ 1 h 278"/>
                <a:gd name="T10" fmla="*/ 0 w 378"/>
                <a:gd name="T11" fmla="*/ 1 h 278"/>
                <a:gd name="T12" fmla="*/ 0 w 378"/>
                <a:gd name="T13" fmla="*/ 1 h 278"/>
                <a:gd name="T14" fmla="*/ 0 w 378"/>
                <a:gd name="T15" fmla="*/ 1 h 278"/>
                <a:gd name="T16" fmla="*/ 0 w 378"/>
                <a:gd name="T17" fmla="*/ 1 h 278"/>
                <a:gd name="T18" fmla="*/ 0 w 378"/>
                <a:gd name="T19" fmla="*/ 1 h 278"/>
                <a:gd name="T20" fmla="*/ 0 w 378"/>
                <a:gd name="T21" fmla="*/ 1 h 278"/>
                <a:gd name="T22" fmla="*/ 0 w 378"/>
                <a:gd name="T23" fmla="*/ 1 h 278"/>
                <a:gd name="T24" fmla="*/ 0 w 378"/>
                <a:gd name="T25" fmla="*/ 1 h 278"/>
                <a:gd name="T26" fmla="*/ 0 w 378"/>
                <a:gd name="T27" fmla="*/ 1 h 278"/>
                <a:gd name="T28" fmla="*/ 0 w 378"/>
                <a:gd name="T29" fmla="*/ 1 h 278"/>
                <a:gd name="T30" fmla="*/ 0 w 378"/>
                <a:gd name="T31" fmla="*/ 1 h 278"/>
                <a:gd name="T32" fmla="*/ 0 w 378"/>
                <a:gd name="T33" fmla="*/ 1 h 278"/>
                <a:gd name="T34" fmla="*/ 0 w 378"/>
                <a:gd name="T35" fmla="*/ 1 h 278"/>
                <a:gd name="T36" fmla="*/ 0 w 378"/>
                <a:gd name="T37" fmla="*/ 1 h 278"/>
                <a:gd name="T38" fmla="*/ 0 w 378"/>
                <a:gd name="T39" fmla="*/ 1 h 278"/>
                <a:gd name="T40" fmla="*/ 0 w 378"/>
                <a:gd name="T41" fmla="*/ 1 h 278"/>
                <a:gd name="T42" fmla="*/ 0 w 378"/>
                <a:gd name="T43" fmla="*/ 1 h 278"/>
                <a:gd name="T44" fmla="*/ 0 w 378"/>
                <a:gd name="T45" fmla="*/ 1 h 278"/>
                <a:gd name="T46" fmla="*/ 0 w 378"/>
                <a:gd name="T47" fmla="*/ 1 h 278"/>
                <a:gd name="T48" fmla="*/ 0 w 378"/>
                <a:gd name="T49" fmla="*/ 1 h 278"/>
                <a:gd name="T50" fmla="*/ 0 w 378"/>
                <a:gd name="T51" fmla="*/ 1 h 278"/>
                <a:gd name="T52" fmla="*/ 0 w 378"/>
                <a:gd name="T53" fmla="*/ 1 h 278"/>
                <a:gd name="T54" fmla="*/ 0 w 378"/>
                <a:gd name="T55" fmla="*/ 1 h 278"/>
                <a:gd name="T56" fmla="*/ 0 w 378"/>
                <a:gd name="T57" fmla="*/ 1 h 278"/>
                <a:gd name="T58" fmla="*/ 0 w 378"/>
                <a:gd name="T59" fmla="*/ 1 h 278"/>
                <a:gd name="T60" fmla="*/ 0 w 378"/>
                <a:gd name="T61" fmla="*/ 1 h 278"/>
                <a:gd name="T62" fmla="*/ 0 w 378"/>
                <a:gd name="T63" fmla="*/ 1 h 278"/>
                <a:gd name="T64" fmla="*/ 0 w 378"/>
                <a:gd name="T65" fmla="*/ 1 h 278"/>
                <a:gd name="T66" fmla="*/ 0 w 378"/>
                <a:gd name="T67" fmla="*/ 1 h 278"/>
                <a:gd name="T68" fmla="*/ 0 w 378"/>
                <a:gd name="T69" fmla="*/ 1 h 278"/>
                <a:gd name="T70" fmla="*/ 0 w 378"/>
                <a:gd name="T71" fmla="*/ 1 h 278"/>
                <a:gd name="T72" fmla="*/ 0 w 378"/>
                <a:gd name="T73" fmla="*/ 1 h 278"/>
                <a:gd name="T74" fmla="*/ 0 w 378"/>
                <a:gd name="T75" fmla="*/ 1 h 278"/>
                <a:gd name="T76" fmla="*/ 0 w 378"/>
                <a:gd name="T77" fmla="*/ 1 h 278"/>
                <a:gd name="T78" fmla="*/ 0 w 378"/>
                <a:gd name="T79" fmla="*/ 1 h 278"/>
                <a:gd name="T80" fmla="*/ 0 w 378"/>
                <a:gd name="T81" fmla="*/ 0 h 278"/>
                <a:gd name="T82" fmla="*/ 0 w 378"/>
                <a:gd name="T83" fmla="*/ 1 h 278"/>
                <a:gd name="T84" fmla="*/ 0 w 378"/>
                <a:gd name="T85" fmla="*/ 1 h 278"/>
                <a:gd name="T86" fmla="*/ 0 w 378"/>
                <a:gd name="T87" fmla="*/ 1 h 278"/>
                <a:gd name="T88" fmla="*/ 0 w 378"/>
                <a:gd name="T89" fmla="*/ 1 h 278"/>
                <a:gd name="T90" fmla="*/ 0 w 378"/>
                <a:gd name="T91" fmla="*/ 1 h 278"/>
                <a:gd name="T92" fmla="*/ 0 w 378"/>
                <a:gd name="T93" fmla="*/ 1 h 278"/>
                <a:gd name="T94" fmla="*/ 0 w 378"/>
                <a:gd name="T95" fmla="*/ 1 h 278"/>
                <a:gd name="T96" fmla="*/ 0 w 378"/>
                <a:gd name="T97" fmla="*/ 1 h 27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78"/>
                <a:gd name="T148" fmla="*/ 0 h 278"/>
                <a:gd name="T149" fmla="*/ 378 w 378"/>
                <a:gd name="T150" fmla="*/ 278 h 278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78" h="278">
                  <a:moveTo>
                    <a:pt x="186" y="22"/>
                  </a:moveTo>
                  <a:lnTo>
                    <a:pt x="202" y="26"/>
                  </a:lnTo>
                  <a:lnTo>
                    <a:pt x="217" y="30"/>
                  </a:lnTo>
                  <a:lnTo>
                    <a:pt x="233" y="34"/>
                  </a:lnTo>
                  <a:lnTo>
                    <a:pt x="250" y="38"/>
                  </a:lnTo>
                  <a:lnTo>
                    <a:pt x="265" y="40"/>
                  </a:lnTo>
                  <a:lnTo>
                    <a:pt x="281" y="44"/>
                  </a:lnTo>
                  <a:lnTo>
                    <a:pt x="296" y="47"/>
                  </a:lnTo>
                  <a:lnTo>
                    <a:pt x="313" y="51"/>
                  </a:lnTo>
                  <a:lnTo>
                    <a:pt x="315" y="51"/>
                  </a:lnTo>
                  <a:lnTo>
                    <a:pt x="320" y="53"/>
                  </a:lnTo>
                  <a:lnTo>
                    <a:pt x="329" y="56"/>
                  </a:lnTo>
                  <a:lnTo>
                    <a:pt x="342" y="64"/>
                  </a:lnTo>
                  <a:lnTo>
                    <a:pt x="351" y="73"/>
                  </a:lnTo>
                  <a:lnTo>
                    <a:pt x="363" y="86"/>
                  </a:lnTo>
                  <a:lnTo>
                    <a:pt x="371" y="103"/>
                  </a:lnTo>
                  <a:lnTo>
                    <a:pt x="378" y="125"/>
                  </a:lnTo>
                  <a:lnTo>
                    <a:pt x="378" y="147"/>
                  </a:lnTo>
                  <a:lnTo>
                    <a:pt x="375" y="167"/>
                  </a:lnTo>
                  <a:lnTo>
                    <a:pt x="370" y="184"/>
                  </a:lnTo>
                  <a:lnTo>
                    <a:pt x="364" y="200"/>
                  </a:lnTo>
                  <a:lnTo>
                    <a:pt x="357" y="210"/>
                  </a:lnTo>
                  <a:lnTo>
                    <a:pt x="351" y="219"/>
                  </a:lnTo>
                  <a:lnTo>
                    <a:pt x="346" y="224"/>
                  </a:lnTo>
                  <a:lnTo>
                    <a:pt x="346" y="227"/>
                  </a:lnTo>
                  <a:lnTo>
                    <a:pt x="342" y="230"/>
                  </a:lnTo>
                  <a:lnTo>
                    <a:pt x="330" y="239"/>
                  </a:lnTo>
                  <a:lnTo>
                    <a:pt x="311" y="251"/>
                  </a:lnTo>
                  <a:lnTo>
                    <a:pt x="285" y="264"/>
                  </a:lnTo>
                  <a:lnTo>
                    <a:pt x="251" y="273"/>
                  </a:lnTo>
                  <a:lnTo>
                    <a:pt x="215" y="278"/>
                  </a:lnTo>
                  <a:lnTo>
                    <a:pt x="169" y="277"/>
                  </a:lnTo>
                  <a:lnTo>
                    <a:pt x="120" y="266"/>
                  </a:lnTo>
                  <a:lnTo>
                    <a:pt x="73" y="240"/>
                  </a:lnTo>
                  <a:lnTo>
                    <a:pt x="41" y="204"/>
                  </a:lnTo>
                  <a:lnTo>
                    <a:pt x="20" y="160"/>
                  </a:lnTo>
                  <a:lnTo>
                    <a:pt x="7" y="115"/>
                  </a:lnTo>
                  <a:lnTo>
                    <a:pt x="1" y="70"/>
                  </a:lnTo>
                  <a:lnTo>
                    <a:pt x="0" y="34"/>
                  </a:lnTo>
                  <a:lnTo>
                    <a:pt x="0" y="9"/>
                  </a:lnTo>
                  <a:lnTo>
                    <a:pt x="1" y="0"/>
                  </a:lnTo>
                  <a:lnTo>
                    <a:pt x="6" y="2"/>
                  </a:lnTo>
                  <a:lnTo>
                    <a:pt x="20" y="9"/>
                  </a:lnTo>
                  <a:lnTo>
                    <a:pt x="41" y="18"/>
                  </a:lnTo>
                  <a:lnTo>
                    <a:pt x="68" y="29"/>
                  </a:lnTo>
                  <a:lnTo>
                    <a:pt x="96" y="35"/>
                  </a:lnTo>
                  <a:lnTo>
                    <a:pt x="128" y="38"/>
                  </a:lnTo>
                  <a:lnTo>
                    <a:pt x="158" y="34"/>
                  </a:lnTo>
                  <a:lnTo>
                    <a:pt x="186" y="22"/>
                  </a:lnTo>
                  <a:close/>
                </a:path>
              </a:pathLst>
            </a:custGeom>
            <a:solidFill>
              <a:srgbClr val="FAD4B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052" name="Freeform 118"/>
            <p:cNvSpPr>
              <a:spLocks/>
            </p:cNvSpPr>
            <p:nvPr/>
          </p:nvSpPr>
          <p:spPr bwMode="auto">
            <a:xfrm>
              <a:off x="4759" y="2121"/>
              <a:ext cx="101" cy="111"/>
            </a:xfrm>
            <a:custGeom>
              <a:avLst/>
              <a:gdLst>
                <a:gd name="T0" fmla="*/ 0 w 304"/>
                <a:gd name="T1" fmla="*/ 1 h 222"/>
                <a:gd name="T2" fmla="*/ 0 w 304"/>
                <a:gd name="T3" fmla="*/ 1 h 222"/>
                <a:gd name="T4" fmla="*/ 0 w 304"/>
                <a:gd name="T5" fmla="*/ 1 h 222"/>
                <a:gd name="T6" fmla="*/ 0 w 304"/>
                <a:gd name="T7" fmla="*/ 1 h 222"/>
                <a:gd name="T8" fmla="*/ 0 w 304"/>
                <a:gd name="T9" fmla="*/ 1 h 222"/>
                <a:gd name="T10" fmla="*/ 0 w 304"/>
                <a:gd name="T11" fmla="*/ 1 h 222"/>
                <a:gd name="T12" fmla="*/ 0 w 304"/>
                <a:gd name="T13" fmla="*/ 1 h 222"/>
                <a:gd name="T14" fmla="*/ 0 w 304"/>
                <a:gd name="T15" fmla="*/ 1 h 222"/>
                <a:gd name="T16" fmla="*/ 0 w 304"/>
                <a:gd name="T17" fmla="*/ 1 h 222"/>
                <a:gd name="T18" fmla="*/ 0 w 304"/>
                <a:gd name="T19" fmla="*/ 1 h 222"/>
                <a:gd name="T20" fmla="*/ 0 w 304"/>
                <a:gd name="T21" fmla="*/ 1 h 222"/>
                <a:gd name="T22" fmla="*/ 0 w 304"/>
                <a:gd name="T23" fmla="*/ 1 h 222"/>
                <a:gd name="T24" fmla="*/ 0 w 304"/>
                <a:gd name="T25" fmla="*/ 1 h 222"/>
                <a:gd name="T26" fmla="*/ 0 w 304"/>
                <a:gd name="T27" fmla="*/ 1 h 222"/>
                <a:gd name="T28" fmla="*/ 0 w 304"/>
                <a:gd name="T29" fmla="*/ 1 h 222"/>
                <a:gd name="T30" fmla="*/ 0 w 304"/>
                <a:gd name="T31" fmla="*/ 1 h 222"/>
                <a:gd name="T32" fmla="*/ 0 w 304"/>
                <a:gd name="T33" fmla="*/ 1 h 222"/>
                <a:gd name="T34" fmla="*/ 0 w 304"/>
                <a:gd name="T35" fmla="*/ 1 h 222"/>
                <a:gd name="T36" fmla="*/ 0 w 304"/>
                <a:gd name="T37" fmla="*/ 1 h 222"/>
                <a:gd name="T38" fmla="*/ 0 w 304"/>
                <a:gd name="T39" fmla="*/ 1 h 222"/>
                <a:gd name="T40" fmla="*/ 0 w 304"/>
                <a:gd name="T41" fmla="*/ 1 h 222"/>
                <a:gd name="T42" fmla="*/ 0 w 304"/>
                <a:gd name="T43" fmla="*/ 1 h 222"/>
                <a:gd name="T44" fmla="*/ 0 w 304"/>
                <a:gd name="T45" fmla="*/ 1 h 222"/>
                <a:gd name="T46" fmla="*/ 0 w 304"/>
                <a:gd name="T47" fmla="*/ 1 h 222"/>
                <a:gd name="T48" fmla="*/ 0 w 304"/>
                <a:gd name="T49" fmla="*/ 1 h 222"/>
                <a:gd name="T50" fmla="*/ 0 w 304"/>
                <a:gd name="T51" fmla="*/ 1 h 222"/>
                <a:gd name="T52" fmla="*/ 0 w 304"/>
                <a:gd name="T53" fmla="*/ 1 h 222"/>
                <a:gd name="T54" fmla="*/ 0 w 304"/>
                <a:gd name="T55" fmla="*/ 1 h 222"/>
                <a:gd name="T56" fmla="*/ 0 w 304"/>
                <a:gd name="T57" fmla="*/ 1 h 222"/>
                <a:gd name="T58" fmla="*/ 0 w 304"/>
                <a:gd name="T59" fmla="*/ 1 h 222"/>
                <a:gd name="T60" fmla="*/ 0 w 304"/>
                <a:gd name="T61" fmla="*/ 1 h 222"/>
                <a:gd name="T62" fmla="*/ 0 w 304"/>
                <a:gd name="T63" fmla="*/ 1 h 222"/>
                <a:gd name="T64" fmla="*/ 0 w 304"/>
                <a:gd name="T65" fmla="*/ 1 h 222"/>
                <a:gd name="T66" fmla="*/ 0 w 304"/>
                <a:gd name="T67" fmla="*/ 1 h 222"/>
                <a:gd name="T68" fmla="*/ 0 w 304"/>
                <a:gd name="T69" fmla="*/ 1 h 222"/>
                <a:gd name="T70" fmla="*/ 0 w 304"/>
                <a:gd name="T71" fmla="*/ 1 h 222"/>
                <a:gd name="T72" fmla="*/ 0 w 304"/>
                <a:gd name="T73" fmla="*/ 1 h 222"/>
                <a:gd name="T74" fmla="*/ 0 w 304"/>
                <a:gd name="T75" fmla="*/ 1 h 222"/>
                <a:gd name="T76" fmla="*/ 0 w 304"/>
                <a:gd name="T77" fmla="*/ 1 h 222"/>
                <a:gd name="T78" fmla="*/ 0 w 304"/>
                <a:gd name="T79" fmla="*/ 1 h 222"/>
                <a:gd name="T80" fmla="*/ 0 w 304"/>
                <a:gd name="T81" fmla="*/ 0 h 222"/>
                <a:gd name="T82" fmla="*/ 0 w 304"/>
                <a:gd name="T83" fmla="*/ 1 h 222"/>
                <a:gd name="T84" fmla="*/ 0 w 304"/>
                <a:gd name="T85" fmla="*/ 1 h 222"/>
                <a:gd name="T86" fmla="*/ 0 w 304"/>
                <a:gd name="T87" fmla="*/ 1 h 222"/>
                <a:gd name="T88" fmla="*/ 0 w 304"/>
                <a:gd name="T89" fmla="*/ 1 h 222"/>
                <a:gd name="T90" fmla="*/ 0 w 304"/>
                <a:gd name="T91" fmla="*/ 1 h 222"/>
                <a:gd name="T92" fmla="*/ 0 w 304"/>
                <a:gd name="T93" fmla="*/ 1 h 222"/>
                <a:gd name="T94" fmla="*/ 0 w 304"/>
                <a:gd name="T95" fmla="*/ 1 h 222"/>
                <a:gd name="T96" fmla="*/ 0 w 304"/>
                <a:gd name="T97" fmla="*/ 1 h 22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04"/>
                <a:gd name="T148" fmla="*/ 0 h 222"/>
                <a:gd name="T149" fmla="*/ 304 w 304"/>
                <a:gd name="T150" fmla="*/ 222 h 222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04" h="222">
                  <a:moveTo>
                    <a:pt x="151" y="17"/>
                  </a:moveTo>
                  <a:lnTo>
                    <a:pt x="163" y="20"/>
                  </a:lnTo>
                  <a:lnTo>
                    <a:pt x="175" y="24"/>
                  </a:lnTo>
                  <a:lnTo>
                    <a:pt x="188" y="26"/>
                  </a:lnTo>
                  <a:lnTo>
                    <a:pt x="201" y="30"/>
                  </a:lnTo>
                  <a:lnTo>
                    <a:pt x="213" y="33"/>
                  </a:lnTo>
                  <a:lnTo>
                    <a:pt x="226" y="35"/>
                  </a:lnTo>
                  <a:lnTo>
                    <a:pt x="239" y="38"/>
                  </a:lnTo>
                  <a:lnTo>
                    <a:pt x="252" y="42"/>
                  </a:lnTo>
                  <a:lnTo>
                    <a:pt x="253" y="42"/>
                  </a:lnTo>
                  <a:lnTo>
                    <a:pt x="259" y="43"/>
                  </a:lnTo>
                  <a:lnTo>
                    <a:pt x="266" y="46"/>
                  </a:lnTo>
                  <a:lnTo>
                    <a:pt x="274" y="52"/>
                  </a:lnTo>
                  <a:lnTo>
                    <a:pt x="283" y="59"/>
                  </a:lnTo>
                  <a:lnTo>
                    <a:pt x="291" y="69"/>
                  </a:lnTo>
                  <a:lnTo>
                    <a:pt x="298" y="82"/>
                  </a:lnTo>
                  <a:lnTo>
                    <a:pt x="304" y="101"/>
                  </a:lnTo>
                  <a:lnTo>
                    <a:pt x="304" y="118"/>
                  </a:lnTo>
                  <a:lnTo>
                    <a:pt x="301" y="133"/>
                  </a:lnTo>
                  <a:lnTo>
                    <a:pt x="297" y="146"/>
                  </a:lnTo>
                  <a:lnTo>
                    <a:pt x="292" y="159"/>
                  </a:lnTo>
                  <a:lnTo>
                    <a:pt x="285" y="167"/>
                  </a:lnTo>
                  <a:lnTo>
                    <a:pt x="281" y="175"/>
                  </a:lnTo>
                  <a:lnTo>
                    <a:pt x="277" y="179"/>
                  </a:lnTo>
                  <a:lnTo>
                    <a:pt x="277" y="182"/>
                  </a:lnTo>
                  <a:lnTo>
                    <a:pt x="273" y="184"/>
                  </a:lnTo>
                  <a:lnTo>
                    <a:pt x="264" y="191"/>
                  </a:lnTo>
                  <a:lnTo>
                    <a:pt x="249" y="200"/>
                  </a:lnTo>
                  <a:lnTo>
                    <a:pt x="229" y="210"/>
                  </a:lnTo>
                  <a:lnTo>
                    <a:pt x="202" y="217"/>
                  </a:lnTo>
                  <a:lnTo>
                    <a:pt x="172" y="222"/>
                  </a:lnTo>
                  <a:lnTo>
                    <a:pt x="137" y="221"/>
                  </a:lnTo>
                  <a:lnTo>
                    <a:pt x="98" y="213"/>
                  </a:lnTo>
                  <a:lnTo>
                    <a:pt x="60" y="191"/>
                  </a:lnTo>
                  <a:lnTo>
                    <a:pt x="34" y="162"/>
                  </a:lnTo>
                  <a:lnTo>
                    <a:pt x="16" y="127"/>
                  </a:lnTo>
                  <a:lnTo>
                    <a:pt x="7" y="92"/>
                  </a:lnTo>
                  <a:lnTo>
                    <a:pt x="2" y="56"/>
                  </a:lnTo>
                  <a:lnTo>
                    <a:pt x="0" y="28"/>
                  </a:lnTo>
                  <a:lnTo>
                    <a:pt x="0" y="7"/>
                  </a:lnTo>
                  <a:lnTo>
                    <a:pt x="2" y="0"/>
                  </a:lnTo>
                  <a:lnTo>
                    <a:pt x="4" y="1"/>
                  </a:lnTo>
                  <a:lnTo>
                    <a:pt x="17" y="7"/>
                  </a:lnTo>
                  <a:lnTo>
                    <a:pt x="34" y="15"/>
                  </a:lnTo>
                  <a:lnTo>
                    <a:pt x="55" y="22"/>
                  </a:lnTo>
                  <a:lnTo>
                    <a:pt x="79" y="28"/>
                  </a:lnTo>
                  <a:lnTo>
                    <a:pt x="105" y="30"/>
                  </a:lnTo>
                  <a:lnTo>
                    <a:pt x="129" y="26"/>
                  </a:lnTo>
                  <a:lnTo>
                    <a:pt x="151" y="17"/>
                  </a:lnTo>
                  <a:close/>
                </a:path>
              </a:pathLst>
            </a:custGeom>
            <a:solidFill>
              <a:srgbClr val="FFD9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053" name="Freeform 119"/>
            <p:cNvSpPr>
              <a:spLocks/>
            </p:cNvSpPr>
            <p:nvPr/>
          </p:nvSpPr>
          <p:spPr bwMode="auto">
            <a:xfrm>
              <a:off x="4940" y="2042"/>
              <a:ext cx="30" cy="41"/>
            </a:xfrm>
            <a:custGeom>
              <a:avLst/>
              <a:gdLst>
                <a:gd name="T0" fmla="*/ 0 w 91"/>
                <a:gd name="T1" fmla="*/ 1 h 82"/>
                <a:gd name="T2" fmla="*/ 0 w 91"/>
                <a:gd name="T3" fmla="*/ 1 h 82"/>
                <a:gd name="T4" fmla="*/ 0 w 91"/>
                <a:gd name="T5" fmla="*/ 1 h 82"/>
                <a:gd name="T6" fmla="*/ 0 w 91"/>
                <a:gd name="T7" fmla="*/ 1 h 82"/>
                <a:gd name="T8" fmla="*/ 0 w 91"/>
                <a:gd name="T9" fmla="*/ 1 h 82"/>
                <a:gd name="T10" fmla="*/ 0 w 91"/>
                <a:gd name="T11" fmla="*/ 1 h 82"/>
                <a:gd name="T12" fmla="*/ 0 w 91"/>
                <a:gd name="T13" fmla="*/ 1 h 82"/>
                <a:gd name="T14" fmla="*/ 0 w 91"/>
                <a:gd name="T15" fmla="*/ 1 h 82"/>
                <a:gd name="T16" fmla="*/ 0 w 91"/>
                <a:gd name="T17" fmla="*/ 1 h 82"/>
                <a:gd name="T18" fmla="*/ 0 w 91"/>
                <a:gd name="T19" fmla="*/ 1 h 82"/>
                <a:gd name="T20" fmla="*/ 0 w 91"/>
                <a:gd name="T21" fmla="*/ 1 h 82"/>
                <a:gd name="T22" fmla="*/ 0 w 91"/>
                <a:gd name="T23" fmla="*/ 1 h 82"/>
                <a:gd name="T24" fmla="*/ 0 w 91"/>
                <a:gd name="T25" fmla="*/ 0 h 82"/>
                <a:gd name="T26" fmla="*/ 0 w 91"/>
                <a:gd name="T27" fmla="*/ 1 h 82"/>
                <a:gd name="T28" fmla="*/ 0 w 91"/>
                <a:gd name="T29" fmla="*/ 1 h 82"/>
                <a:gd name="T30" fmla="*/ 0 w 91"/>
                <a:gd name="T31" fmla="*/ 1 h 82"/>
                <a:gd name="T32" fmla="*/ 0 w 91"/>
                <a:gd name="T33" fmla="*/ 1 h 8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91"/>
                <a:gd name="T52" fmla="*/ 0 h 82"/>
                <a:gd name="T53" fmla="*/ 91 w 91"/>
                <a:gd name="T54" fmla="*/ 82 h 8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91" h="82">
                  <a:moveTo>
                    <a:pt x="0" y="82"/>
                  </a:moveTo>
                  <a:lnTo>
                    <a:pt x="3" y="80"/>
                  </a:lnTo>
                  <a:lnTo>
                    <a:pt x="10" y="73"/>
                  </a:lnTo>
                  <a:lnTo>
                    <a:pt x="21" y="63"/>
                  </a:lnTo>
                  <a:lnTo>
                    <a:pt x="38" y="54"/>
                  </a:lnTo>
                  <a:lnTo>
                    <a:pt x="52" y="42"/>
                  </a:lnTo>
                  <a:lnTo>
                    <a:pt x="67" y="33"/>
                  </a:lnTo>
                  <a:lnTo>
                    <a:pt x="79" y="26"/>
                  </a:lnTo>
                  <a:lnTo>
                    <a:pt x="89" y="25"/>
                  </a:lnTo>
                  <a:lnTo>
                    <a:pt x="91" y="21"/>
                  </a:lnTo>
                  <a:lnTo>
                    <a:pt x="91" y="13"/>
                  </a:lnTo>
                  <a:lnTo>
                    <a:pt x="86" y="4"/>
                  </a:lnTo>
                  <a:lnTo>
                    <a:pt x="77" y="0"/>
                  </a:lnTo>
                  <a:lnTo>
                    <a:pt x="63" y="2"/>
                  </a:lnTo>
                  <a:lnTo>
                    <a:pt x="46" y="13"/>
                  </a:lnTo>
                  <a:lnTo>
                    <a:pt x="25" y="38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FFDE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054" name="Freeform 120"/>
            <p:cNvSpPr>
              <a:spLocks/>
            </p:cNvSpPr>
            <p:nvPr/>
          </p:nvSpPr>
          <p:spPr bwMode="auto">
            <a:xfrm>
              <a:off x="5341" y="2066"/>
              <a:ext cx="238" cy="265"/>
            </a:xfrm>
            <a:custGeom>
              <a:avLst/>
              <a:gdLst>
                <a:gd name="T0" fmla="*/ 0 w 714"/>
                <a:gd name="T1" fmla="*/ 1 h 530"/>
                <a:gd name="T2" fmla="*/ 0 w 714"/>
                <a:gd name="T3" fmla="*/ 1 h 530"/>
                <a:gd name="T4" fmla="*/ 0 w 714"/>
                <a:gd name="T5" fmla="*/ 1 h 530"/>
                <a:gd name="T6" fmla="*/ 0 w 714"/>
                <a:gd name="T7" fmla="*/ 1 h 530"/>
                <a:gd name="T8" fmla="*/ 0 w 714"/>
                <a:gd name="T9" fmla="*/ 1 h 530"/>
                <a:gd name="T10" fmla="*/ 0 w 714"/>
                <a:gd name="T11" fmla="*/ 1 h 530"/>
                <a:gd name="T12" fmla="*/ 0 w 714"/>
                <a:gd name="T13" fmla="*/ 1 h 530"/>
                <a:gd name="T14" fmla="*/ 0 w 714"/>
                <a:gd name="T15" fmla="*/ 1 h 530"/>
                <a:gd name="T16" fmla="*/ 0 w 714"/>
                <a:gd name="T17" fmla="*/ 1 h 530"/>
                <a:gd name="T18" fmla="*/ 0 w 714"/>
                <a:gd name="T19" fmla="*/ 1 h 530"/>
                <a:gd name="T20" fmla="*/ 0 w 714"/>
                <a:gd name="T21" fmla="*/ 1 h 530"/>
                <a:gd name="T22" fmla="*/ 0 w 714"/>
                <a:gd name="T23" fmla="*/ 1 h 530"/>
                <a:gd name="T24" fmla="*/ 0 w 714"/>
                <a:gd name="T25" fmla="*/ 1 h 530"/>
                <a:gd name="T26" fmla="*/ 0 w 714"/>
                <a:gd name="T27" fmla="*/ 1 h 530"/>
                <a:gd name="T28" fmla="*/ 0 w 714"/>
                <a:gd name="T29" fmla="*/ 1 h 530"/>
                <a:gd name="T30" fmla="*/ 0 w 714"/>
                <a:gd name="T31" fmla="*/ 2 h 530"/>
                <a:gd name="T32" fmla="*/ 0 w 714"/>
                <a:gd name="T33" fmla="*/ 2 h 530"/>
                <a:gd name="T34" fmla="*/ 0 w 714"/>
                <a:gd name="T35" fmla="*/ 2 h 530"/>
                <a:gd name="T36" fmla="*/ 0 w 714"/>
                <a:gd name="T37" fmla="*/ 1 h 530"/>
                <a:gd name="T38" fmla="*/ 0 w 714"/>
                <a:gd name="T39" fmla="*/ 1 h 530"/>
                <a:gd name="T40" fmla="*/ 0 w 714"/>
                <a:gd name="T41" fmla="*/ 1 h 530"/>
                <a:gd name="T42" fmla="*/ 0 w 714"/>
                <a:gd name="T43" fmla="*/ 1 h 530"/>
                <a:gd name="T44" fmla="*/ 0 w 714"/>
                <a:gd name="T45" fmla="*/ 1 h 530"/>
                <a:gd name="T46" fmla="*/ 0 w 714"/>
                <a:gd name="T47" fmla="*/ 1 h 530"/>
                <a:gd name="T48" fmla="*/ 0 w 714"/>
                <a:gd name="T49" fmla="*/ 1 h 530"/>
                <a:gd name="T50" fmla="*/ 0 w 714"/>
                <a:gd name="T51" fmla="*/ 1 h 530"/>
                <a:gd name="T52" fmla="*/ 0 w 714"/>
                <a:gd name="T53" fmla="*/ 1 h 530"/>
                <a:gd name="T54" fmla="*/ 0 w 714"/>
                <a:gd name="T55" fmla="*/ 1 h 530"/>
                <a:gd name="T56" fmla="*/ 0 w 714"/>
                <a:gd name="T57" fmla="*/ 1 h 530"/>
                <a:gd name="T58" fmla="*/ 0 w 714"/>
                <a:gd name="T59" fmla="*/ 1 h 530"/>
                <a:gd name="T60" fmla="*/ 0 w 714"/>
                <a:gd name="T61" fmla="*/ 1 h 530"/>
                <a:gd name="T62" fmla="*/ 0 w 714"/>
                <a:gd name="T63" fmla="*/ 1 h 530"/>
                <a:gd name="T64" fmla="*/ 0 w 714"/>
                <a:gd name="T65" fmla="*/ 1 h 530"/>
                <a:gd name="T66" fmla="*/ 0 w 714"/>
                <a:gd name="T67" fmla="*/ 1 h 530"/>
                <a:gd name="T68" fmla="*/ 0 w 714"/>
                <a:gd name="T69" fmla="*/ 1 h 530"/>
                <a:gd name="T70" fmla="*/ 0 w 714"/>
                <a:gd name="T71" fmla="*/ 1 h 530"/>
                <a:gd name="T72" fmla="*/ 0 w 714"/>
                <a:gd name="T73" fmla="*/ 1 h 530"/>
                <a:gd name="T74" fmla="*/ 0 w 714"/>
                <a:gd name="T75" fmla="*/ 1 h 530"/>
                <a:gd name="T76" fmla="*/ 0 w 714"/>
                <a:gd name="T77" fmla="*/ 1 h 530"/>
                <a:gd name="T78" fmla="*/ 0 w 714"/>
                <a:gd name="T79" fmla="*/ 0 h 530"/>
                <a:gd name="T80" fmla="*/ 0 w 714"/>
                <a:gd name="T81" fmla="*/ 1 h 5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714"/>
                <a:gd name="T124" fmla="*/ 0 h 530"/>
                <a:gd name="T125" fmla="*/ 714 w 714"/>
                <a:gd name="T126" fmla="*/ 530 h 53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714" h="530">
                  <a:moveTo>
                    <a:pt x="375" y="1"/>
                  </a:moveTo>
                  <a:lnTo>
                    <a:pt x="365" y="3"/>
                  </a:lnTo>
                  <a:lnTo>
                    <a:pt x="339" y="14"/>
                  </a:lnTo>
                  <a:lnTo>
                    <a:pt x="299" y="31"/>
                  </a:lnTo>
                  <a:lnTo>
                    <a:pt x="255" y="54"/>
                  </a:lnTo>
                  <a:lnTo>
                    <a:pt x="206" y="80"/>
                  </a:lnTo>
                  <a:lnTo>
                    <a:pt x="159" y="113"/>
                  </a:lnTo>
                  <a:lnTo>
                    <a:pt x="120" y="150"/>
                  </a:lnTo>
                  <a:lnTo>
                    <a:pt x="90" y="190"/>
                  </a:lnTo>
                  <a:lnTo>
                    <a:pt x="66" y="235"/>
                  </a:lnTo>
                  <a:lnTo>
                    <a:pt x="48" y="288"/>
                  </a:lnTo>
                  <a:lnTo>
                    <a:pt x="31" y="344"/>
                  </a:lnTo>
                  <a:lnTo>
                    <a:pt x="19" y="400"/>
                  </a:lnTo>
                  <a:lnTo>
                    <a:pt x="10" y="449"/>
                  </a:lnTo>
                  <a:lnTo>
                    <a:pt x="4" y="490"/>
                  </a:lnTo>
                  <a:lnTo>
                    <a:pt x="0" y="518"/>
                  </a:lnTo>
                  <a:lnTo>
                    <a:pt x="0" y="530"/>
                  </a:lnTo>
                  <a:lnTo>
                    <a:pt x="24" y="518"/>
                  </a:lnTo>
                  <a:lnTo>
                    <a:pt x="90" y="487"/>
                  </a:lnTo>
                  <a:lnTo>
                    <a:pt x="183" y="441"/>
                  </a:lnTo>
                  <a:lnTo>
                    <a:pt x="295" y="387"/>
                  </a:lnTo>
                  <a:lnTo>
                    <a:pt x="408" y="327"/>
                  </a:lnTo>
                  <a:lnTo>
                    <a:pt x="512" y="268"/>
                  </a:lnTo>
                  <a:lnTo>
                    <a:pt x="595" y="214"/>
                  </a:lnTo>
                  <a:lnTo>
                    <a:pt x="645" y="171"/>
                  </a:lnTo>
                  <a:lnTo>
                    <a:pt x="667" y="137"/>
                  </a:lnTo>
                  <a:lnTo>
                    <a:pt x="686" y="112"/>
                  </a:lnTo>
                  <a:lnTo>
                    <a:pt x="698" y="95"/>
                  </a:lnTo>
                  <a:lnTo>
                    <a:pt x="707" y="84"/>
                  </a:lnTo>
                  <a:lnTo>
                    <a:pt x="710" y="77"/>
                  </a:lnTo>
                  <a:lnTo>
                    <a:pt x="713" y="74"/>
                  </a:lnTo>
                  <a:lnTo>
                    <a:pt x="713" y="73"/>
                  </a:lnTo>
                  <a:lnTo>
                    <a:pt x="714" y="74"/>
                  </a:lnTo>
                  <a:lnTo>
                    <a:pt x="700" y="70"/>
                  </a:lnTo>
                  <a:lnTo>
                    <a:pt x="666" y="61"/>
                  </a:lnTo>
                  <a:lnTo>
                    <a:pt x="617" y="47"/>
                  </a:lnTo>
                  <a:lnTo>
                    <a:pt x="559" y="33"/>
                  </a:lnTo>
                  <a:lnTo>
                    <a:pt x="499" y="18"/>
                  </a:lnTo>
                  <a:lnTo>
                    <a:pt x="444" y="7"/>
                  </a:lnTo>
                  <a:lnTo>
                    <a:pt x="401" y="0"/>
                  </a:lnTo>
                  <a:lnTo>
                    <a:pt x="375" y="1"/>
                  </a:lnTo>
                  <a:close/>
                </a:path>
              </a:pathLst>
            </a:custGeom>
            <a:solidFill>
              <a:srgbClr val="F0A34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055" name="Freeform 121"/>
            <p:cNvSpPr>
              <a:spLocks/>
            </p:cNvSpPr>
            <p:nvPr/>
          </p:nvSpPr>
          <p:spPr bwMode="auto">
            <a:xfrm>
              <a:off x="5372" y="1754"/>
              <a:ext cx="264" cy="252"/>
            </a:xfrm>
            <a:custGeom>
              <a:avLst/>
              <a:gdLst>
                <a:gd name="T0" fmla="*/ 0 w 792"/>
                <a:gd name="T1" fmla="*/ 0 h 504"/>
                <a:gd name="T2" fmla="*/ 0 w 792"/>
                <a:gd name="T3" fmla="*/ 1 h 504"/>
                <a:gd name="T4" fmla="*/ 0 w 792"/>
                <a:gd name="T5" fmla="*/ 1 h 504"/>
                <a:gd name="T6" fmla="*/ 0 w 792"/>
                <a:gd name="T7" fmla="*/ 1 h 504"/>
                <a:gd name="T8" fmla="*/ 0 w 792"/>
                <a:gd name="T9" fmla="*/ 1 h 504"/>
                <a:gd name="T10" fmla="*/ 0 w 792"/>
                <a:gd name="T11" fmla="*/ 1 h 504"/>
                <a:gd name="T12" fmla="*/ 0 w 792"/>
                <a:gd name="T13" fmla="*/ 1 h 504"/>
                <a:gd name="T14" fmla="*/ 0 w 792"/>
                <a:gd name="T15" fmla="*/ 1 h 504"/>
                <a:gd name="T16" fmla="*/ 0 w 792"/>
                <a:gd name="T17" fmla="*/ 1 h 504"/>
                <a:gd name="T18" fmla="*/ 0 w 792"/>
                <a:gd name="T19" fmla="*/ 1 h 504"/>
                <a:gd name="T20" fmla="*/ 0 w 792"/>
                <a:gd name="T21" fmla="*/ 1 h 504"/>
                <a:gd name="T22" fmla="*/ 0 w 792"/>
                <a:gd name="T23" fmla="*/ 1 h 504"/>
                <a:gd name="T24" fmla="*/ 0 w 792"/>
                <a:gd name="T25" fmla="*/ 1 h 504"/>
                <a:gd name="T26" fmla="*/ 0 w 792"/>
                <a:gd name="T27" fmla="*/ 2 h 504"/>
                <a:gd name="T28" fmla="*/ 0 w 792"/>
                <a:gd name="T29" fmla="*/ 2 h 504"/>
                <a:gd name="T30" fmla="*/ 0 w 792"/>
                <a:gd name="T31" fmla="*/ 2 h 504"/>
                <a:gd name="T32" fmla="*/ 0 w 792"/>
                <a:gd name="T33" fmla="*/ 2 h 504"/>
                <a:gd name="T34" fmla="*/ 0 w 792"/>
                <a:gd name="T35" fmla="*/ 2 h 504"/>
                <a:gd name="T36" fmla="*/ 0 w 792"/>
                <a:gd name="T37" fmla="*/ 2 h 504"/>
                <a:gd name="T38" fmla="*/ 0 w 792"/>
                <a:gd name="T39" fmla="*/ 2 h 504"/>
                <a:gd name="T40" fmla="*/ 0 w 792"/>
                <a:gd name="T41" fmla="*/ 2 h 504"/>
                <a:gd name="T42" fmla="*/ 0 w 792"/>
                <a:gd name="T43" fmla="*/ 2 h 504"/>
                <a:gd name="T44" fmla="*/ 0 w 792"/>
                <a:gd name="T45" fmla="*/ 2 h 504"/>
                <a:gd name="T46" fmla="*/ 0 w 792"/>
                <a:gd name="T47" fmla="*/ 2 h 504"/>
                <a:gd name="T48" fmla="*/ 0 w 792"/>
                <a:gd name="T49" fmla="*/ 2 h 504"/>
                <a:gd name="T50" fmla="*/ 0 w 792"/>
                <a:gd name="T51" fmla="*/ 2 h 504"/>
                <a:gd name="T52" fmla="*/ 0 w 792"/>
                <a:gd name="T53" fmla="*/ 2 h 504"/>
                <a:gd name="T54" fmla="*/ 0 w 792"/>
                <a:gd name="T55" fmla="*/ 2 h 504"/>
                <a:gd name="T56" fmla="*/ 0 w 792"/>
                <a:gd name="T57" fmla="*/ 2 h 504"/>
                <a:gd name="T58" fmla="*/ 0 w 792"/>
                <a:gd name="T59" fmla="*/ 2 h 504"/>
                <a:gd name="T60" fmla="*/ 0 w 792"/>
                <a:gd name="T61" fmla="*/ 2 h 504"/>
                <a:gd name="T62" fmla="*/ 0 w 792"/>
                <a:gd name="T63" fmla="*/ 2 h 504"/>
                <a:gd name="T64" fmla="*/ 0 w 792"/>
                <a:gd name="T65" fmla="*/ 2 h 504"/>
                <a:gd name="T66" fmla="*/ 0 w 792"/>
                <a:gd name="T67" fmla="*/ 2 h 504"/>
                <a:gd name="T68" fmla="*/ 0 w 792"/>
                <a:gd name="T69" fmla="*/ 2 h 504"/>
                <a:gd name="T70" fmla="*/ 0 w 792"/>
                <a:gd name="T71" fmla="*/ 2 h 504"/>
                <a:gd name="T72" fmla="*/ 0 w 792"/>
                <a:gd name="T73" fmla="*/ 1 h 504"/>
                <a:gd name="T74" fmla="*/ 0 w 792"/>
                <a:gd name="T75" fmla="*/ 1 h 504"/>
                <a:gd name="T76" fmla="*/ 0 w 792"/>
                <a:gd name="T77" fmla="*/ 1 h 504"/>
                <a:gd name="T78" fmla="*/ 0 w 792"/>
                <a:gd name="T79" fmla="*/ 1 h 504"/>
                <a:gd name="T80" fmla="*/ 0 w 792"/>
                <a:gd name="T81" fmla="*/ 0 h 50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792"/>
                <a:gd name="T124" fmla="*/ 0 h 504"/>
                <a:gd name="T125" fmla="*/ 792 w 792"/>
                <a:gd name="T126" fmla="*/ 504 h 504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792" h="504">
                  <a:moveTo>
                    <a:pt x="0" y="0"/>
                  </a:moveTo>
                  <a:lnTo>
                    <a:pt x="2" y="11"/>
                  </a:lnTo>
                  <a:lnTo>
                    <a:pt x="3" y="21"/>
                  </a:lnTo>
                  <a:lnTo>
                    <a:pt x="5" y="31"/>
                  </a:lnTo>
                  <a:lnTo>
                    <a:pt x="8" y="43"/>
                  </a:lnTo>
                  <a:lnTo>
                    <a:pt x="8" y="54"/>
                  </a:lnTo>
                  <a:lnTo>
                    <a:pt x="10" y="65"/>
                  </a:lnTo>
                  <a:lnTo>
                    <a:pt x="12" y="77"/>
                  </a:lnTo>
                  <a:lnTo>
                    <a:pt x="15" y="89"/>
                  </a:lnTo>
                  <a:lnTo>
                    <a:pt x="53" y="129"/>
                  </a:lnTo>
                  <a:lnTo>
                    <a:pt x="91" y="171"/>
                  </a:lnTo>
                  <a:lnTo>
                    <a:pt x="130" y="212"/>
                  </a:lnTo>
                  <a:lnTo>
                    <a:pt x="170" y="253"/>
                  </a:lnTo>
                  <a:lnTo>
                    <a:pt x="208" y="294"/>
                  </a:lnTo>
                  <a:lnTo>
                    <a:pt x="248" y="336"/>
                  </a:lnTo>
                  <a:lnTo>
                    <a:pt x="287" y="377"/>
                  </a:lnTo>
                  <a:lnTo>
                    <a:pt x="327" y="421"/>
                  </a:lnTo>
                  <a:lnTo>
                    <a:pt x="336" y="424"/>
                  </a:lnTo>
                  <a:lnTo>
                    <a:pt x="365" y="436"/>
                  </a:lnTo>
                  <a:lnTo>
                    <a:pt x="407" y="452"/>
                  </a:lnTo>
                  <a:lnTo>
                    <a:pt x="459" y="470"/>
                  </a:lnTo>
                  <a:lnTo>
                    <a:pt x="513" y="486"/>
                  </a:lnTo>
                  <a:lnTo>
                    <a:pt x="568" y="499"/>
                  </a:lnTo>
                  <a:lnTo>
                    <a:pt x="616" y="504"/>
                  </a:lnTo>
                  <a:lnTo>
                    <a:pt x="655" y="503"/>
                  </a:lnTo>
                  <a:lnTo>
                    <a:pt x="684" y="492"/>
                  </a:lnTo>
                  <a:lnTo>
                    <a:pt x="709" y="482"/>
                  </a:lnTo>
                  <a:lnTo>
                    <a:pt x="727" y="473"/>
                  </a:lnTo>
                  <a:lnTo>
                    <a:pt x="743" y="465"/>
                  </a:lnTo>
                  <a:lnTo>
                    <a:pt x="753" y="457"/>
                  </a:lnTo>
                  <a:lnTo>
                    <a:pt x="761" y="452"/>
                  </a:lnTo>
                  <a:lnTo>
                    <a:pt x="764" y="447"/>
                  </a:lnTo>
                  <a:lnTo>
                    <a:pt x="767" y="447"/>
                  </a:lnTo>
                  <a:lnTo>
                    <a:pt x="792" y="409"/>
                  </a:lnTo>
                  <a:lnTo>
                    <a:pt x="767" y="354"/>
                  </a:lnTo>
                  <a:lnTo>
                    <a:pt x="696" y="286"/>
                  </a:lnTo>
                  <a:lnTo>
                    <a:pt x="593" y="216"/>
                  </a:lnTo>
                  <a:lnTo>
                    <a:pt x="461" y="142"/>
                  </a:lnTo>
                  <a:lnTo>
                    <a:pt x="314" y="80"/>
                  </a:lnTo>
                  <a:lnTo>
                    <a:pt x="156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0A34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056" name="Freeform 122"/>
            <p:cNvSpPr>
              <a:spLocks/>
            </p:cNvSpPr>
            <p:nvPr/>
          </p:nvSpPr>
          <p:spPr bwMode="auto">
            <a:xfrm>
              <a:off x="5399" y="1770"/>
              <a:ext cx="229" cy="219"/>
            </a:xfrm>
            <a:custGeom>
              <a:avLst/>
              <a:gdLst>
                <a:gd name="T0" fmla="*/ 0 w 689"/>
                <a:gd name="T1" fmla="*/ 0 h 437"/>
                <a:gd name="T2" fmla="*/ 0 w 689"/>
                <a:gd name="T3" fmla="*/ 1 h 437"/>
                <a:gd name="T4" fmla="*/ 0 w 689"/>
                <a:gd name="T5" fmla="*/ 1 h 437"/>
                <a:gd name="T6" fmla="*/ 0 w 689"/>
                <a:gd name="T7" fmla="*/ 1 h 437"/>
                <a:gd name="T8" fmla="*/ 0 w 689"/>
                <a:gd name="T9" fmla="*/ 1 h 437"/>
                <a:gd name="T10" fmla="*/ 0 w 689"/>
                <a:gd name="T11" fmla="*/ 1 h 437"/>
                <a:gd name="T12" fmla="*/ 0 w 689"/>
                <a:gd name="T13" fmla="*/ 1 h 437"/>
                <a:gd name="T14" fmla="*/ 0 w 689"/>
                <a:gd name="T15" fmla="*/ 1 h 437"/>
                <a:gd name="T16" fmla="*/ 0 w 689"/>
                <a:gd name="T17" fmla="*/ 1 h 437"/>
                <a:gd name="T18" fmla="*/ 0 w 689"/>
                <a:gd name="T19" fmla="*/ 1 h 437"/>
                <a:gd name="T20" fmla="*/ 0 w 689"/>
                <a:gd name="T21" fmla="*/ 1 h 437"/>
                <a:gd name="T22" fmla="*/ 0 w 689"/>
                <a:gd name="T23" fmla="*/ 1 h 437"/>
                <a:gd name="T24" fmla="*/ 0 w 689"/>
                <a:gd name="T25" fmla="*/ 1 h 437"/>
                <a:gd name="T26" fmla="*/ 0 w 689"/>
                <a:gd name="T27" fmla="*/ 1 h 437"/>
                <a:gd name="T28" fmla="*/ 0 w 689"/>
                <a:gd name="T29" fmla="*/ 2 h 437"/>
                <a:gd name="T30" fmla="*/ 0 w 689"/>
                <a:gd name="T31" fmla="*/ 2 h 437"/>
                <a:gd name="T32" fmla="*/ 0 w 689"/>
                <a:gd name="T33" fmla="*/ 2 h 437"/>
                <a:gd name="T34" fmla="*/ 0 w 689"/>
                <a:gd name="T35" fmla="*/ 2 h 437"/>
                <a:gd name="T36" fmla="*/ 0 w 689"/>
                <a:gd name="T37" fmla="*/ 2 h 437"/>
                <a:gd name="T38" fmla="*/ 0 w 689"/>
                <a:gd name="T39" fmla="*/ 2 h 437"/>
                <a:gd name="T40" fmla="*/ 0 w 689"/>
                <a:gd name="T41" fmla="*/ 2 h 437"/>
                <a:gd name="T42" fmla="*/ 0 w 689"/>
                <a:gd name="T43" fmla="*/ 2 h 437"/>
                <a:gd name="T44" fmla="*/ 0 w 689"/>
                <a:gd name="T45" fmla="*/ 2 h 437"/>
                <a:gd name="T46" fmla="*/ 0 w 689"/>
                <a:gd name="T47" fmla="*/ 2 h 437"/>
                <a:gd name="T48" fmla="*/ 0 w 689"/>
                <a:gd name="T49" fmla="*/ 2 h 437"/>
                <a:gd name="T50" fmla="*/ 0 w 689"/>
                <a:gd name="T51" fmla="*/ 2 h 437"/>
                <a:gd name="T52" fmla="*/ 0 w 689"/>
                <a:gd name="T53" fmla="*/ 2 h 437"/>
                <a:gd name="T54" fmla="*/ 0 w 689"/>
                <a:gd name="T55" fmla="*/ 2 h 437"/>
                <a:gd name="T56" fmla="*/ 0 w 689"/>
                <a:gd name="T57" fmla="*/ 2 h 437"/>
                <a:gd name="T58" fmla="*/ 0 w 689"/>
                <a:gd name="T59" fmla="*/ 2 h 437"/>
                <a:gd name="T60" fmla="*/ 0 w 689"/>
                <a:gd name="T61" fmla="*/ 2 h 437"/>
                <a:gd name="T62" fmla="*/ 0 w 689"/>
                <a:gd name="T63" fmla="*/ 2 h 437"/>
                <a:gd name="T64" fmla="*/ 0 w 689"/>
                <a:gd name="T65" fmla="*/ 2 h 437"/>
                <a:gd name="T66" fmla="*/ 0 w 689"/>
                <a:gd name="T67" fmla="*/ 2 h 437"/>
                <a:gd name="T68" fmla="*/ 0 w 689"/>
                <a:gd name="T69" fmla="*/ 2 h 437"/>
                <a:gd name="T70" fmla="*/ 0 w 689"/>
                <a:gd name="T71" fmla="*/ 1 h 437"/>
                <a:gd name="T72" fmla="*/ 0 w 689"/>
                <a:gd name="T73" fmla="*/ 1 h 437"/>
                <a:gd name="T74" fmla="*/ 0 w 689"/>
                <a:gd name="T75" fmla="*/ 1 h 437"/>
                <a:gd name="T76" fmla="*/ 0 w 689"/>
                <a:gd name="T77" fmla="*/ 1 h 437"/>
                <a:gd name="T78" fmla="*/ 0 w 689"/>
                <a:gd name="T79" fmla="*/ 1 h 437"/>
                <a:gd name="T80" fmla="*/ 0 w 689"/>
                <a:gd name="T81" fmla="*/ 0 h 43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689"/>
                <a:gd name="T124" fmla="*/ 0 h 437"/>
                <a:gd name="T125" fmla="*/ 689 w 689"/>
                <a:gd name="T126" fmla="*/ 437 h 437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689" h="437">
                  <a:moveTo>
                    <a:pt x="0" y="0"/>
                  </a:moveTo>
                  <a:lnTo>
                    <a:pt x="0" y="8"/>
                  </a:lnTo>
                  <a:lnTo>
                    <a:pt x="1" y="18"/>
                  </a:lnTo>
                  <a:lnTo>
                    <a:pt x="3" y="27"/>
                  </a:lnTo>
                  <a:lnTo>
                    <a:pt x="6" y="38"/>
                  </a:lnTo>
                  <a:lnTo>
                    <a:pt x="6" y="45"/>
                  </a:lnTo>
                  <a:lnTo>
                    <a:pt x="8" y="56"/>
                  </a:lnTo>
                  <a:lnTo>
                    <a:pt x="8" y="65"/>
                  </a:lnTo>
                  <a:lnTo>
                    <a:pt x="11" y="75"/>
                  </a:lnTo>
                  <a:lnTo>
                    <a:pt x="45" y="111"/>
                  </a:lnTo>
                  <a:lnTo>
                    <a:pt x="79" y="147"/>
                  </a:lnTo>
                  <a:lnTo>
                    <a:pt x="113" y="183"/>
                  </a:lnTo>
                  <a:lnTo>
                    <a:pt x="147" y="219"/>
                  </a:lnTo>
                  <a:lnTo>
                    <a:pt x="181" y="254"/>
                  </a:lnTo>
                  <a:lnTo>
                    <a:pt x="214" y="291"/>
                  </a:lnTo>
                  <a:lnTo>
                    <a:pt x="248" y="327"/>
                  </a:lnTo>
                  <a:lnTo>
                    <a:pt x="284" y="364"/>
                  </a:lnTo>
                  <a:lnTo>
                    <a:pt x="292" y="367"/>
                  </a:lnTo>
                  <a:lnTo>
                    <a:pt x="318" y="377"/>
                  </a:lnTo>
                  <a:lnTo>
                    <a:pt x="353" y="390"/>
                  </a:lnTo>
                  <a:lnTo>
                    <a:pt x="398" y="407"/>
                  </a:lnTo>
                  <a:lnTo>
                    <a:pt x="445" y="421"/>
                  </a:lnTo>
                  <a:lnTo>
                    <a:pt x="491" y="432"/>
                  </a:lnTo>
                  <a:lnTo>
                    <a:pt x="534" y="437"/>
                  </a:lnTo>
                  <a:lnTo>
                    <a:pt x="569" y="435"/>
                  </a:lnTo>
                  <a:lnTo>
                    <a:pt x="593" y="425"/>
                  </a:lnTo>
                  <a:lnTo>
                    <a:pt x="614" y="418"/>
                  </a:lnTo>
                  <a:lnTo>
                    <a:pt x="631" y="410"/>
                  </a:lnTo>
                  <a:lnTo>
                    <a:pt x="645" y="403"/>
                  </a:lnTo>
                  <a:lnTo>
                    <a:pt x="653" y="395"/>
                  </a:lnTo>
                  <a:lnTo>
                    <a:pt x="661" y="391"/>
                  </a:lnTo>
                  <a:lnTo>
                    <a:pt x="665" y="388"/>
                  </a:lnTo>
                  <a:lnTo>
                    <a:pt x="666" y="388"/>
                  </a:lnTo>
                  <a:lnTo>
                    <a:pt x="689" y="355"/>
                  </a:lnTo>
                  <a:lnTo>
                    <a:pt x="668" y="308"/>
                  </a:lnTo>
                  <a:lnTo>
                    <a:pt x="605" y="249"/>
                  </a:lnTo>
                  <a:lnTo>
                    <a:pt x="515" y="186"/>
                  </a:lnTo>
                  <a:lnTo>
                    <a:pt x="401" y="122"/>
                  </a:lnTo>
                  <a:lnTo>
                    <a:pt x="272" y="68"/>
                  </a:lnTo>
                  <a:lnTo>
                    <a:pt x="135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A84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057" name="Freeform 123"/>
            <p:cNvSpPr>
              <a:spLocks/>
            </p:cNvSpPr>
            <p:nvPr/>
          </p:nvSpPr>
          <p:spPr bwMode="auto">
            <a:xfrm>
              <a:off x="5425" y="1786"/>
              <a:ext cx="195" cy="186"/>
            </a:xfrm>
            <a:custGeom>
              <a:avLst/>
              <a:gdLst>
                <a:gd name="T0" fmla="*/ 0 w 585"/>
                <a:gd name="T1" fmla="*/ 0 h 371"/>
                <a:gd name="T2" fmla="*/ 0 w 585"/>
                <a:gd name="T3" fmla="*/ 1 h 371"/>
                <a:gd name="T4" fmla="*/ 0 w 585"/>
                <a:gd name="T5" fmla="*/ 1 h 371"/>
                <a:gd name="T6" fmla="*/ 0 w 585"/>
                <a:gd name="T7" fmla="*/ 1 h 371"/>
                <a:gd name="T8" fmla="*/ 0 w 585"/>
                <a:gd name="T9" fmla="*/ 1 h 371"/>
                <a:gd name="T10" fmla="*/ 0 w 585"/>
                <a:gd name="T11" fmla="*/ 1 h 371"/>
                <a:gd name="T12" fmla="*/ 0 w 585"/>
                <a:gd name="T13" fmla="*/ 1 h 371"/>
                <a:gd name="T14" fmla="*/ 0 w 585"/>
                <a:gd name="T15" fmla="*/ 1 h 371"/>
                <a:gd name="T16" fmla="*/ 0 w 585"/>
                <a:gd name="T17" fmla="*/ 1 h 371"/>
                <a:gd name="T18" fmla="*/ 0 w 585"/>
                <a:gd name="T19" fmla="*/ 1 h 371"/>
                <a:gd name="T20" fmla="*/ 0 w 585"/>
                <a:gd name="T21" fmla="*/ 1 h 371"/>
                <a:gd name="T22" fmla="*/ 0 w 585"/>
                <a:gd name="T23" fmla="*/ 1 h 371"/>
                <a:gd name="T24" fmla="*/ 0 w 585"/>
                <a:gd name="T25" fmla="*/ 1 h 371"/>
                <a:gd name="T26" fmla="*/ 0 w 585"/>
                <a:gd name="T27" fmla="*/ 1 h 371"/>
                <a:gd name="T28" fmla="*/ 0 w 585"/>
                <a:gd name="T29" fmla="*/ 1 h 371"/>
                <a:gd name="T30" fmla="*/ 0 w 585"/>
                <a:gd name="T31" fmla="*/ 2 h 371"/>
                <a:gd name="T32" fmla="*/ 0 w 585"/>
                <a:gd name="T33" fmla="*/ 2 h 371"/>
                <a:gd name="T34" fmla="*/ 0 w 585"/>
                <a:gd name="T35" fmla="*/ 2 h 371"/>
                <a:gd name="T36" fmla="*/ 0 w 585"/>
                <a:gd name="T37" fmla="*/ 2 h 371"/>
                <a:gd name="T38" fmla="*/ 0 w 585"/>
                <a:gd name="T39" fmla="*/ 2 h 371"/>
                <a:gd name="T40" fmla="*/ 0 w 585"/>
                <a:gd name="T41" fmla="*/ 2 h 371"/>
                <a:gd name="T42" fmla="*/ 0 w 585"/>
                <a:gd name="T43" fmla="*/ 2 h 371"/>
                <a:gd name="T44" fmla="*/ 0 w 585"/>
                <a:gd name="T45" fmla="*/ 2 h 371"/>
                <a:gd name="T46" fmla="*/ 0 w 585"/>
                <a:gd name="T47" fmla="*/ 2 h 371"/>
                <a:gd name="T48" fmla="*/ 0 w 585"/>
                <a:gd name="T49" fmla="*/ 2 h 371"/>
                <a:gd name="T50" fmla="*/ 0 w 585"/>
                <a:gd name="T51" fmla="*/ 2 h 371"/>
                <a:gd name="T52" fmla="*/ 0 w 585"/>
                <a:gd name="T53" fmla="*/ 2 h 371"/>
                <a:gd name="T54" fmla="*/ 0 w 585"/>
                <a:gd name="T55" fmla="*/ 2 h 371"/>
                <a:gd name="T56" fmla="*/ 0 w 585"/>
                <a:gd name="T57" fmla="*/ 2 h 371"/>
                <a:gd name="T58" fmla="*/ 0 w 585"/>
                <a:gd name="T59" fmla="*/ 2 h 371"/>
                <a:gd name="T60" fmla="*/ 0 w 585"/>
                <a:gd name="T61" fmla="*/ 2 h 371"/>
                <a:gd name="T62" fmla="*/ 0 w 585"/>
                <a:gd name="T63" fmla="*/ 2 h 371"/>
                <a:gd name="T64" fmla="*/ 0 w 585"/>
                <a:gd name="T65" fmla="*/ 2 h 371"/>
                <a:gd name="T66" fmla="*/ 0 w 585"/>
                <a:gd name="T67" fmla="*/ 2 h 371"/>
                <a:gd name="T68" fmla="*/ 0 w 585"/>
                <a:gd name="T69" fmla="*/ 2 h 371"/>
                <a:gd name="T70" fmla="*/ 0 w 585"/>
                <a:gd name="T71" fmla="*/ 1 h 371"/>
                <a:gd name="T72" fmla="*/ 0 w 585"/>
                <a:gd name="T73" fmla="*/ 1 h 371"/>
                <a:gd name="T74" fmla="*/ 0 w 585"/>
                <a:gd name="T75" fmla="*/ 1 h 371"/>
                <a:gd name="T76" fmla="*/ 0 w 585"/>
                <a:gd name="T77" fmla="*/ 1 h 371"/>
                <a:gd name="T78" fmla="*/ 0 w 585"/>
                <a:gd name="T79" fmla="*/ 1 h 371"/>
                <a:gd name="T80" fmla="*/ 0 w 585"/>
                <a:gd name="T81" fmla="*/ 0 h 371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585"/>
                <a:gd name="T124" fmla="*/ 0 h 371"/>
                <a:gd name="T125" fmla="*/ 585 w 585"/>
                <a:gd name="T126" fmla="*/ 371 h 371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585" h="371">
                  <a:moveTo>
                    <a:pt x="0" y="0"/>
                  </a:moveTo>
                  <a:lnTo>
                    <a:pt x="0" y="8"/>
                  </a:lnTo>
                  <a:lnTo>
                    <a:pt x="2" y="16"/>
                  </a:lnTo>
                  <a:lnTo>
                    <a:pt x="3" y="24"/>
                  </a:lnTo>
                  <a:lnTo>
                    <a:pt x="5" y="32"/>
                  </a:lnTo>
                  <a:lnTo>
                    <a:pt x="5" y="40"/>
                  </a:lnTo>
                  <a:lnTo>
                    <a:pt x="6" y="47"/>
                  </a:lnTo>
                  <a:lnTo>
                    <a:pt x="7" y="55"/>
                  </a:lnTo>
                  <a:lnTo>
                    <a:pt x="10" y="64"/>
                  </a:lnTo>
                  <a:lnTo>
                    <a:pt x="39" y="94"/>
                  </a:lnTo>
                  <a:lnTo>
                    <a:pt x="67" y="124"/>
                  </a:lnTo>
                  <a:lnTo>
                    <a:pt x="95" y="156"/>
                  </a:lnTo>
                  <a:lnTo>
                    <a:pt x="125" y="187"/>
                  </a:lnTo>
                  <a:lnTo>
                    <a:pt x="153" y="217"/>
                  </a:lnTo>
                  <a:lnTo>
                    <a:pt x="182" y="247"/>
                  </a:lnTo>
                  <a:lnTo>
                    <a:pt x="211" y="278"/>
                  </a:lnTo>
                  <a:lnTo>
                    <a:pt x="240" y="310"/>
                  </a:lnTo>
                  <a:lnTo>
                    <a:pt x="247" y="312"/>
                  </a:lnTo>
                  <a:lnTo>
                    <a:pt x="269" y="322"/>
                  </a:lnTo>
                  <a:lnTo>
                    <a:pt x="298" y="332"/>
                  </a:lnTo>
                  <a:lnTo>
                    <a:pt x="338" y="346"/>
                  </a:lnTo>
                  <a:lnTo>
                    <a:pt x="377" y="357"/>
                  </a:lnTo>
                  <a:lnTo>
                    <a:pt x="418" y="367"/>
                  </a:lnTo>
                  <a:lnTo>
                    <a:pt x="454" y="371"/>
                  </a:lnTo>
                  <a:lnTo>
                    <a:pt x="485" y="370"/>
                  </a:lnTo>
                  <a:lnTo>
                    <a:pt x="506" y="362"/>
                  </a:lnTo>
                  <a:lnTo>
                    <a:pt x="523" y="356"/>
                  </a:lnTo>
                  <a:lnTo>
                    <a:pt x="535" y="348"/>
                  </a:lnTo>
                  <a:lnTo>
                    <a:pt x="548" y="342"/>
                  </a:lnTo>
                  <a:lnTo>
                    <a:pt x="555" y="336"/>
                  </a:lnTo>
                  <a:lnTo>
                    <a:pt x="561" y="332"/>
                  </a:lnTo>
                  <a:lnTo>
                    <a:pt x="564" y="329"/>
                  </a:lnTo>
                  <a:lnTo>
                    <a:pt x="565" y="329"/>
                  </a:lnTo>
                  <a:lnTo>
                    <a:pt x="585" y="301"/>
                  </a:lnTo>
                  <a:lnTo>
                    <a:pt x="566" y="262"/>
                  </a:lnTo>
                  <a:lnTo>
                    <a:pt x="514" y="211"/>
                  </a:lnTo>
                  <a:lnTo>
                    <a:pt x="438" y="158"/>
                  </a:lnTo>
                  <a:lnTo>
                    <a:pt x="341" y="105"/>
                  </a:lnTo>
                  <a:lnTo>
                    <a:pt x="232" y="58"/>
                  </a:lnTo>
                  <a:lnTo>
                    <a:pt x="115" y="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AAD4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058" name="Freeform 124"/>
            <p:cNvSpPr>
              <a:spLocks/>
            </p:cNvSpPr>
            <p:nvPr/>
          </p:nvSpPr>
          <p:spPr bwMode="auto">
            <a:xfrm>
              <a:off x="5452" y="1802"/>
              <a:ext cx="160" cy="153"/>
            </a:xfrm>
            <a:custGeom>
              <a:avLst/>
              <a:gdLst>
                <a:gd name="T0" fmla="*/ 0 w 478"/>
                <a:gd name="T1" fmla="*/ 0 h 305"/>
                <a:gd name="T2" fmla="*/ 0 w 478"/>
                <a:gd name="T3" fmla="*/ 1 h 305"/>
                <a:gd name="T4" fmla="*/ 0 w 478"/>
                <a:gd name="T5" fmla="*/ 1 h 305"/>
                <a:gd name="T6" fmla="*/ 0 w 478"/>
                <a:gd name="T7" fmla="*/ 1 h 305"/>
                <a:gd name="T8" fmla="*/ 0 w 478"/>
                <a:gd name="T9" fmla="*/ 1 h 305"/>
                <a:gd name="T10" fmla="*/ 0 w 478"/>
                <a:gd name="T11" fmla="*/ 1 h 305"/>
                <a:gd name="T12" fmla="*/ 0 w 478"/>
                <a:gd name="T13" fmla="*/ 1 h 305"/>
                <a:gd name="T14" fmla="*/ 0 w 478"/>
                <a:gd name="T15" fmla="*/ 1 h 305"/>
                <a:gd name="T16" fmla="*/ 0 w 478"/>
                <a:gd name="T17" fmla="*/ 1 h 305"/>
                <a:gd name="T18" fmla="*/ 0 w 478"/>
                <a:gd name="T19" fmla="*/ 1 h 305"/>
                <a:gd name="T20" fmla="*/ 0 w 478"/>
                <a:gd name="T21" fmla="*/ 1 h 305"/>
                <a:gd name="T22" fmla="*/ 0 w 478"/>
                <a:gd name="T23" fmla="*/ 1 h 305"/>
                <a:gd name="T24" fmla="*/ 0 w 478"/>
                <a:gd name="T25" fmla="*/ 1 h 305"/>
                <a:gd name="T26" fmla="*/ 0 w 478"/>
                <a:gd name="T27" fmla="*/ 2 h 305"/>
                <a:gd name="T28" fmla="*/ 0 w 478"/>
                <a:gd name="T29" fmla="*/ 2 h 305"/>
                <a:gd name="T30" fmla="*/ 0 w 478"/>
                <a:gd name="T31" fmla="*/ 2 h 305"/>
                <a:gd name="T32" fmla="*/ 0 w 478"/>
                <a:gd name="T33" fmla="*/ 2 h 305"/>
                <a:gd name="T34" fmla="*/ 0 w 478"/>
                <a:gd name="T35" fmla="*/ 2 h 305"/>
                <a:gd name="T36" fmla="*/ 0 w 478"/>
                <a:gd name="T37" fmla="*/ 2 h 305"/>
                <a:gd name="T38" fmla="*/ 0 w 478"/>
                <a:gd name="T39" fmla="*/ 2 h 305"/>
                <a:gd name="T40" fmla="*/ 0 w 478"/>
                <a:gd name="T41" fmla="*/ 2 h 305"/>
                <a:gd name="T42" fmla="*/ 0 w 478"/>
                <a:gd name="T43" fmla="*/ 2 h 305"/>
                <a:gd name="T44" fmla="*/ 0 w 478"/>
                <a:gd name="T45" fmla="*/ 2 h 305"/>
                <a:gd name="T46" fmla="*/ 0 w 478"/>
                <a:gd name="T47" fmla="*/ 2 h 305"/>
                <a:gd name="T48" fmla="*/ 0 w 478"/>
                <a:gd name="T49" fmla="*/ 2 h 305"/>
                <a:gd name="T50" fmla="*/ 0 w 478"/>
                <a:gd name="T51" fmla="*/ 2 h 305"/>
                <a:gd name="T52" fmla="*/ 0 w 478"/>
                <a:gd name="T53" fmla="*/ 2 h 305"/>
                <a:gd name="T54" fmla="*/ 0 w 478"/>
                <a:gd name="T55" fmla="*/ 2 h 305"/>
                <a:gd name="T56" fmla="*/ 0 w 478"/>
                <a:gd name="T57" fmla="*/ 2 h 305"/>
                <a:gd name="T58" fmla="*/ 0 w 478"/>
                <a:gd name="T59" fmla="*/ 1 h 305"/>
                <a:gd name="T60" fmla="*/ 0 w 478"/>
                <a:gd name="T61" fmla="*/ 1 h 305"/>
                <a:gd name="T62" fmla="*/ 0 w 478"/>
                <a:gd name="T63" fmla="*/ 1 h 305"/>
                <a:gd name="T64" fmla="*/ 0 w 478"/>
                <a:gd name="T65" fmla="*/ 1 h 305"/>
                <a:gd name="T66" fmla="*/ 0 w 478"/>
                <a:gd name="T67" fmla="*/ 1 h 305"/>
                <a:gd name="T68" fmla="*/ 0 w 478"/>
                <a:gd name="T69" fmla="*/ 1 h 305"/>
                <a:gd name="T70" fmla="*/ 0 w 478"/>
                <a:gd name="T71" fmla="*/ 1 h 305"/>
                <a:gd name="T72" fmla="*/ 0 w 478"/>
                <a:gd name="T73" fmla="*/ 0 h 305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478"/>
                <a:gd name="T112" fmla="*/ 0 h 305"/>
                <a:gd name="T113" fmla="*/ 478 w 478"/>
                <a:gd name="T114" fmla="*/ 305 h 305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478" h="305">
                  <a:moveTo>
                    <a:pt x="0" y="0"/>
                  </a:moveTo>
                  <a:lnTo>
                    <a:pt x="0" y="13"/>
                  </a:lnTo>
                  <a:lnTo>
                    <a:pt x="3" y="26"/>
                  </a:lnTo>
                  <a:lnTo>
                    <a:pt x="4" y="39"/>
                  </a:lnTo>
                  <a:lnTo>
                    <a:pt x="7" y="53"/>
                  </a:lnTo>
                  <a:lnTo>
                    <a:pt x="30" y="78"/>
                  </a:lnTo>
                  <a:lnTo>
                    <a:pt x="53" y="103"/>
                  </a:lnTo>
                  <a:lnTo>
                    <a:pt x="76" y="128"/>
                  </a:lnTo>
                  <a:lnTo>
                    <a:pt x="101" y="154"/>
                  </a:lnTo>
                  <a:lnTo>
                    <a:pt x="124" y="179"/>
                  </a:lnTo>
                  <a:lnTo>
                    <a:pt x="148" y="203"/>
                  </a:lnTo>
                  <a:lnTo>
                    <a:pt x="172" y="228"/>
                  </a:lnTo>
                  <a:lnTo>
                    <a:pt x="197" y="254"/>
                  </a:lnTo>
                  <a:lnTo>
                    <a:pt x="203" y="257"/>
                  </a:lnTo>
                  <a:lnTo>
                    <a:pt x="220" y="263"/>
                  </a:lnTo>
                  <a:lnTo>
                    <a:pt x="245" y="273"/>
                  </a:lnTo>
                  <a:lnTo>
                    <a:pt x="277" y="284"/>
                  </a:lnTo>
                  <a:lnTo>
                    <a:pt x="309" y="293"/>
                  </a:lnTo>
                  <a:lnTo>
                    <a:pt x="341" y="303"/>
                  </a:lnTo>
                  <a:lnTo>
                    <a:pt x="371" y="305"/>
                  </a:lnTo>
                  <a:lnTo>
                    <a:pt x="395" y="305"/>
                  </a:lnTo>
                  <a:lnTo>
                    <a:pt x="412" y="299"/>
                  </a:lnTo>
                  <a:lnTo>
                    <a:pt x="426" y="293"/>
                  </a:lnTo>
                  <a:lnTo>
                    <a:pt x="437" y="287"/>
                  </a:lnTo>
                  <a:lnTo>
                    <a:pt x="447" y="283"/>
                  </a:lnTo>
                  <a:lnTo>
                    <a:pt x="453" y="278"/>
                  </a:lnTo>
                  <a:lnTo>
                    <a:pt x="459" y="275"/>
                  </a:lnTo>
                  <a:lnTo>
                    <a:pt x="461" y="273"/>
                  </a:lnTo>
                  <a:lnTo>
                    <a:pt x="463" y="273"/>
                  </a:lnTo>
                  <a:lnTo>
                    <a:pt x="478" y="248"/>
                  </a:lnTo>
                  <a:lnTo>
                    <a:pt x="464" y="215"/>
                  </a:lnTo>
                  <a:lnTo>
                    <a:pt x="422" y="175"/>
                  </a:lnTo>
                  <a:lnTo>
                    <a:pt x="358" y="130"/>
                  </a:lnTo>
                  <a:lnTo>
                    <a:pt x="278" y="86"/>
                  </a:lnTo>
                  <a:lnTo>
                    <a:pt x="189" y="48"/>
                  </a:lnTo>
                  <a:lnTo>
                    <a:pt x="94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B35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059" name="Freeform 125"/>
            <p:cNvSpPr>
              <a:spLocks/>
            </p:cNvSpPr>
            <p:nvPr/>
          </p:nvSpPr>
          <p:spPr bwMode="auto">
            <a:xfrm>
              <a:off x="4432" y="2435"/>
              <a:ext cx="272" cy="271"/>
            </a:xfrm>
            <a:custGeom>
              <a:avLst/>
              <a:gdLst>
                <a:gd name="T0" fmla="*/ 0 w 816"/>
                <a:gd name="T1" fmla="*/ 0 h 542"/>
                <a:gd name="T2" fmla="*/ 0 w 816"/>
                <a:gd name="T3" fmla="*/ 1 h 542"/>
                <a:gd name="T4" fmla="*/ 0 w 816"/>
                <a:gd name="T5" fmla="*/ 1 h 542"/>
                <a:gd name="T6" fmla="*/ 0 w 816"/>
                <a:gd name="T7" fmla="*/ 1 h 542"/>
                <a:gd name="T8" fmla="*/ 0 w 816"/>
                <a:gd name="T9" fmla="*/ 1 h 542"/>
                <a:gd name="T10" fmla="*/ 0 w 816"/>
                <a:gd name="T11" fmla="*/ 1 h 542"/>
                <a:gd name="T12" fmla="*/ 0 w 816"/>
                <a:gd name="T13" fmla="*/ 1 h 542"/>
                <a:gd name="T14" fmla="*/ 0 w 816"/>
                <a:gd name="T15" fmla="*/ 1 h 542"/>
                <a:gd name="T16" fmla="*/ 0 w 816"/>
                <a:gd name="T17" fmla="*/ 1 h 542"/>
                <a:gd name="T18" fmla="*/ 0 w 816"/>
                <a:gd name="T19" fmla="*/ 1 h 542"/>
                <a:gd name="T20" fmla="*/ 0 w 816"/>
                <a:gd name="T21" fmla="*/ 1 h 542"/>
                <a:gd name="T22" fmla="*/ 0 w 816"/>
                <a:gd name="T23" fmla="*/ 1 h 542"/>
                <a:gd name="T24" fmla="*/ 0 w 816"/>
                <a:gd name="T25" fmla="*/ 1 h 542"/>
                <a:gd name="T26" fmla="*/ 0 w 816"/>
                <a:gd name="T27" fmla="*/ 1 h 542"/>
                <a:gd name="T28" fmla="*/ 0 w 816"/>
                <a:gd name="T29" fmla="*/ 1 h 542"/>
                <a:gd name="T30" fmla="*/ 0 w 816"/>
                <a:gd name="T31" fmla="*/ 2 h 542"/>
                <a:gd name="T32" fmla="*/ 0 w 816"/>
                <a:gd name="T33" fmla="*/ 2 h 542"/>
                <a:gd name="T34" fmla="*/ 0 w 816"/>
                <a:gd name="T35" fmla="*/ 2 h 542"/>
                <a:gd name="T36" fmla="*/ 0 w 816"/>
                <a:gd name="T37" fmla="*/ 2 h 542"/>
                <a:gd name="T38" fmla="*/ 0 w 816"/>
                <a:gd name="T39" fmla="*/ 2 h 542"/>
                <a:gd name="T40" fmla="*/ 0 w 816"/>
                <a:gd name="T41" fmla="*/ 1 h 542"/>
                <a:gd name="T42" fmla="*/ 0 w 816"/>
                <a:gd name="T43" fmla="*/ 1 h 542"/>
                <a:gd name="T44" fmla="*/ 0 w 816"/>
                <a:gd name="T45" fmla="*/ 1 h 542"/>
                <a:gd name="T46" fmla="*/ 0 w 816"/>
                <a:gd name="T47" fmla="*/ 1 h 542"/>
                <a:gd name="T48" fmla="*/ 0 w 816"/>
                <a:gd name="T49" fmla="*/ 1 h 542"/>
                <a:gd name="T50" fmla="*/ 0 w 816"/>
                <a:gd name="T51" fmla="*/ 1 h 542"/>
                <a:gd name="T52" fmla="*/ 0 w 816"/>
                <a:gd name="T53" fmla="*/ 1 h 542"/>
                <a:gd name="T54" fmla="*/ 0 w 816"/>
                <a:gd name="T55" fmla="*/ 1 h 542"/>
                <a:gd name="T56" fmla="*/ 0 w 816"/>
                <a:gd name="T57" fmla="*/ 1 h 542"/>
                <a:gd name="T58" fmla="*/ 0 w 816"/>
                <a:gd name="T59" fmla="*/ 1 h 542"/>
                <a:gd name="T60" fmla="*/ 0 w 816"/>
                <a:gd name="T61" fmla="*/ 1 h 542"/>
                <a:gd name="T62" fmla="*/ 0 w 816"/>
                <a:gd name="T63" fmla="*/ 1 h 542"/>
                <a:gd name="T64" fmla="*/ 0 w 816"/>
                <a:gd name="T65" fmla="*/ 0 h 54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16"/>
                <a:gd name="T100" fmla="*/ 0 h 542"/>
                <a:gd name="T101" fmla="*/ 816 w 816"/>
                <a:gd name="T102" fmla="*/ 542 h 54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16" h="542">
                  <a:moveTo>
                    <a:pt x="292" y="0"/>
                  </a:moveTo>
                  <a:lnTo>
                    <a:pt x="279" y="0"/>
                  </a:lnTo>
                  <a:lnTo>
                    <a:pt x="251" y="4"/>
                  </a:lnTo>
                  <a:lnTo>
                    <a:pt x="209" y="9"/>
                  </a:lnTo>
                  <a:lnTo>
                    <a:pt x="161" y="20"/>
                  </a:lnTo>
                  <a:lnTo>
                    <a:pt x="110" y="33"/>
                  </a:lnTo>
                  <a:lnTo>
                    <a:pt x="63" y="50"/>
                  </a:lnTo>
                  <a:lnTo>
                    <a:pt x="26" y="72"/>
                  </a:lnTo>
                  <a:lnTo>
                    <a:pt x="7" y="99"/>
                  </a:lnTo>
                  <a:lnTo>
                    <a:pt x="0" y="124"/>
                  </a:lnTo>
                  <a:lnTo>
                    <a:pt x="5" y="143"/>
                  </a:lnTo>
                  <a:lnTo>
                    <a:pt x="18" y="153"/>
                  </a:lnTo>
                  <a:lnTo>
                    <a:pt x="38" y="160"/>
                  </a:lnTo>
                  <a:lnTo>
                    <a:pt x="56" y="161"/>
                  </a:lnTo>
                  <a:lnTo>
                    <a:pt x="74" y="162"/>
                  </a:lnTo>
                  <a:lnTo>
                    <a:pt x="89" y="161"/>
                  </a:lnTo>
                  <a:lnTo>
                    <a:pt x="94" y="161"/>
                  </a:lnTo>
                  <a:lnTo>
                    <a:pt x="149" y="261"/>
                  </a:lnTo>
                  <a:lnTo>
                    <a:pt x="154" y="267"/>
                  </a:lnTo>
                  <a:lnTo>
                    <a:pt x="169" y="284"/>
                  </a:lnTo>
                  <a:lnTo>
                    <a:pt x="194" y="306"/>
                  </a:lnTo>
                  <a:lnTo>
                    <a:pt x="230" y="334"/>
                  </a:lnTo>
                  <a:lnTo>
                    <a:pt x="273" y="363"/>
                  </a:lnTo>
                  <a:lnTo>
                    <a:pt x="326" y="391"/>
                  </a:lnTo>
                  <a:lnTo>
                    <a:pt x="385" y="413"/>
                  </a:lnTo>
                  <a:lnTo>
                    <a:pt x="454" y="428"/>
                  </a:lnTo>
                  <a:lnTo>
                    <a:pt x="515" y="439"/>
                  </a:lnTo>
                  <a:lnTo>
                    <a:pt x="564" y="455"/>
                  </a:lnTo>
                  <a:lnTo>
                    <a:pt x="601" y="472"/>
                  </a:lnTo>
                  <a:lnTo>
                    <a:pt x="628" y="490"/>
                  </a:lnTo>
                  <a:lnTo>
                    <a:pt x="645" y="504"/>
                  </a:lnTo>
                  <a:lnTo>
                    <a:pt x="656" y="519"/>
                  </a:lnTo>
                  <a:lnTo>
                    <a:pt x="662" y="528"/>
                  </a:lnTo>
                  <a:lnTo>
                    <a:pt x="663" y="532"/>
                  </a:lnTo>
                  <a:lnTo>
                    <a:pt x="672" y="533"/>
                  </a:lnTo>
                  <a:lnTo>
                    <a:pt x="698" y="538"/>
                  </a:lnTo>
                  <a:lnTo>
                    <a:pt x="732" y="542"/>
                  </a:lnTo>
                  <a:lnTo>
                    <a:pt x="769" y="542"/>
                  </a:lnTo>
                  <a:lnTo>
                    <a:pt x="799" y="534"/>
                  </a:lnTo>
                  <a:lnTo>
                    <a:pt x="816" y="516"/>
                  </a:lnTo>
                  <a:lnTo>
                    <a:pt x="810" y="482"/>
                  </a:lnTo>
                  <a:lnTo>
                    <a:pt x="779" y="432"/>
                  </a:lnTo>
                  <a:lnTo>
                    <a:pt x="741" y="380"/>
                  </a:lnTo>
                  <a:lnTo>
                    <a:pt x="722" y="342"/>
                  </a:lnTo>
                  <a:lnTo>
                    <a:pt x="715" y="315"/>
                  </a:lnTo>
                  <a:lnTo>
                    <a:pt x="711" y="293"/>
                  </a:lnTo>
                  <a:lnTo>
                    <a:pt x="700" y="269"/>
                  </a:lnTo>
                  <a:lnTo>
                    <a:pt x="676" y="240"/>
                  </a:lnTo>
                  <a:lnTo>
                    <a:pt x="628" y="201"/>
                  </a:lnTo>
                  <a:lnTo>
                    <a:pt x="552" y="146"/>
                  </a:lnTo>
                  <a:lnTo>
                    <a:pt x="477" y="92"/>
                  </a:lnTo>
                  <a:lnTo>
                    <a:pt x="440" y="62"/>
                  </a:lnTo>
                  <a:lnTo>
                    <a:pt x="433" y="47"/>
                  </a:lnTo>
                  <a:lnTo>
                    <a:pt x="447" y="49"/>
                  </a:lnTo>
                  <a:lnTo>
                    <a:pt x="471" y="55"/>
                  </a:lnTo>
                  <a:lnTo>
                    <a:pt x="501" y="67"/>
                  </a:lnTo>
                  <a:lnTo>
                    <a:pt x="523" y="77"/>
                  </a:lnTo>
                  <a:lnTo>
                    <a:pt x="535" y="82"/>
                  </a:lnTo>
                  <a:lnTo>
                    <a:pt x="529" y="79"/>
                  </a:lnTo>
                  <a:lnTo>
                    <a:pt x="516" y="69"/>
                  </a:lnTo>
                  <a:lnTo>
                    <a:pt x="497" y="55"/>
                  </a:lnTo>
                  <a:lnTo>
                    <a:pt x="470" y="41"/>
                  </a:lnTo>
                  <a:lnTo>
                    <a:pt x="433" y="25"/>
                  </a:lnTo>
                  <a:lnTo>
                    <a:pt x="392" y="12"/>
                  </a:lnTo>
                  <a:lnTo>
                    <a:pt x="344" y="3"/>
                  </a:lnTo>
                  <a:lnTo>
                    <a:pt x="292" y="0"/>
                  </a:lnTo>
                  <a:close/>
                </a:path>
              </a:pathLst>
            </a:custGeom>
            <a:solidFill>
              <a:srgbClr val="EDA14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060" name="Freeform 126"/>
            <p:cNvSpPr>
              <a:spLocks/>
            </p:cNvSpPr>
            <p:nvPr/>
          </p:nvSpPr>
          <p:spPr bwMode="auto">
            <a:xfrm>
              <a:off x="4449" y="2320"/>
              <a:ext cx="174" cy="133"/>
            </a:xfrm>
            <a:custGeom>
              <a:avLst/>
              <a:gdLst>
                <a:gd name="T0" fmla="*/ 0 w 524"/>
                <a:gd name="T1" fmla="*/ 1 h 266"/>
                <a:gd name="T2" fmla="*/ 0 w 524"/>
                <a:gd name="T3" fmla="*/ 1 h 266"/>
                <a:gd name="T4" fmla="*/ 0 w 524"/>
                <a:gd name="T5" fmla="*/ 1 h 266"/>
                <a:gd name="T6" fmla="*/ 0 w 524"/>
                <a:gd name="T7" fmla="*/ 1 h 266"/>
                <a:gd name="T8" fmla="*/ 0 w 524"/>
                <a:gd name="T9" fmla="*/ 1 h 266"/>
                <a:gd name="T10" fmla="*/ 0 w 524"/>
                <a:gd name="T11" fmla="*/ 1 h 266"/>
                <a:gd name="T12" fmla="*/ 0 w 524"/>
                <a:gd name="T13" fmla="*/ 1 h 266"/>
                <a:gd name="T14" fmla="*/ 0 w 524"/>
                <a:gd name="T15" fmla="*/ 1 h 266"/>
                <a:gd name="T16" fmla="*/ 0 w 524"/>
                <a:gd name="T17" fmla="*/ 1 h 266"/>
                <a:gd name="T18" fmla="*/ 0 w 524"/>
                <a:gd name="T19" fmla="*/ 0 h 266"/>
                <a:gd name="T20" fmla="*/ 0 w 524"/>
                <a:gd name="T21" fmla="*/ 1 h 266"/>
                <a:gd name="T22" fmla="*/ 0 w 524"/>
                <a:gd name="T23" fmla="*/ 1 h 266"/>
                <a:gd name="T24" fmla="*/ 0 w 524"/>
                <a:gd name="T25" fmla="*/ 1 h 266"/>
                <a:gd name="T26" fmla="*/ 0 w 524"/>
                <a:gd name="T27" fmla="*/ 1 h 266"/>
                <a:gd name="T28" fmla="*/ 0 w 524"/>
                <a:gd name="T29" fmla="*/ 1 h 266"/>
                <a:gd name="T30" fmla="*/ 0 w 524"/>
                <a:gd name="T31" fmla="*/ 1 h 266"/>
                <a:gd name="T32" fmla="*/ 0 w 524"/>
                <a:gd name="T33" fmla="*/ 1 h 266"/>
                <a:gd name="T34" fmla="*/ 0 w 524"/>
                <a:gd name="T35" fmla="*/ 1 h 266"/>
                <a:gd name="T36" fmla="*/ 0 w 524"/>
                <a:gd name="T37" fmla="*/ 1 h 266"/>
                <a:gd name="T38" fmla="*/ 0 w 524"/>
                <a:gd name="T39" fmla="*/ 1 h 266"/>
                <a:gd name="T40" fmla="*/ 0 w 524"/>
                <a:gd name="T41" fmla="*/ 1 h 266"/>
                <a:gd name="T42" fmla="*/ 0 w 524"/>
                <a:gd name="T43" fmla="*/ 1 h 266"/>
                <a:gd name="T44" fmla="*/ 0 w 524"/>
                <a:gd name="T45" fmla="*/ 1 h 266"/>
                <a:gd name="T46" fmla="*/ 0 w 524"/>
                <a:gd name="T47" fmla="*/ 1 h 266"/>
                <a:gd name="T48" fmla="*/ 0 w 524"/>
                <a:gd name="T49" fmla="*/ 1 h 266"/>
                <a:gd name="T50" fmla="*/ 0 w 524"/>
                <a:gd name="T51" fmla="*/ 1 h 266"/>
                <a:gd name="T52" fmla="*/ 0 w 524"/>
                <a:gd name="T53" fmla="*/ 1 h 266"/>
                <a:gd name="T54" fmla="*/ 0 w 524"/>
                <a:gd name="T55" fmla="*/ 1 h 266"/>
                <a:gd name="T56" fmla="*/ 0 w 524"/>
                <a:gd name="T57" fmla="*/ 1 h 266"/>
                <a:gd name="T58" fmla="*/ 0 w 524"/>
                <a:gd name="T59" fmla="*/ 1 h 266"/>
                <a:gd name="T60" fmla="*/ 0 w 524"/>
                <a:gd name="T61" fmla="*/ 1 h 266"/>
                <a:gd name="T62" fmla="*/ 0 w 524"/>
                <a:gd name="T63" fmla="*/ 1 h 266"/>
                <a:gd name="T64" fmla="*/ 0 w 524"/>
                <a:gd name="T65" fmla="*/ 1 h 26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24"/>
                <a:gd name="T100" fmla="*/ 0 h 266"/>
                <a:gd name="T101" fmla="*/ 524 w 524"/>
                <a:gd name="T102" fmla="*/ 266 h 26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24" h="266">
                  <a:moveTo>
                    <a:pt x="522" y="265"/>
                  </a:moveTo>
                  <a:lnTo>
                    <a:pt x="522" y="261"/>
                  </a:lnTo>
                  <a:lnTo>
                    <a:pt x="524" y="250"/>
                  </a:lnTo>
                  <a:lnTo>
                    <a:pt x="524" y="231"/>
                  </a:lnTo>
                  <a:lnTo>
                    <a:pt x="522" y="208"/>
                  </a:lnTo>
                  <a:lnTo>
                    <a:pt x="515" y="174"/>
                  </a:lnTo>
                  <a:lnTo>
                    <a:pt x="505" y="136"/>
                  </a:lnTo>
                  <a:lnTo>
                    <a:pt x="487" y="89"/>
                  </a:lnTo>
                  <a:lnTo>
                    <a:pt x="460" y="37"/>
                  </a:lnTo>
                  <a:lnTo>
                    <a:pt x="414" y="0"/>
                  </a:lnTo>
                  <a:lnTo>
                    <a:pt x="352" y="1"/>
                  </a:lnTo>
                  <a:lnTo>
                    <a:pt x="275" y="30"/>
                  </a:lnTo>
                  <a:lnTo>
                    <a:pt x="198" y="77"/>
                  </a:lnTo>
                  <a:lnTo>
                    <a:pt x="121" y="129"/>
                  </a:lnTo>
                  <a:lnTo>
                    <a:pt x="59" y="180"/>
                  </a:lnTo>
                  <a:lnTo>
                    <a:pt x="16" y="218"/>
                  </a:lnTo>
                  <a:lnTo>
                    <a:pt x="0" y="234"/>
                  </a:lnTo>
                  <a:lnTo>
                    <a:pt x="7" y="229"/>
                  </a:lnTo>
                  <a:lnTo>
                    <a:pt x="28" y="221"/>
                  </a:lnTo>
                  <a:lnTo>
                    <a:pt x="59" y="208"/>
                  </a:lnTo>
                  <a:lnTo>
                    <a:pt x="100" y="196"/>
                  </a:lnTo>
                  <a:lnTo>
                    <a:pt x="145" y="184"/>
                  </a:lnTo>
                  <a:lnTo>
                    <a:pt x="195" y="178"/>
                  </a:lnTo>
                  <a:lnTo>
                    <a:pt x="243" y="178"/>
                  </a:lnTo>
                  <a:lnTo>
                    <a:pt x="289" y="188"/>
                  </a:lnTo>
                  <a:lnTo>
                    <a:pt x="332" y="202"/>
                  </a:lnTo>
                  <a:lnTo>
                    <a:pt x="376" y="218"/>
                  </a:lnTo>
                  <a:lnTo>
                    <a:pt x="415" y="231"/>
                  </a:lnTo>
                  <a:lnTo>
                    <a:pt x="452" y="246"/>
                  </a:lnTo>
                  <a:lnTo>
                    <a:pt x="481" y="256"/>
                  </a:lnTo>
                  <a:lnTo>
                    <a:pt x="505" y="264"/>
                  </a:lnTo>
                  <a:lnTo>
                    <a:pt x="518" y="266"/>
                  </a:lnTo>
                  <a:lnTo>
                    <a:pt x="522" y="265"/>
                  </a:lnTo>
                  <a:close/>
                </a:path>
              </a:pathLst>
            </a:custGeom>
            <a:solidFill>
              <a:srgbClr val="EDA14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9939" name="Text Box 125"/>
          <p:cNvSpPr txBox="1">
            <a:spLocks noChangeArrowheads="1"/>
          </p:cNvSpPr>
          <p:nvPr/>
        </p:nvSpPr>
        <p:spPr bwMode="auto">
          <a:xfrm>
            <a:off x="1692275" y="2060575"/>
            <a:ext cx="5975350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4800"/>
          </a:p>
          <a:p>
            <a:pPr>
              <a:spcBef>
                <a:spcPct val="50000"/>
              </a:spcBef>
            </a:pPr>
            <a:r>
              <a:rPr lang="ru-RU" sz="4800"/>
              <a:t>№ 1569, 1573, 1564(в,г)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19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8001000" cy="3024188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endParaRPr lang="ru-RU" sz="2000" i="1" smtClean="0">
              <a:solidFill>
                <a:srgbClr val="000066"/>
              </a:solidFill>
              <a:latin typeface="Comic Sans MS" pitchFamily="66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ru-RU" sz="2000" i="1" smtClean="0">
              <a:solidFill>
                <a:srgbClr val="000066"/>
              </a:solidFill>
              <a:latin typeface="Comic Sans MS" pitchFamily="66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5400" b="1" i="1" smtClean="0">
                <a:solidFill>
                  <a:srgbClr val="000066"/>
                </a:solidFill>
                <a:latin typeface="Comic Sans MS" pitchFamily="66" charset="0"/>
              </a:rPr>
              <a:t>СПАСИБО!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5400" b="1" i="1" smtClean="0">
                <a:solidFill>
                  <a:srgbClr val="000066"/>
                </a:solidFill>
                <a:latin typeface="Comic Sans MS" pitchFamily="66" charset="0"/>
              </a:rPr>
              <a:t> БЫЛО ПРИЯТНО С ВАМИ РАБОТАТЬ!!!</a:t>
            </a:r>
          </a:p>
        </p:txBody>
      </p:sp>
      <p:pic>
        <p:nvPicPr>
          <p:cNvPr id="392195" name="Picture 3" descr="278_89"/>
          <p:cNvPicPr>
            <a:picLocks noChangeAspect="1" noChangeArrowheads="1" noCrop="1"/>
          </p:cNvPicPr>
          <p:nvPr/>
        </p:nvPicPr>
        <p:blipFill>
          <a:blip r:embed="rId2">
            <a:lum bright="-30000" contrast="48000"/>
          </a:blip>
          <a:srcRect/>
          <a:stretch>
            <a:fillRect/>
          </a:stretch>
        </p:blipFill>
        <p:spPr bwMode="auto">
          <a:xfrm>
            <a:off x="2555875" y="3068638"/>
            <a:ext cx="3671888" cy="352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92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92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92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92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92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92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2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92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219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4" descr="image049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2000" contrast="12000"/>
          </a:blip>
          <a:srcRect/>
          <a:stretch>
            <a:fillRect/>
          </a:stretch>
        </p:blipFill>
        <p:spPr>
          <a:xfrm>
            <a:off x="9612313" y="3573463"/>
            <a:ext cx="1228725" cy="1066800"/>
          </a:xfrm>
        </p:spPr>
      </p:pic>
      <p:sp>
        <p:nvSpPr>
          <p:cNvPr id="20482" name="Text Box 4"/>
          <p:cNvSpPr txBox="1">
            <a:spLocks noChangeArrowheads="1"/>
          </p:cNvSpPr>
          <p:nvPr/>
        </p:nvSpPr>
        <p:spPr bwMode="auto">
          <a:xfrm>
            <a:off x="1763713" y="333375"/>
            <a:ext cx="5545137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>
                <a:solidFill>
                  <a:srgbClr val="0000FF"/>
                </a:solidFill>
              </a:rPr>
              <a:t>Путешествуем на автобусе</a:t>
            </a:r>
          </a:p>
        </p:txBody>
      </p:sp>
      <p:pic>
        <p:nvPicPr>
          <p:cNvPr id="20483" name="Picture 5" descr="автобус-британия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76375" y="1646238"/>
            <a:ext cx="6767513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571500"/>
            <a:ext cx="7499350" cy="1214438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24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Одной из главных достопримечательностей Великобритании является:</a:t>
            </a:r>
          </a:p>
        </p:txBody>
      </p:sp>
      <p:sp>
        <p:nvSpPr>
          <p:cNvPr id="21506" name="Text Box 7"/>
          <p:cNvSpPr txBox="1">
            <a:spLocks noChangeArrowheads="1"/>
          </p:cNvSpPr>
          <p:nvPr/>
        </p:nvSpPr>
        <p:spPr bwMode="auto">
          <a:xfrm>
            <a:off x="1619250" y="2276475"/>
            <a:ext cx="6553200" cy="201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arenR"/>
            </a:pPr>
            <a:r>
              <a:rPr lang="ru-RU"/>
              <a:t>0,7(6у-5)=0,4(у-3)      -    Е</a:t>
            </a:r>
          </a:p>
          <a:p>
            <a:pPr marL="342900" indent="-342900">
              <a:spcBef>
                <a:spcPct val="50000"/>
              </a:spcBef>
              <a:buFontTx/>
              <a:buAutoNum type="arabicParenR"/>
            </a:pPr>
            <a:r>
              <a:rPr lang="ru-RU"/>
              <a:t>3х+2х-9=26                -    Н</a:t>
            </a:r>
          </a:p>
          <a:p>
            <a:pPr marL="342900" indent="-342900">
              <a:spcBef>
                <a:spcPct val="50000"/>
              </a:spcBef>
              <a:buFontTx/>
              <a:buAutoNum type="arabicParenR"/>
            </a:pPr>
            <a:r>
              <a:rPr lang="ru-RU"/>
              <a:t>10х-22=28                  -    Г</a:t>
            </a:r>
          </a:p>
          <a:p>
            <a:pPr marL="342900" indent="-342900">
              <a:spcBef>
                <a:spcPct val="50000"/>
              </a:spcBef>
              <a:buFontTx/>
              <a:buAutoNum type="arabicParenR"/>
            </a:pPr>
            <a:r>
              <a:rPr lang="ru-RU"/>
              <a:t>2х+4=6                       -    Б</a:t>
            </a:r>
          </a:p>
          <a:p>
            <a:pPr marL="342900" indent="-342900">
              <a:spcBef>
                <a:spcPct val="50000"/>
              </a:spcBef>
              <a:buFontTx/>
              <a:buAutoNum type="arabicParenR"/>
            </a:pPr>
            <a:r>
              <a:rPr lang="ru-RU" baseline="30000"/>
              <a:t>3</a:t>
            </a:r>
            <a:r>
              <a:rPr lang="ru-RU"/>
              <a:t>/</a:t>
            </a:r>
            <a:r>
              <a:rPr lang="ru-RU" baseline="-25000"/>
              <a:t>7 </a:t>
            </a:r>
            <a:r>
              <a:rPr lang="ru-RU"/>
              <a:t>- </a:t>
            </a:r>
            <a:r>
              <a:rPr lang="ru-RU" baseline="30000"/>
              <a:t>1</a:t>
            </a:r>
            <a:r>
              <a:rPr lang="ru-RU"/>
              <a:t>/</a:t>
            </a:r>
            <a:r>
              <a:rPr lang="ru-RU" baseline="-25000"/>
              <a:t>4</a:t>
            </a:r>
            <a:r>
              <a:rPr lang="ru-RU"/>
              <a:t>х=5</a:t>
            </a:r>
            <a:r>
              <a:rPr lang="ru-RU" baseline="30000"/>
              <a:t>3</a:t>
            </a:r>
            <a:r>
              <a:rPr lang="ru-RU"/>
              <a:t>/</a:t>
            </a:r>
            <a:r>
              <a:rPr lang="ru-RU" baseline="-25000"/>
              <a:t>7 </a:t>
            </a:r>
            <a:r>
              <a:rPr lang="ru-RU"/>
              <a:t>- 4х          -    И</a:t>
            </a:r>
          </a:p>
        </p:txBody>
      </p:sp>
      <p:graphicFrame>
        <p:nvGraphicFramePr>
          <p:cNvPr id="21538" name="Group 34"/>
          <p:cNvGraphicFramePr>
            <a:graphicFrameLocks noGrp="1"/>
          </p:cNvGraphicFramePr>
          <p:nvPr/>
        </p:nvGraphicFramePr>
        <p:xfrm>
          <a:off x="1835150" y="4797425"/>
          <a:ext cx="5424488" cy="1095375"/>
        </p:xfrm>
        <a:graphic>
          <a:graphicData uri="http://schemas.openxmlformats.org/drawingml/2006/table">
            <a:tbl>
              <a:tblPr/>
              <a:tblGrid>
                <a:gridCol w="649288"/>
                <a:gridCol w="900112"/>
                <a:gridCol w="776288"/>
                <a:gridCol w="773112"/>
                <a:gridCol w="646113"/>
                <a:gridCol w="903287"/>
                <a:gridCol w="776288"/>
              </a:tblGrid>
              <a:tr h="547688"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1 </a:t>
                      </a:r>
                      <a:r>
                        <a:rPr kumimoji="0" lang="ru-RU" sz="2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1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/</a:t>
                      </a:r>
                      <a:r>
                        <a:rPr kumimoji="0" lang="ru-RU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23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/</a:t>
                      </a:r>
                      <a:r>
                        <a:rPr kumimoji="0" lang="ru-RU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38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7688"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9" descr="биг-бен-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3350" y="1196975"/>
            <a:ext cx="7056438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Text Box 3"/>
          <p:cNvSpPr txBox="1">
            <a:spLocks noChangeArrowheads="1"/>
          </p:cNvSpPr>
          <p:nvPr/>
        </p:nvSpPr>
        <p:spPr bwMode="auto">
          <a:xfrm>
            <a:off x="1619250" y="260350"/>
            <a:ext cx="66976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>
                <a:solidFill>
                  <a:srgbClr val="0000FF"/>
                </a:solidFill>
              </a:rPr>
              <a:t>Башня Биг-Бен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WordArt 3"/>
          <p:cNvSpPr>
            <a:spLocks noChangeArrowheads="1" noChangeShapeType="1" noTextEdit="1"/>
          </p:cNvSpPr>
          <p:nvPr/>
        </p:nvSpPr>
        <p:spPr bwMode="auto">
          <a:xfrm>
            <a:off x="192088" y="249238"/>
            <a:ext cx="8856662" cy="8937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>
              <a:ln w="9525">
                <a:solidFill>
                  <a:srgbClr val="800000"/>
                </a:solidFill>
                <a:round/>
                <a:headEnd/>
                <a:tailEnd/>
              </a:ln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3554" name="WordArt 4"/>
          <p:cNvSpPr>
            <a:spLocks noChangeArrowheads="1" noChangeShapeType="1" noTextEdit="1"/>
          </p:cNvSpPr>
          <p:nvPr/>
        </p:nvSpPr>
        <p:spPr bwMode="auto">
          <a:xfrm>
            <a:off x="3343275" y="3992563"/>
            <a:ext cx="2519363" cy="482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b="1" kern="10">
              <a:ln w="19050">
                <a:solidFill>
                  <a:srgbClr val="8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23555" name="Picture 16" descr="биг-бен-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8888" y="692150"/>
            <a:ext cx="365760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6" name="Text Box 18"/>
          <p:cNvSpPr txBox="1">
            <a:spLocks noChangeArrowheads="1"/>
          </p:cNvSpPr>
          <p:nvPr/>
        </p:nvSpPr>
        <p:spPr bwMode="auto">
          <a:xfrm>
            <a:off x="5219700" y="836613"/>
            <a:ext cx="3600450" cy="532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/>
              <a:t>Несмотря на то, что Биг-Бен – это название самого крупного колокола в часах, его применяют и к башне, на которой находятся знаменитые часы. Наверное, не стоит считать это заблуждением, ведь название Биг-Бен широко используется во всем мире.</a:t>
            </a:r>
            <a:br>
              <a:rPr lang="ru-RU" sz="2400"/>
            </a:br>
            <a:r>
              <a:rPr lang="ru-RU" sz="1400"/>
              <a:t/>
            </a:r>
            <a:br>
              <a:rPr lang="ru-RU" sz="1400"/>
            </a:b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4" descr="биг-бен-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3350" y="620713"/>
            <a:ext cx="3816350" cy="505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8" name="Text Box 5"/>
          <p:cNvSpPr txBox="1">
            <a:spLocks noChangeArrowheads="1"/>
          </p:cNvSpPr>
          <p:nvPr/>
        </p:nvSpPr>
        <p:spPr bwMode="auto">
          <a:xfrm>
            <a:off x="5867400" y="765175"/>
            <a:ext cx="26654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4579" name="Text Box 6"/>
          <p:cNvSpPr txBox="1">
            <a:spLocks noChangeArrowheads="1"/>
          </p:cNvSpPr>
          <p:nvPr/>
        </p:nvSpPr>
        <p:spPr bwMode="auto">
          <a:xfrm>
            <a:off x="6156325" y="765175"/>
            <a:ext cx="2592388" cy="498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/>
              <a:t>Высота лондонской башни с часами – 96 метров, а сами часы расположены на расстоянии 55 метров от земли. Башня Биг-Бен является третьей по высоте в мире башней с часами. Диаметр циферблата часов, которые когда-то считались самыми большими часами в мире, составляет 7 метров, длина часовой и минутной стрелок – 2,7 и 4,2 метра. Знаменитые часы Биг-Бен были запущены более чем 150 лет назад, в 1859 году.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5"/>
          <p:cNvSpPr>
            <a:spLocks noChangeArrowheads="1"/>
          </p:cNvSpPr>
          <p:nvPr/>
        </p:nvSpPr>
        <p:spPr bwMode="auto">
          <a:xfrm>
            <a:off x="-88900" y="1190625"/>
            <a:ext cx="9323388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orbel" pitchFamily="34" charset="0"/>
            </a:endParaRPr>
          </a:p>
        </p:txBody>
      </p:sp>
      <p:sp>
        <p:nvSpPr>
          <p:cNvPr id="25602" name="Rectangle 15"/>
          <p:cNvSpPr>
            <a:spLocks noChangeArrowheads="1"/>
          </p:cNvSpPr>
          <p:nvPr/>
        </p:nvSpPr>
        <p:spPr bwMode="auto">
          <a:xfrm>
            <a:off x="-88900" y="4646613"/>
            <a:ext cx="282575" cy="102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100"/>
              <a:t/>
            </a:r>
            <a:br>
              <a:rPr lang="ru-RU" sz="1100"/>
            </a:br>
            <a:endParaRPr lang="ru-RU"/>
          </a:p>
          <a:p>
            <a:pPr eaLnBrk="0" hangingPunct="0"/>
            <a:r>
              <a:rPr lang="ru-RU" sz="1400">
                <a:cs typeface="Times New Roman" pitchFamily="18" charset="0"/>
              </a:rPr>
              <a:t>. </a:t>
            </a:r>
            <a:endParaRPr lang="ru-RU" sz="1100"/>
          </a:p>
          <a:p>
            <a:pPr eaLnBrk="0" hangingPunct="0"/>
            <a:endParaRPr lang="ru-RU"/>
          </a:p>
        </p:txBody>
      </p:sp>
      <p:pic>
        <p:nvPicPr>
          <p:cNvPr id="25603" name="Picture 11" descr="аттракцион-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6013" y="1341438"/>
            <a:ext cx="7559675" cy="504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4" name="Text Box 14"/>
          <p:cNvSpPr txBox="1">
            <a:spLocks noChangeArrowheads="1"/>
          </p:cNvSpPr>
          <p:nvPr/>
        </p:nvSpPr>
        <p:spPr bwMode="auto">
          <a:xfrm>
            <a:off x="1619250" y="333375"/>
            <a:ext cx="61928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>
                <a:solidFill>
                  <a:srgbClr val="0000FF"/>
                </a:solidFill>
              </a:rPr>
              <a:t>Парк аттракционов- Карусель</a:t>
            </a:r>
          </a:p>
        </p:txBody>
      </p:sp>
      <p:pic>
        <p:nvPicPr>
          <p:cNvPr id="25605" name="Picture 2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2000" contrast="24000"/>
          </a:blip>
          <a:srcRect/>
          <a:stretch>
            <a:fillRect/>
          </a:stretch>
        </p:blipFill>
        <p:spPr bwMode="auto">
          <a:xfrm>
            <a:off x="539750" y="908050"/>
            <a:ext cx="1366838" cy="136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2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ECD5C5"/>
              </a:clrFrom>
              <a:clrTo>
                <a:srgbClr val="ECD5C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9675" y="1412875"/>
            <a:ext cx="1584325" cy="144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7" name="Picture 19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5">
            <a:clrChange>
              <a:clrFrom>
                <a:srgbClr val="E9D6C5"/>
              </a:clrFrom>
              <a:clrTo>
                <a:srgbClr val="E9D6C5">
                  <a:alpha val="0"/>
                </a:srgbClr>
              </a:clrTo>
            </a:clrChange>
            <a:lum bright="6000" contrast="84000"/>
          </a:blip>
          <a:srcRect l="6354" t="4967"/>
          <a:stretch>
            <a:fillRect/>
          </a:stretch>
        </p:blipFill>
        <p:spPr>
          <a:xfrm>
            <a:off x="900113" y="5516563"/>
            <a:ext cx="792162" cy="954087"/>
          </a:xfrm>
        </p:spPr>
      </p:pic>
      <p:pic>
        <p:nvPicPr>
          <p:cNvPr id="25608" name="Picture 23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ECCEB6"/>
              </a:clrFrom>
              <a:clrTo>
                <a:srgbClr val="ECCEB6">
                  <a:alpha val="0"/>
                </a:srgbClr>
              </a:clrTo>
            </a:clrChange>
            <a:lum contrast="42000"/>
          </a:blip>
          <a:srcRect/>
          <a:stretch>
            <a:fillRect/>
          </a:stretch>
        </p:blipFill>
        <p:spPr bwMode="auto">
          <a:xfrm>
            <a:off x="6443663" y="260350"/>
            <a:ext cx="1008062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2000" contrast="24000"/>
          </a:blip>
          <a:srcRect/>
          <a:stretch>
            <a:fillRect/>
          </a:stretch>
        </p:blipFill>
        <p:spPr bwMode="auto">
          <a:xfrm>
            <a:off x="1187450" y="5013325"/>
            <a:ext cx="1366838" cy="136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6" name="Picture 2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2000" contrast="24000"/>
          </a:blip>
          <a:srcRect/>
          <a:stretch>
            <a:fillRect/>
          </a:stretch>
        </p:blipFill>
        <p:spPr bwMode="auto">
          <a:xfrm>
            <a:off x="6804025" y="2205038"/>
            <a:ext cx="1150938" cy="115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2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2000" contrast="24000"/>
          </a:blip>
          <a:srcRect/>
          <a:stretch>
            <a:fillRect/>
          </a:stretch>
        </p:blipFill>
        <p:spPr bwMode="auto">
          <a:xfrm>
            <a:off x="2268538" y="2060575"/>
            <a:ext cx="1222375" cy="122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2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2000" contrast="24000"/>
          </a:blip>
          <a:srcRect/>
          <a:stretch>
            <a:fillRect/>
          </a:stretch>
        </p:blipFill>
        <p:spPr bwMode="auto">
          <a:xfrm>
            <a:off x="5580063" y="476250"/>
            <a:ext cx="1223962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2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2000" contrast="24000"/>
          </a:blip>
          <a:srcRect/>
          <a:stretch>
            <a:fillRect/>
          </a:stretch>
        </p:blipFill>
        <p:spPr bwMode="auto">
          <a:xfrm>
            <a:off x="1116013" y="333375"/>
            <a:ext cx="1366837" cy="136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Picture 2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ECCEB6"/>
              </a:clrFrom>
              <a:clrTo>
                <a:srgbClr val="ECCEB6">
                  <a:alpha val="0"/>
                </a:srgbClr>
              </a:clrTo>
            </a:clrChange>
            <a:lum contrast="42000"/>
          </a:blip>
          <a:srcRect/>
          <a:stretch>
            <a:fillRect/>
          </a:stretch>
        </p:blipFill>
        <p:spPr bwMode="auto">
          <a:xfrm>
            <a:off x="7019925" y="549275"/>
            <a:ext cx="1008063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1" name="Picture 2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ECCEB6"/>
              </a:clrFrom>
              <a:clrTo>
                <a:srgbClr val="ECCEB6">
                  <a:alpha val="0"/>
                </a:srgbClr>
              </a:clrTo>
            </a:clrChange>
            <a:lum contrast="42000"/>
          </a:blip>
          <a:srcRect/>
          <a:stretch>
            <a:fillRect/>
          </a:stretch>
        </p:blipFill>
        <p:spPr bwMode="auto">
          <a:xfrm>
            <a:off x="7596188" y="5157788"/>
            <a:ext cx="1008062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2" name="Picture 2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ECD5C5"/>
              </a:clrFrom>
              <a:clrTo>
                <a:srgbClr val="ECD5C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40650" y="3716338"/>
            <a:ext cx="1152525" cy="1049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3" name="Picture 2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ECD5C5"/>
              </a:clrFrom>
              <a:clrTo>
                <a:srgbClr val="ECD5C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11863" y="5229225"/>
            <a:ext cx="1225550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4" name="Picture 2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ECD5C5"/>
              </a:clrFrom>
              <a:clrTo>
                <a:srgbClr val="ECD5C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87675" y="5157788"/>
            <a:ext cx="1223963" cy="1112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5" name="Picture 2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ECD5C5"/>
              </a:clrFrom>
              <a:clrTo>
                <a:srgbClr val="ECD5C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95738" y="3716338"/>
            <a:ext cx="1223962" cy="1112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6" name="Picture 2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ECD5C5"/>
              </a:clrFrom>
              <a:clrTo>
                <a:srgbClr val="ECD5C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16013" y="3573463"/>
            <a:ext cx="1368425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7" name="Picture 2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ECD5C5"/>
              </a:clrFrom>
              <a:clrTo>
                <a:srgbClr val="ECD5C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19700" y="2205038"/>
            <a:ext cx="1296988" cy="1179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8" name="Picture 2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ECD5C5"/>
              </a:clrFrom>
              <a:clrTo>
                <a:srgbClr val="ECD5C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95738" y="476250"/>
            <a:ext cx="1368425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9" name="Picture 2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ECCEB6"/>
              </a:clrFrom>
              <a:clrTo>
                <a:srgbClr val="ECCEB6">
                  <a:alpha val="0"/>
                </a:srgbClr>
              </a:clrTo>
            </a:clrChange>
            <a:lum contrast="42000"/>
          </a:blip>
          <a:srcRect/>
          <a:stretch>
            <a:fillRect/>
          </a:stretch>
        </p:blipFill>
        <p:spPr bwMode="auto">
          <a:xfrm>
            <a:off x="2700338" y="476250"/>
            <a:ext cx="1008062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40" name="Picture 2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ECCEB6"/>
              </a:clrFrom>
              <a:clrTo>
                <a:srgbClr val="ECCEB6">
                  <a:alpha val="0"/>
                </a:srgbClr>
              </a:clrTo>
            </a:clrChange>
            <a:lum contrast="42000"/>
          </a:blip>
          <a:srcRect/>
          <a:stretch>
            <a:fillRect/>
          </a:stretch>
        </p:blipFill>
        <p:spPr bwMode="auto">
          <a:xfrm>
            <a:off x="1116013" y="2133600"/>
            <a:ext cx="1008062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41" name="Picture 2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ECCEB6"/>
              </a:clrFrom>
              <a:clrTo>
                <a:srgbClr val="ECCEB6">
                  <a:alpha val="0"/>
                </a:srgbClr>
              </a:clrTo>
            </a:clrChange>
            <a:lum contrast="42000"/>
          </a:blip>
          <a:srcRect/>
          <a:stretch>
            <a:fillRect/>
          </a:stretch>
        </p:blipFill>
        <p:spPr bwMode="auto">
          <a:xfrm>
            <a:off x="2627313" y="3573463"/>
            <a:ext cx="116205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42" name="Picture 2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ECCEB6"/>
              </a:clrFrom>
              <a:clrTo>
                <a:srgbClr val="ECCEB6">
                  <a:alpha val="0"/>
                </a:srgbClr>
              </a:clrTo>
            </a:clrChange>
            <a:lum contrast="42000"/>
          </a:blip>
          <a:srcRect/>
          <a:stretch>
            <a:fillRect/>
          </a:stretch>
        </p:blipFill>
        <p:spPr bwMode="auto">
          <a:xfrm>
            <a:off x="4572000" y="5157788"/>
            <a:ext cx="1008063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43" name="Picture 19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E9D6C5"/>
              </a:clrFrom>
              <a:clrTo>
                <a:srgbClr val="E9D6C5">
                  <a:alpha val="0"/>
                </a:srgbClr>
              </a:clrTo>
            </a:clrChange>
            <a:lum bright="6000" contrast="84000"/>
          </a:blip>
          <a:srcRect l="6354" t="4967"/>
          <a:stretch>
            <a:fillRect/>
          </a:stretch>
        </p:blipFill>
        <p:spPr bwMode="auto">
          <a:xfrm>
            <a:off x="8172450" y="620713"/>
            <a:ext cx="792163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44" name="Picture 19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E9D6C5"/>
              </a:clrFrom>
              <a:clrTo>
                <a:srgbClr val="E9D6C5">
                  <a:alpha val="0"/>
                </a:srgbClr>
              </a:clrTo>
            </a:clrChange>
            <a:lum bright="6000" contrast="84000"/>
          </a:blip>
          <a:srcRect l="6354" t="4967"/>
          <a:stretch>
            <a:fillRect/>
          </a:stretch>
        </p:blipFill>
        <p:spPr bwMode="auto">
          <a:xfrm>
            <a:off x="4067175" y="2276475"/>
            <a:ext cx="792163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45" name="Picture 19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E9D6C5"/>
              </a:clrFrom>
              <a:clrTo>
                <a:srgbClr val="E9D6C5">
                  <a:alpha val="0"/>
                </a:srgbClr>
              </a:clrTo>
            </a:clrChange>
            <a:lum bright="6000" contrast="84000"/>
          </a:blip>
          <a:srcRect l="6354" t="4967"/>
          <a:stretch>
            <a:fillRect/>
          </a:stretch>
        </p:blipFill>
        <p:spPr bwMode="auto">
          <a:xfrm>
            <a:off x="8101013" y="2276475"/>
            <a:ext cx="792162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46" name="Picture 19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E9D6C5"/>
              </a:clrFrom>
              <a:clrTo>
                <a:srgbClr val="E9D6C5">
                  <a:alpha val="0"/>
                </a:srgbClr>
              </a:clrTo>
            </a:clrChange>
            <a:lum bright="6000" contrast="84000"/>
          </a:blip>
          <a:srcRect l="6354" t="4967"/>
          <a:stretch>
            <a:fillRect/>
          </a:stretch>
        </p:blipFill>
        <p:spPr bwMode="auto">
          <a:xfrm>
            <a:off x="6877050" y="3789363"/>
            <a:ext cx="792163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47" name="Picture 2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2000" contrast="24000"/>
          </a:blip>
          <a:srcRect/>
          <a:stretch>
            <a:fillRect/>
          </a:stretch>
        </p:blipFill>
        <p:spPr bwMode="auto">
          <a:xfrm>
            <a:off x="5435600" y="3716338"/>
            <a:ext cx="1222375" cy="122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488</TotalTime>
  <Words>707</Words>
  <Application>Microsoft Office PowerPoint</Application>
  <PresentationFormat>Экран (4:3)</PresentationFormat>
  <Paragraphs>116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Шаблон оформления</vt:lpstr>
      </vt:variant>
      <vt:variant>
        <vt:i4>10</vt:i4>
      </vt:variant>
      <vt:variant>
        <vt:lpstr>Заголовки слайдов</vt:lpstr>
      </vt:variant>
      <vt:variant>
        <vt:i4>23</vt:i4>
      </vt:variant>
    </vt:vector>
  </HeadingPairs>
  <TitlesOfParts>
    <vt:vector size="43" baseType="lpstr">
      <vt:lpstr>Arial</vt:lpstr>
      <vt:lpstr>Corbel</vt:lpstr>
      <vt:lpstr>Wingdings 2</vt:lpstr>
      <vt:lpstr>Verdana</vt:lpstr>
      <vt:lpstr>Calibri</vt:lpstr>
      <vt:lpstr>Gill Sans MT</vt:lpstr>
      <vt:lpstr>Times New Roman</vt:lpstr>
      <vt:lpstr>Comic Sans MS</vt:lpstr>
      <vt:lpstr>Lucida Console</vt:lpstr>
      <vt:lpstr>Book Antiqua</vt:lpstr>
      <vt:lpstr>Солнцестояние</vt:lpstr>
      <vt:lpstr>Солнцестояние</vt:lpstr>
      <vt:lpstr>Солнцестояние</vt:lpstr>
      <vt:lpstr>Солнцестояние</vt:lpstr>
      <vt:lpstr>Солнцестояние</vt:lpstr>
      <vt:lpstr>Солнцестояние</vt:lpstr>
      <vt:lpstr>Солнцестояние</vt:lpstr>
      <vt:lpstr>Солнцестояние</vt:lpstr>
      <vt:lpstr>Солнцестояние</vt:lpstr>
      <vt:lpstr>Солнцестояние</vt:lpstr>
      <vt:lpstr>Устный счет</vt:lpstr>
      <vt:lpstr>Слайд 2</vt:lpstr>
      <vt:lpstr>Слайд 3</vt:lpstr>
      <vt:lpstr>Одной из главных достопримечательностей Великобритании является:</vt:lpstr>
      <vt:lpstr>Слайд 5</vt:lpstr>
      <vt:lpstr>Слайд 6</vt:lpstr>
      <vt:lpstr>Слайд 7</vt:lpstr>
      <vt:lpstr>Слайд 8</vt:lpstr>
      <vt:lpstr>Слайд 9</vt:lpstr>
      <vt:lpstr>Достопримечательности Великобритании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Какой из отрезков больше и на сколько?</dc:title>
  <dc:creator>1</dc:creator>
  <cp:lastModifiedBy>Катюша</cp:lastModifiedBy>
  <cp:revision>32</cp:revision>
  <dcterms:created xsi:type="dcterms:W3CDTF">2013-01-20T06:17:19Z</dcterms:created>
  <dcterms:modified xsi:type="dcterms:W3CDTF">2017-09-16T17:08:20Z</dcterms:modified>
</cp:coreProperties>
</file>