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85" r:id="rId4"/>
    <p:sldId id="256" r:id="rId5"/>
    <p:sldId id="257" r:id="rId6"/>
    <p:sldId id="258" r:id="rId7"/>
    <p:sldId id="259" r:id="rId8"/>
    <p:sldId id="262" r:id="rId9"/>
    <p:sldId id="263" r:id="rId10"/>
    <p:sldId id="264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797" autoAdjust="0"/>
  </p:normalViewPr>
  <p:slideViewPr>
    <p:cSldViewPr>
      <p:cViewPr varScale="1">
        <p:scale>
          <a:sx n="84" d="100"/>
          <a:sy n="84" d="100"/>
        </p:scale>
        <p:origin x="-6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ACD5B-174D-49F7-836C-11C65F52A22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47A8B-E1EF-494D-8A02-71064EB8E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1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проверяет умение обучающихся безошибочно (без пропусков и искажений букв) и аккуратно списывать предложения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неосложненного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текста. Успешное выполнение задания опирается на навык чтения (адекватное зрительное восприятие информации, содержащейся в предъявляемом тексте) как одного из видов речевой деятельности. Наряду с предметным умением проверяется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регулятивных универсальных учебных действий (адекватно самостоятельно оценивать правильность выполнения действия и вносить необходимые коррективы – осуществлять самоконтроль).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2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предполагает знание букв русского алфавита и их последовательности, проверяет умение обучающихся пользоваться алфавитом для упорядочивания слов, проверяет владение познавательным универсальным учебным действием – использование алфавита для поиска нужной информации в словаре.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глухости–звонкости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4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мягкости–твердости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5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предполагает анализ слоговой структуры слова, владение учебно-языковым умением делить слова на слоги; выявляет владение познавательным универсальным учебным действием – построением логической цепи рассуждений.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6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правописное умение обучающихся распознавать место переноса слова (опознавательное умение), а также владение познавательным универсальным учебным действием – построением логической цепи рассуждений.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7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учебно-языковое синтаксическое умение составлять предложение из слов, устанавливая между ними связь по вопросам, а также правописное умение употреблять прописную букву в начале предложения и ставить пунктуационный знак в конце предложения.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3"/>
          </p:nvPr>
        </p:nvSpPr>
        <p:spPr>
          <a:xfrm>
            <a:off x="500034" y="4000504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77472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s04.infourok.ru/uploads/ex/054d/000387bc-0664730d/2/hello_html_m4050fc9d.jpg" TargetMode="External"/><Relationship Id="rId2" Type="http://schemas.openxmlformats.org/officeDocument/2006/relationships/hyperlink" Target="http://aura-dione.ru/gallery/images/1409720_zima-detskie-kartinki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dzotl.ru/vpr/vpr-2-klass/vpr-po-russkomu-yazyiku-2-klass-2017-variant-1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1000108"/>
            <a:ext cx="4857784" cy="44131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МКОУ «</a:t>
            </a:r>
            <a:r>
              <a:rPr lang="ru-RU" sz="1400" b="1" dirty="0" err="1" smtClean="0"/>
              <a:t>Лермонтовская</a:t>
            </a:r>
            <a:r>
              <a:rPr lang="ru-RU" sz="1400" b="1" dirty="0" smtClean="0"/>
              <a:t> СОШ»</a:t>
            </a:r>
            <a:br>
              <a:rPr lang="ru-RU" sz="1400" b="1" dirty="0" smtClean="0"/>
            </a:br>
            <a:r>
              <a:rPr lang="ru-RU" sz="1400" b="1" dirty="0" err="1" smtClean="0"/>
              <a:t>п</a:t>
            </a:r>
            <a:r>
              <a:rPr lang="ru-RU" sz="1400" b="1" dirty="0" smtClean="0"/>
              <a:t> .  </a:t>
            </a:r>
            <a:r>
              <a:rPr lang="ru-RU" sz="1400" b="1" dirty="0" err="1" smtClean="0"/>
              <a:t>Лермонтовский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Куйтунский</a:t>
            </a:r>
            <a:r>
              <a:rPr lang="ru-RU" sz="1400" b="1" dirty="0" smtClean="0"/>
              <a:t> район, Иркутская область</a:t>
            </a:r>
            <a:endParaRPr lang="ru-RU" sz="1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628" y="6072206"/>
            <a:ext cx="2757462" cy="53815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Автор: учитель начальных классов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Банникова Екатерина Петровна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7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142984"/>
            <a:ext cx="8501122" cy="2114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Составь предложение из данных слов. Запиши его правильно.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 algn="ctr">
              <a:buNone/>
            </a:pPr>
            <a:r>
              <a:rPr lang="ru-RU" sz="3600" b="1" dirty="0" smtClean="0"/>
              <a:t>дорожкам листья по кружат парка сухие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572008"/>
            <a:ext cx="8229600" cy="1543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Сухие листья кружат по дорожкам парка.</a:t>
            </a:r>
          </a:p>
          <a:p>
            <a:pPr marL="0" indent="0">
              <a:buNone/>
            </a:pPr>
            <a:endParaRPr lang="ru-RU" sz="1100" b="1" dirty="0" smtClean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По дорожкам парка кружат сухие листья.</a:t>
            </a:r>
            <a:endParaRPr lang="ru-RU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ИСПОЛЬЗУЕМЫЕ  РЕСУРСЫ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2"/>
              </a:rPr>
              <a:t>Зимние забавы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3"/>
              </a:rPr>
              <a:t>Фон </a:t>
            </a:r>
            <a:r>
              <a:rPr lang="ru-RU" dirty="0" smtClean="0">
                <a:solidFill>
                  <a:srgbClr val="0000FF"/>
                </a:solidFill>
                <a:hlinkClick r:id="rId3"/>
              </a:rPr>
              <a:t>презентации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4"/>
              </a:rPr>
              <a:t>Вариант 1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Описание всероссийской проверочной работы по русскому языку для обучающихся 2 классов</a:t>
            </a:r>
            <a:endParaRPr lang="ru-RU" sz="32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572560" cy="3357586"/>
          </a:xfrm>
        </p:spPr>
        <p:txBody>
          <a:bodyPr>
            <a:normAutofit fontScale="70000" lnSpcReduction="20000"/>
          </a:bodyPr>
          <a:lstStyle/>
          <a:p>
            <a:pPr marL="87313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Всероссийская проверочная работа по русскому языку проводится в целях мониторинга качества подготовки обучающихся 2 классов. Мониторинг направлен на обеспечение эффективной реализации государственного образовательного стандарта начального общего образования.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Задания диагностической работы направлены на выявление уровня владения обучающимися базовыми предметными правописными и учебно-языковыми фонетическими и синтаксическими умениями, а также универсальными учебными действиями.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14290"/>
            <a:ext cx="4643470" cy="1143000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ВАРИАНТ 1</a:t>
            </a:r>
            <a:endParaRPr lang="ru-RU" sz="72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747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1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00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Внимательно прочитайте и спишите текст:</a:t>
            </a:r>
          </a:p>
          <a:p>
            <a:pPr>
              <a:buNone/>
            </a:pPr>
            <a:endParaRPr lang="ru-RU" sz="1000" dirty="0" smtClean="0"/>
          </a:p>
          <a:p>
            <a:pPr algn="ctr">
              <a:buNone/>
            </a:pPr>
            <a:r>
              <a:rPr lang="ru-RU" sz="4000" dirty="0" smtClean="0"/>
              <a:t>Зима</a:t>
            </a:r>
          </a:p>
          <a:p>
            <a:pPr marL="0" indent="0">
              <a:buNone/>
            </a:pPr>
            <a:r>
              <a:rPr lang="ru-RU" sz="4000" dirty="0" smtClean="0"/>
              <a:t>Утром выпал первый снег. Ребята вышли в парк. Саша и Дима лепят снеговика. Света съезжает с горы на санках. Ире купили </a:t>
            </a:r>
            <a:r>
              <a:rPr lang="ru-RU" sz="4000" dirty="0" err="1" smtClean="0"/>
              <a:t>санки.Все</a:t>
            </a:r>
            <a:r>
              <a:rPr lang="ru-RU" sz="4000" dirty="0" smtClean="0"/>
              <a:t> радостно смеются.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2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2114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Расставь по алфавиту и запиши в алфавитном порядке данные слова: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 algn="ctr">
              <a:buNone/>
            </a:pPr>
            <a:r>
              <a:rPr lang="ru-RU" sz="4000" b="1" dirty="0" smtClean="0"/>
              <a:t>ёлка, бабочка, шарик, енот, концерт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14884"/>
            <a:ext cx="8229600" cy="85725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бабочка, ёлка, енот, концерт, шарик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3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 буква</a:t>
            </a:r>
            <a:r>
              <a:rPr lang="ru-RU" dirty="0" smtClean="0"/>
              <a:t> обозначает </a:t>
            </a:r>
            <a:r>
              <a:rPr lang="ru-RU" b="1" dirty="0" smtClean="0"/>
              <a:t>звонкий</a:t>
            </a:r>
            <a:r>
              <a:rPr lang="ru-RU" dirty="0" smtClean="0"/>
              <a:t> согласный звук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4400" b="1" dirty="0" smtClean="0"/>
              <a:t>Ручка, пенал, звонок, карандаш, тетрадь.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286256"/>
            <a:ext cx="822960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Ручка, звонок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429000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</a:t>
            </a:r>
            <a:r>
              <a:rPr lang="ru-RU" dirty="0" smtClean="0"/>
              <a:t> </a:t>
            </a:r>
            <a:r>
              <a:rPr lang="ru-RU" b="1" dirty="0" smtClean="0"/>
              <a:t>буква</a:t>
            </a:r>
            <a:r>
              <a:rPr lang="ru-RU" dirty="0" smtClean="0"/>
              <a:t> обозначает </a:t>
            </a:r>
            <a:r>
              <a:rPr lang="ru-RU" b="1" dirty="0" smtClean="0"/>
              <a:t>мягкий</a:t>
            </a:r>
            <a:r>
              <a:rPr lang="ru-RU" dirty="0" smtClean="0"/>
              <a:t> согласный звук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/>
              <a:t>Привычка, зарядка, чашка, ливень, радуга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86322"/>
            <a:ext cx="8229600" cy="13287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Чашка, ливень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5786446" y="4714884"/>
            <a:ext cx="9284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рас</a:t>
            </a:r>
            <a:endParaRPr lang="ru-RU" sz="4000" dirty="0"/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1214414" y="4714884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ка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5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Раздели слова на слоги. При делении слов на слоги используй вертикальную линию.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prstClr val="black"/>
                </a:solidFill>
              </a:rPr>
              <a:t>Лайка, ужин, Федор, растение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3"/>
          </p:nvPr>
        </p:nvSpPr>
        <p:spPr>
          <a:xfrm>
            <a:off x="214282" y="4714884"/>
            <a:ext cx="1071538" cy="71438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lvl="0" indent="0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Лай </a:t>
            </a:r>
          </a:p>
          <a:p>
            <a:pPr>
              <a:buNone/>
            </a:pPr>
            <a:endParaRPr lang="ru-RU" sz="4000" b="1" cap="all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964381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5"/>
          <p:cNvSpPr txBox="1">
            <a:spLocks/>
          </p:cNvSpPr>
          <p:nvPr/>
        </p:nvSpPr>
        <p:spPr>
          <a:xfrm>
            <a:off x="2000232" y="4714884"/>
            <a:ext cx="35719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2178827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одержимое 5"/>
          <p:cNvSpPr txBox="1">
            <a:spLocks/>
          </p:cNvSpPr>
          <p:nvPr/>
        </p:nvSpPr>
        <p:spPr>
          <a:xfrm>
            <a:off x="2428860" y="4714884"/>
            <a:ext cx="1285884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жин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4714884"/>
            <a:ext cx="8146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Фё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4714884"/>
            <a:ext cx="1162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дор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,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715140" y="4714884"/>
            <a:ext cx="654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те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286644" y="4714884"/>
            <a:ext cx="7505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ни</a:t>
            </a:r>
            <a:endParaRPr lang="ru-RU" sz="40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4321967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465107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7036611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7750991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8001024" y="4714884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7" grpId="0"/>
      <p:bldP spid="16" grpId="0"/>
      <p:bldP spid="6" grpId="0" build="p"/>
      <p:bldP spid="17" grpId="0" build="p"/>
      <p:bldP spid="19" grpId="0" build="p"/>
      <p:bldP spid="20" grpId="0"/>
      <p:bldP spid="21" grpId="0"/>
      <p:bldP spid="22" grpId="0"/>
      <p:bldP spid="23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6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Запиши только те слова, которые можно разделить для переноса. Обозначь место переноса черточкой (например: </a:t>
            </a:r>
            <a:r>
              <a:rPr lang="ru-RU" dirty="0" err="1" smtClean="0"/>
              <a:t>не-бо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prstClr val="black"/>
                </a:solidFill>
              </a:rPr>
              <a:t>Лайка, ужин, Федор, растение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14884"/>
            <a:ext cx="8229600" cy="140017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Лай-ка,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Фе-дор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рас-те-ни-е</a:t>
            </a:r>
            <a:endParaRPr lang="ru-RU" sz="4000" b="1" dirty="0" smtClean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endParaRPr lang="ru-RU" sz="40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285</Words>
  <Application>Microsoft Office PowerPoint</Application>
  <PresentationFormat>Экран (4:3)</PresentationFormat>
  <Paragraphs>76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МКОУ «Лермонтовская СОШ» п .  Лермонтовский, Куйтунский район, Иркутская область</vt:lpstr>
      <vt:lpstr>Описание всероссийской проверочной работы по русскому языку для обучающихся 2 классов</vt:lpstr>
      <vt:lpstr>ВАРИАНТ 1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ИСПОЛЬЗУЕМЫЕ  РЕСУРСЫ</vt:lpstr>
    </vt:vector>
  </TitlesOfParts>
  <Company>МКОУ "Лермонтовская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 Русский язык 2 класс (1 вариант)</dc:title>
  <dc:subject>проверочные работы</dc:subject>
  <dc:creator>Банникова Е.П.</dc:creator>
  <cp:lastModifiedBy>User</cp:lastModifiedBy>
  <cp:revision>132</cp:revision>
  <dcterms:created xsi:type="dcterms:W3CDTF">2017-09-12T15:40:18Z</dcterms:created>
  <dcterms:modified xsi:type="dcterms:W3CDTF">2017-09-13T08:42:59Z</dcterms:modified>
  <cp:category>презентация</cp:category>
</cp:coreProperties>
</file>