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61" r:id="rId3"/>
    <p:sldId id="284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0797" autoAdjust="0"/>
  </p:normalViewPr>
  <p:slideViewPr>
    <p:cSldViewPr>
      <p:cViewPr varScale="1">
        <p:scale>
          <a:sx n="84" d="100"/>
          <a:sy n="84" d="100"/>
        </p:scale>
        <p:origin x="-6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ACD5B-174D-49F7-836C-11C65F52A22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47A8B-E1EF-494D-8A02-71064EB8E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1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проверяет умение обучающихся безошибочно (без пропусков и искажений букв) и аккуратно списывать предложения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неосложненного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текста. Успешное выполнение задания опирается на навык чтения (адекватное зрительное восприятие информации, содержащейся в предъявляемом тексте) как одного из видов речевой деятельности. Наряду с предметным умением проверяется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сформированность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регулятивных универсальных учебных действий (адекватно самостоятельно оценивать правильность выполнения действия и вносить необходимые коррективы – осуществлять самоконтроль).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2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предполагает знание букв русского алфавита и их последовательности, проверяет умение обучающихся пользоваться алфавитом для упорядочивания слов, проверяет владение познавательным универсальным учебным действием – использование алфавита для поиска нужной информации в словаре.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3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умение опознавать согласные звуки по глухости–звонкости в слове (учебно-языковое опознавательное умение).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4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умение опознавать согласные звуки по мягкости–твердости в слове (учебно-языковое опознавательное умение).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5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предполагает анализ слоговой структуры слова, владение учебно-языковым умением делить слова на слоги; выявляет владение познавательным универсальным учебным действием – построением логической цепи рассуждений.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6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правописное умение обучающихся распознавать место переноса слова (опознавательное умение), а также владение познавательным универсальным учебным действием – построением логической цепи рассуждений.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7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проверяет учебно-языковое синтаксическое умение составлять предложение из слов, устанавливая между ними связь по вопросам, а также правописное умение употреблять прописную букву в начале предложения и ставить пунктуационный знак в конце предложения.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47A8B-E1EF-494D-8A02-71064EB8E2A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45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3"/>
          </p:nvPr>
        </p:nvSpPr>
        <p:spPr>
          <a:xfrm>
            <a:off x="500034" y="4000504"/>
            <a:ext cx="8229600" cy="21145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77472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s04.infourok.ru/uploads/ex/054d/000387bc-0664730d/2/hello_html_m4050fc9d.jpg" TargetMode="External"/><Relationship Id="rId2" Type="http://schemas.openxmlformats.org/officeDocument/2006/relationships/hyperlink" Target="http://www.proza.ru/pics/2016/02/29/92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dzotl.ru/vpr/vpr-2-klass/vpr-po-russkomu-yazyiku-2-klass-2017-variant-3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28794" y="1000108"/>
            <a:ext cx="4857784" cy="441319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/>
              <a:t>МКОУ «</a:t>
            </a:r>
            <a:r>
              <a:rPr lang="ru-RU" sz="1400" b="1" dirty="0" err="1" smtClean="0"/>
              <a:t>Лермонтовская</a:t>
            </a:r>
            <a:r>
              <a:rPr lang="ru-RU" sz="1400" b="1" dirty="0" smtClean="0"/>
              <a:t> СОШ»</a:t>
            </a:r>
            <a:br>
              <a:rPr lang="ru-RU" sz="1400" b="1" dirty="0" smtClean="0"/>
            </a:br>
            <a:r>
              <a:rPr lang="ru-RU" sz="1400" b="1" dirty="0" err="1" smtClean="0"/>
              <a:t>п</a:t>
            </a:r>
            <a:r>
              <a:rPr lang="ru-RU" sz="1400" b="1" dirty="0" smtClean="0"/>
              <a:t> .  </a:t>
            </a:r>
            <a:r>
              <a:rPr lang="ru-RU" sz="1400" b="1" dirty="0" err="1" smtClean="0"/>
              <a:t>Лермонтовский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Куйтунский</a:t>
            </a:r>
            <a:r>
              <a:rPr lang="ru-RU" sz="1400" b="1" dirty="0" smtClean="0"/>
              <a:t> район, Иркутская область</a:t>
            </a:r>
            <a:endParaRPr lang="ru-RU" sz="1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628" y="6072206"/>
            <a:ext cx="2757462" cy="538154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+mj-lt"/>
              </a:rPr>
              <a:t>Автор: учитель начальных классов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+mj-lt"/>
              </a:rPr>
              <a:t>Банникова Екатерина Петровна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7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285860"/>
            <a:ext cx="8643998" cy="2114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Составь предложение из данных слов. Запиши его правильно.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 algn="ctr">
              <a:buNone/>
            </a:pPr>
            <a:r>
              <a:rPr lang="ru-RU" sz="4000" b="1" dirty="0" smtClean="0"/>
              <a:t>тёплых из вернулись краев птицы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857760"/>
            <a:ext cx="8229600" cy="6429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Птицы вернулись из тёплых краев.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ИСПОЛЬЗУЕМЫЕ  РЕСУРСЫ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hlinkClick r:id="rId2"/>
              </a:rPr>
              <a:t>Весна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endParaRPr lang="ru-RU" dirty="0" smtClean="0">
              <a:solidFill>
                <a:srgbClr val="0000FF"/>
              </a:solidFill>
              <a:hlinkClick r:id="rId3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hlinkClick r:id="rId3"/>
              </a:rPr>
              <a:t>Фон презентации</a:t>
            </a:r>
            <a:endParaRPr lang="ru-RU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mtClean="0">
                <a:solidFill>
                  <a:srgbClr val="0000FF"/>
                </a:solidFill>
                <a:hlinkClick r:id="rId4"/>
              </a:rPr>
              <a:t>Вариант </a:t>
            </a:r>
            <a:r>
              <a:rPr lang="ru-RU" dirty="0" smtClean="0">
                <a:solidFill>
                  <a:srgbClr val="0000FF"/>
                </a:solidFill>
                <a:hlinkClick r:id="rId4"/>
              </a:rPr>
              <a:t>3</a:t>
            </a:r>
            <a:endParaRPr lang="ru-RU" dirty="0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Описание всероссийской проверочной работы по русскому языку для обучающихся 2 классов</a:t>
            </a:r>
            <a:endParaRPr lang="ru-RU" sz="3200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8572560" cy="3357586"/>
          </a:xfrm>
        </p:spPr>
        <p:txBody>
          <a:bodyPr>
            <a:normAutofit fontScale="70000" lnSpcReduction="20000"/>
          </a:bodyPr>
          <a:lstStyle/>
          <a:p>
            <a:pPr marL="87313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Всероссийская проверочная работа по русскому языку проводится в целях мониторинга качества подготовки обучающихся 2 классов. Мониторинг направлен на обеспечение эффективной реализации государственного образовательного стандарта начального общего образования.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Задания диагностической работы направлены на выявление уровня владения обучающимися базовыми предметными правописными и учебно-языковыми фонетическими и синтаксическими умениями, а также универсальными учебными действиями.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428604"/>
            <a:ext cx="5000660" cy="1143000"/>
          </a:xfrm>
        </p:spPr>
        <p:txBody>
          <a:bodyPr>
            <a:noAutofit/>
          </a:bodyPr>
          <a:lstStyle/>
          <a:p>
            <a:pPr algn="l"/>
            <a:r>
              <a:rPr lang="ru-RU" sz="72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ВАРИАНТ 3</a:t>
            </a:r>
            <a:endParaRPr lang="ru-RU" sz="72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7747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1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800" dirty="0" smtClean="0"/>
              <a:t>Внимательно прочитайте и спишите текст:</a:t>
            </a:r>
          </a:p>
          <a:p>
            <a:pPr algn="ctr">
              <a:buNone/>
            </a:pPr>
            <a:r>
              <a:rPr lang="ru-RU" sz="3800" dirty="0" smtClean="0"/>
              <a:t>Весна </a:t>
            </a:r>
          </a:p>
          <a:p>
            <a:pPr marL="0" indent="0">
              <a:buNone/>
            </a:pPr>
            <a:r>
              <a:rPr lang="ru-RU" sz="3800" dirty="0" smtClean="0"/>
              <a:t>Настала весна. Звенит капель, Зажурчали ручьи. На пригорках зазеленела травка. У реки шелестят сухие камыши. Ваня и Сережа спустились на берег. Зимой они тут играли в хоккей.</a:t>
            </a:r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ЗАДАНИЕ 2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2114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Расставь по алфавиту и запиши в алфавитном порядке данные слова: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 algn="ctr">
              <a:buNone/>
            </a:pPr>
            <a:r>
              <a:rPr lang="ru-RU" sz="4000" b="1" dirty="0" smtClean="0"/>
              <a:t>капель, тепло, ручей, солнце, речка</a:t>
            </a:r>
            <a:endParaRPr lang="ru-RU" sz="4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714884"/>
            <a:ext cx="8229600" cy="85725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капель, речка, ручей, солнце, тепло</a:t>
            </a:r>
            <a:endParaRPr lang="ru-RU" sz="40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3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Подчеркни слова, в которых </a:t>
            </a:r>
            <a:r>
              <a:rPr lang="ru-RU" b="1" dirty="0" smtClean="0"/>
              <a:t>первая буква </a:t>
            </a:r>
            <a:r>
              <a:rPr lang="ru-RU" dirty="0" smtClean="0"/>
              <a:t>обозначает </a:t>
            </a:r>
            <a:r>
              <a:rPr lang="ru-RU" b="1" dirty="0" smtClean="0"/>
              <a:t>глухой</a:t>
            </a:r>
            <a:r>
              <a:rPr lang="ru-RU" dirty="0" smtClean="0"/>
              <a:t> согласный звук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4400" b="1" dirty="0" smtClean="0"/>
              <a:t>Будильник, фартук, миска, карамель, зайчик.</a:t>
            </a:r>
            <a:endParaRPr lang="ru-RU" sz="4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286256"/>
            <a:ext cx="8229600" cy="182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Фартук, карамель</a:t>
            </a:r>
            <a:endParaRPr lang="ru-RU" sz="40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429000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ЗАДАНИЕ 4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Подчеркни слова, в которых </a:t>
            </a:r>
            <a:r>
              <a:rPr lang="ru-RU" b="1" dirty="0" smtClean="0"/>
              <a:t>первая буква </a:t>
            </a:r>
            <a:r>
              <a:rPr lang="ru-RU" dirty="0" smtClean="0"/>
              <a:t>обозначает </a:t>
            </a:r>
            <a:r>
              <a:rPr lang="ru-RU" b="1" dirty="0" smtClean="0"/>
              <a:t>твердый </a:t>
            </a:r>
            <a:r>
              <a:rPr lang="ru-RU" dirty="0" smtClean="0"/>
              <a:t>согласный звук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400" b="1" dirty="0" smtClean="0"/>
              <a:t>Ливень, шишка, сосна, белка, дятел</a:t>
            </a:r>
            <a:endParaRPr lang="ru-RU" sz="4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786322"/>
            <a:ext cx="8229600" cy="13287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Шишка, сосна</a:t>
            </a:r>
            <a:endParaRPr lang="ru-RU" sz="4000" b="1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одержимое 5"/>
          <p:cNvSpPr txBox="1">
            <a:spLocks/>
          </p:cNvSpPr>
          <p:nvPr/>
        </p:nvSpPr>
        <p:spPr>
          <a:xfrm>
            <a:off x="4857752" y="4714884"/>
            <a:ext cx="785818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5"/>
          <p:cNvSpPr txBox="1">
            <a:spLocks/>
          </p:cNvSpPr>
          <p:nvPr/>
        </p:nvSpPr>
        <p:spPr>
          <a:xfrm>
            <a:off x="785786" y="4714884"/>
            <a:ext cx="107157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тюг</a:t>
            </a: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5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Раздели слова на слоги. При делении слов на слоги используй вертикальную линию.</a:t>
            </a:r>
          </a:p>
          <a:p>
            <a:pPr marL="0" indent="0">
              <a:buNone/>
            </a:pPr>
            <a:endParaRPr lang="ru-RU" dirty="0" smtClean="0"/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prstClr val="black"/>
                </a:solidFill>
              </a:rPr>
              <a:t>Утюг, стрела, чтение, песня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3"/>
          </p:nvPr>
        </p:nvSpPr>
        <p:spPr>
          <a:xfrm>
            <a:off x="285720" y="4714884"/>
            <a:ext cx="428628" cy="71438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lvl="0" indent="0">
              <a:buNone/>
            </a:pP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У </a:t>
            </a:r>
          </a:p>
          <a:p>
            <a:pPr>
              <a:buNone/>
            </a:pPr>
            <a:endParaRPr lang="ru-RU" sz="4000" b="1" cap="all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64315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одержимое 5"/>
          <p:cNvSpPr txBox="1">
            <a:spLocks/>
          </p:cNvSpPr>
          <p:nvPr/>
        </p:nvSpPr>
        <p:spPr>
          <a:xfrm>
            <a:off x="4000496" y="4714884"/>
            <a:ext cx="1000132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чте</a:t>
            </a: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4607719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072198" y="4714884"/>
            <a:ext cx="9316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пес</a:t>
            </a:r>
            <a:endParaRPr lang="ru-RU" sz="4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000892" y="4714884"/>
            <a:ext cx="7200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ня</a:t>
            </a:r>
            <a:endParaRPr lang="ru-RU" sz="4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000232" y="4714884"/>
            <a:ext cx="11336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стре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143240" y="4714884"/>
            <a:ext cx="10001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ла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,</a:t>
            </a:r>
            <a:endParaRPr lang="ru-RU" sz="40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6750859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2893207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одержимое 5"/>
          <p:cNvSpPr txBox="1">
            <a:spLocks/>
          </p:cNvSpPr>
          <p:nvPr/>
        </p:nvSpPr>
        <p:spPr>
          <a:xfrm>
            <a:off x="5572132" y="4714884"/>
            <a:ext cx="642942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е,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>
                <a:solidFill>
                  <a:srgbClr val="0000FF"/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5322099" y="5107793"/>
            <a:ext cx="500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9" grpId="0" build="p"/>
      <p:bldP spid="16" grpId="0"/>
      <p:bldP spid="6" grpId="0" build="p"/>
      <p:bldP spid="17" grpId="0" build="p"/>
      <p:bldP spid="20" grpId="0"/>
      <p:bldP spid="21" grpId="0"/>
      <p:bldP spid="22" grpId="0"/>
      <p:bldP spid="23" grpId="0"/>
      <p:bldP spid="2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ЗАДАНИЕ 6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Запиши только те слова, которые можно разделить для переноса. Обозначь место переноса черточкой (например: </a:t>
            </a:r>
            <a:r>
              <a:rPr lang="ru-RU" dirty="0" err="1" smtClean="0"/>
              <a:t>не-бо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dirty="0" smtClean="0"/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prstClr val="black"/>
                </a:solidFill>
              </a:rPr>
              <a:t>Утюг, стрела, чтение, песня.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3"/>
          </p:nvPr>
        </p:nvSpPr>
        <p:spPr>
          <a:xfrm>
            <a:off x="500034" y="4714884"/>
            <a:ext cx="8229600" cy="1400172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Стре-ла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, </a:t>
            </a:r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чте-ние</a:t>
            </a:r>
            <a:r>
              <a:rPr lang="ru-RU" sz="40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, </a:t>
            </a:r>
            <a:r>
              <a:rPr lang="ru-RU" sz="4000" b="1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пес-ня</a:t>
            </a:r>
            <a:endParaRPr lang="ru-RU" sz="4000" b="1" dirty="0" smtClean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  <a:p>
            <a:endParaRPr lang="ru-RU" sz="4000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929066"/>
            <a:ext cx="2143140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280</Words>
  <Application>Microsoft Office PowerPoint</Application>
  <PresentationFormat>Экран (4:3)</PresentationFormat>
  <Paragraphs>72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МКОУ «Лермонтовская СОШ» п .  Лермонтовский, Куйтунский район, Иркутская область</vt:lpstr>
      <vt:lpstr>Описание всероссийской проверочной работы по русскому языку для обучающихся 2 классов</vt:lpstr>
      <vt:lpstr>ВАРИАНТ 3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ИСПОЛЬЗУЕМЫЕ  РЕСУРСЫ</vt:lpstr>
    </vt:vector>
  </TitlesOfParts>
  <Company>МКОУ "Лермонтовская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ВПР Русский язык 2 класс (3 вариант)</dc:title>
  <dc:subject>проверочные работы</dc:subject>
  <dc:creator>Банникова Е.П.</dc:creator>
  <cp:lastModifiedBy>User</cp:lastModifiedBy>
  <cp:revision>132</cp:revision>
  <dcterms:created xsi:type="dcterms:W3CDTF">2017-09-12T15:40:18Z</dcterms:created>
  <dcterms:modified xsi:type="dcterms:W3CDTF">2017-09-13T08:44:45Z</dcterms:modified>
  <cp:category>презентация</cp:category>
</cp:coreProperties>
</file>