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29DBF-B817-46DE-B548-8227E24B4504}" type="datetimeFigureOut">
              <a:rPr lang="ru-RU" smtClean="0"/>
              <a:pPr/>
              <a:t>15.06.2011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BC94-2499-49A3-9416-DB26BF555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YTdaD2RPxjQ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1-film-online.com/?p=1849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032447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Явление электромагнитной индукции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872208"/>
          </a:xfrm>
        </p:spPr>
        <p:txBody>
          <a:bodyPr/>
          <a:lstStyle/>
          <a:p>
            <a:endParaRPr lang="ru-RU" dirty="0" smtClean="0"/>
          </a:p>
          <a:p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9 класс</a:t>
            </a:r>
            <a:endParaRPr lang="ru-RU" sz="6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Ротор генератора может приводиться в движение паром</a:t>
            </a:r>
            <a:endParaRPr lang="ru-RU" b="1" dirty="0"/>
          </a:p>
        </p:txBody>
      </p:sp>
      <p:pic>
        <p:nvPicPr>
          <p:cNvPr id="7" name="Содержимое 6" descr="1268725832_14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3573016"/>
            <a:ext cx="4746444" cy="3011536"/>
          </a:xfrm>
        </p:spPr>
      </p:pic>
      <p:pic>
        <p:nvPicPr>
          <p:cNvPr id="8" name="Содержимое 7" descr="090407_rfoster_mp_env_power_coal_drax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4584509" cy="3438382"/>
          </a:xfrm>
        </p:spPr>
      </p:pic>
      <p:sp>
        <p:nvSpPr>
          <p:cNvPr id="13" name="Текст 1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Ротор генератора может приводиться в движение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ветром</a:t>
            </a:r>
            <a:endParaRPr lang="ru-RU" sz="3200" dirty="0"/>
          </a:p>
        </p:txBody>
      </p:sp>
      <p:pic>
        <p:nvPicPr>
          <p:cNvPr id="5" name="Содержимое 4" descr="68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76872"/>
            <a:ext cx="4381439" cy="3312368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водой</a:t>
            </a:r>
            <a:endParaRPr lang="ru-RU" sz="3200" dirty="0"/>
          </a:p>
        </p:txBody>
      </p:sp>
      <p:pic>
        <p:nvPicPr>
          <p:cNvPr id="6" name="Содержимое 5" descr="iceland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276872"/>
            <a:ext cx="4408138" cy="33061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… а может и хомячком.</a:t>
            </a:r>
            <a:endParaRPr lang="ru-RU" b="1" dirty="0"/>
          </a:p>
        </p:txBody>
      </p:sp>
      <p:pic>
        <p:nvPicPr>
          <p:cNvPr id="5" name="Содержимое 4" descr="n8-hamst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196752"/>
            <a:ext cx="5876063" cy="3184826"/>
          </a:xfrm>
        </p:spPr>
      </p:pic>
      <p:pic>
        <p:nvPicPr>
          <p:cNvPr id="6" name="Содержимое 5" descr="20050826_hamster_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3429000"/>
            <a:ext cx="4192814" cy="314972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Индукционная электроплита</a:t>
            </a:r>
            <a:endParaRPr lang="ru-RU" b="1" dirty="0"/>
          </a:p>
        </p:txBody>
      </p:sp>
      <p:pic>
        <p:nvPicPr>
          <p:cNvPr id="9" name="Содержимое 8" descr="2_eb2a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1" y="1844824"/>
            <a:ext cx="5778060" cy="4536503"/>
          </a:xfrm>
        </p:spPr>
      </p:pic>
      <p:pic>
        <p:nvPicPr>
          <p:cNvPr id="10" name="Содержимое 9" descr="79702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844824"/>
            <a:ext cx="406794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Металлодетекторы</a:t>
            </a:r>
            <a:endParaRPr lang="ru-RU" b="1" dirty="0"/>
          </a:p>
        </p:txBody>
      </p:sp>
      <p:pic>
        <p:nvPicPr>
          <p:cNvPr id="5" name="Содержимое 4" descr="ramochnie-metallodetektor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896544" cy="3672408"/>
          </a:xfrm>
        </p:spPr>
      </p:pic>
      <p:pic>
        <p:nvPicPr>
          <p:cNvPr id="6" name="Содержимое 5" descr="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13764" y="3429000"/>
            <a:ext cx="5072292" cy="3182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§ 49, 50,</a:t>
            </a:r>
            <a:br>
              <a:rPr lang="ru-RU" b="1" dirty="0" smtClean="0"/>
            </a:br>
            <a:r>
              <a:rPr lang="ru-RU" b="1" dirty="0" smtClean="0"/>
              <a:t>письменно ответить на вопросы 1 – 7 после § 50,</a:t>
            </a:r>
            <a:br>
              <a:rPr lang="ru-RU" b="1" dirty="0" smtClean="0"/>
            </a:br>
            <a:r>
              <a:rPr lang="ru-RU" b="1" dirty="0" smtClean="0"/>
              <a:t>упр. </a:t>
            </a:r>
            <a:r>
              <a:rPr lang="ru-RU" b="1" smtClean="0"/>
              <a:t>39.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482952" cy="635670"/>
          </a:xfrm>
        </p:spPr>
        <p:txBody>
          <a:bodyPr>
            <a:noAutofit/>
          </a:bodyPr>
          <a:lstStyle/>
          <a:p>
            <a:pPr algn="ctr"/>
            <a:endParaRPr lang="ru-RU" sz="4400" dirty="0"/>
          </a:p>
        </p:txBody>
      </p:sp>
      <p:pic>
        <p:nvPicPr>
          <p:cNvPr id="5" name="Содержимое 4" descr="IMG_4311-1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788024" y="2132856"/>
            <a:ext cx="5544616" cy="25202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76672"/>
            <a:ext cx="5760640" cy="6381328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Что такое магнитное поле</a:t>
            </a:r>
            <a:r>
              <a:rPr lang="en-US" sz="2800" b="1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Каковы его основные свойства</a:t>
            </a:r>
            <a:r>
              <a:rPr lang="en-US" sz="2800" b="1" dirty="0" smtClean="0"/>
              <a:t>?</a:t>
            </a:r>
            <a:endParaRPr lang="ru-RU" sz="28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Чем создается магнитное поле</a:t>
            </a:r>
            <a:r>
              <a:rPr lang="en-US" sz="2800" b="1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На что действует магнитное поле</a:t>
            </a:r>
            <a:r>
              <a:rPr lang="en-US" sz="2800" b="1" dirty="0" smtClean="0"/>
              <a:t>?</a:t>
            </a:r>
            <a:endParaRPr lang="ru-RU" sz="28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В чем заключается опыт Эрстеда</a:t>
            </a:r>
            <a:r>
              <a:rPr lang="en-US" sz="2800" b="1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Как можно изобразить магнитное поле на чертеже</a:t>
            </a:r>
            <a:r>
              <a:rPr lang="en-US" sz="2800" b="1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Что такое магнитный поток</a:t>
            </a:r>
            <a:r>
              <a:rPr lang="en-US" sz="2800" b="1" dirty="0" smtClean="0"/>
              <a:t>?</a:t>
            </a:r>
            <a:endParaRPr lang="ru-RU" sz="28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От чего зависит магнитный поток</a:t>
            </a:r>
            <a:r>
              <a:rPr lang="en-US" sz="2800" b="1" dirty="0" smtClean="0"/>
              <a:t>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42775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hlinkClick r:id="rId2"/>
              </a:rPr>
              <a:t>Энергосберегающие лампы и медведь Бернард</a:t>
            </a:r>
            <a:endParaRPr lang="ru-RU" sz="4000" b="1" dirty="0"/>
          </a:p>
        </p:txBody>
      </p:sp>
      <p:pic>
        <p:nvPicPr>
          <p:cNvPr id="4" name="Содержимое 3" descr="b1026018050_1353435189033_15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916832"/>
            <a:ext cx="6120680" cy="36004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5229200"/>
            <a:ext cx="8964488" cy="1628800"/>
          </a:xfrm>
        </p:spPr>
        <p:txBody>
          <a:bodyPr>
            <a:normAutofit fontScale="925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b="1" dirty="0" smtClean="0"/>
              <a:t>Так почему же горит лампочка</a:t>
            </a:r>
            <a:r>
              <a:rPr lang="en-US" sz="3200" b="1" dirty="0" smtClean="0"/>
              <a:t>?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А где еще вы встречались с подобным явлением</a:t>
            </a:r>
            <a:r>
              <a:rPr lang="en-US" sz="3200" b="1" dirty="0" smtClean="0"/>
              <a:t>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438-1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5760640" cy="63370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264177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«Наука выигрывает, когда ее крылья раскованы фантазией»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                                   </a:t>
            </a:r>
            <a:r>
              <a:rPr lang="en-US" b="1" dirty="0" smtClean="0"/>
              <a:t> </a:t>
            </a:r>
            <a:r>
              <a:rPr lang="ru-RU" b="1" dirty="0" smtClean="0">
                <a:hlinkClick r:id="rId2"/>
              </a:rPr>
              <a:t>Майкл Фарадей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faraday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2060848"/>
            <a:ext cx="3744416" cy="45321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Опыты Фарадея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95537" y="1124744"/>
            <a:ext cx="8291264" cy="194421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dirty="0" smtClean="0"/>
              <a:t>Гельмгольц как-то сказал о Фарадее: </a:t>
            </a:r>
          </a:p>
          <a:p>
            <a:pPr algn="ctr"/>
            <a:r>
              <a:rPr lang="ru-RU" sz="9600" dirty="0" smtClean="0"/>
              <a:t>"Немного проволоки и несколько старых кусков дерева с железом дают ему возможность сделать величайшие открытия".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faraday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4005064"/>
            <a:ext cx="4340417" cy="2606675"/>
          </a:xfrm>
        </p:spPr>
      </p:pic>
      <p:pic>
        <p:nvPicPr>
          <p:cNvPr id="7" name="Содержимое 6" descr="003.gif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2780928"/>
            <a:ext cx="5202296" cy="27051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lectromagnetic_indu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6362" y="188640"/>
            <a:ext cx="7652062" cy="636490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Принцип действия генератора электрического тока</a:t>
            </a:r>
            <a:endParaRPr lang="ru-RU" b="1" dirty="0"/>
          </a:p>
        </p:txBody>
      </p:sp>
      <p:pic>
        <p:nvPicPr>
          <p:cNvPr id="4" name="Содержимое 3" descr="gener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696744" cy="518457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Генератор на электростанции</a:t>
            </a:r>
            <a:endParaRPr lang="ru-RU" b="1" dirty="0"/>
          </a:p>
        </p:txBody>
      </p:sp>
      <p:pic>
        <p:nvPicPr>
          <p:cNvPr id="4" name="Содержимое 3" descr="Modern_Steam_Turbine_Gener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8566" y="1600200"/>
            <a:ext cx="678686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142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Явление электромагнитной индукции</vt:lpstr>
      <vt:lpstr>Слайд 2</vt:lpstr>
      <vt:lpstr>Энергосберегающие лампы и медведь Бернард</vt:lpstr>
      <vt:lpstr>Слайд 4</vt:lpstr>
      <vt:lpstr>«Наука выигрывает, когда ее крылья раскованы фантазией»                                         Майкл Фарадей </vt:lpstr>
      <vt:lpstr>Опыты Фарадея</vt:lpstr>
      <vt:lpstr>Слайд 7</vt:lpstr>
      <vt:lpstr>Принцип действия генератора электрического тока</vt:lpstr>
      <vt:lpstr> Генератор на электростанции</vt:lpstr>
      <vt:lpstr>Ротор генератора может приводиться в движение паром</vt:lpstr>
      <vt:lpstr>Ротор генератора может приводиться в движение</vt:lpstr>
      <vt:lpstr>… а может и хомячком.</vt:lpstr>
      <vt:lpstr>Индукционная электроплита</vt:lpstr>
      <vt:lpstr>Металлодетекторы</vt:lpstr>
      <vt:lpstr>Домашнее задание:  § 49, 50, письменно ответить на вопросы 1 – 7 после § 50, упр. 39.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Явление электромагнитной индукции</dc:title>
  <dc:creator>elena</dc:creator>
  <cp:lastModifiedBy>elena</cp:lastModifiedBy>
  <cp:revision>53</cp:revision>
  <dcterms:created xsi:type="dcterms:W3CDTF">2011-06-13T17:57:06Z</dcterms:created>
  <dcterms:modified xsi:type="dcterms:W3CDTF">2011-06-15T16:28:03Z</dcterms:modified>
</cp:coreProperties>
</file>