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358BF-10C9-4451-852C-19F97819D5B4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7912C-EBA3-4F99-94C0-31F7A5E62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AFA40-3AF5-4766-8958-3A34BB1CB54C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A2929-8EEA-4A5E-9E91-979E3CCC7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2E490-14ED-491E-8697-3EC1F004AA5D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45382-2ED2-4EF4-835B-5FED028F8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B53AF-CED6-4046-B958-218E6FC96D4D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3D2BC-F8CD-4918-9292-1574C420E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B62FB-1CD9-47D9-93BB-EF0C357ED4F7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2BF03-72F3-4D40-AE09-9F7F05EA1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B8A92-E654-46B0-A470-30CDAA93B3A5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E524E-788D-43EE-9A4F-81E037D53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5F765-D700-481C-B461-A18D134AFB29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564F9-2B2D-4467-A86B-5327B50A2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BBE96-62B0-45EE-B544-B4CC51FFCF96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D4536-2A29-4287-97C3-D030AB5AF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D92E6-DB43-4B5A-983A-2F7522384FE0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7F1E3-193A-4377-BA07-1F0D4F097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8696D-6232-437A-9309-AA557182E09D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F02CD-A913-4A2A-9C57-8A0515B5C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D95BD-717D-46C0-A5E6-698574FC8AE1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5D89D-BEFF-43EE-98E4-65C534A79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FE0B91-A6C5-46B0-A8EF-C7A4E3082BCA}" type="datetimeFigureOut">
              <a:rPr lang="en-US"/>
              <a:pPr>
                <a:defRPr/>
              </a:pPr>
              <a:t>2/5/2013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24F542-1A22-4EDC-A7D2-9556AF6B0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23" r:id="rId9"/>
    <p:sldLayoutId id="2147483722" r:id="rId10"/>
    <p:sldLayoutId id="214748372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:\презентации\EXzTaIqdo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0519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Арифметическая прогрессия.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676400"/>
            <a:ext cx="2743200" cy="9144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i="1" dirty="0" smtClean="0">
                <a:solidFill>
                  <a:srgbClr val="FFC000"/>
                </a:solidFill>
              </a:rPr>
              <a:t>Составитель Ученик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i="1" dirty="0" smtClean="0">
                <a:solidFill>
                  <a:srgbClr val="FFC000"/>
                </a:solidFill>
              </a:rPr>
              <a:t>9 «Б» класса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i="1" dirty="0" smtClean="0">
                <a:solidFill>
                  <a:srgbClr val="FFC000"/>
                </a:solidFill>
              </a:rPr>
              <a:t>Пантелеев Андрей</a:t>
            </a:r>
            <a:endParaRPr lang="ru-RU" sz="18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5181600" y="457200"/>
            <a:ext cx="3733800" cy="5181600"/>
          </a:xfrm>
        </p:spPr>
        <p:txBody>
          <a:bodyPr/>
          <a:lstStyle/>
          <a:p>
            <a:r>
              <a:rPr lang="ru-RU" sz="1600" smtClean="0">
                <a:solidFill>
                  <a:srgbClr val="FFC000"/>
                </a:solidFill>
              </a:rPr>
              <a:t> </a:t>
            </a:r>
            <a:br>
              <a:rPr lang="ru-RU" sz="1600" smtClean="0">
                <a:solidFill>
                  <a:srgbClr val="FFC000"/>
                </a:solidFill>
              </a:rPr>
            </a:br>
            <a:r>
              <a:rPr lang="ru-RU" sz="1600" smtClean="0">
                <a:solidFill>
                  <a:srgbClr val="FFC000"/>
                </a:solidFill>
              </a:rPr>
              <a:t>У мастера было два ученика которых он учил изготавливать детали , Паша и Жора.  Жоре было интересней чем Паше, поэтому он прогрессировал и изготавливал каждый  день на 3 детали больше. Паша прогрессировал меньше, его прогрессия составила всего   1 деталь. Сколько деталей они изготовят, работая вместе, к концу 10-го дня  обучения?  Если в первый день они были на одинаковом уровне подготовки и изготовили  по 3 детали.</a:t>
            </a:r>
            <a:br>
              <a:rPr lang="ru-RU" sz="1600" smtClean="0">
                <a:solidFill>
                  <a:srgbClr val="FFC000"/>
                </a:solidFill>
              </a:rPr>
            </a:br>
            <a:r>
              <a:rPr lang="ru-RU" sz="1600" smtClean="0">
                <a:solidFill>
                  <a:srgbClr val="FFC000"/>
                </a:solidFill>
              </a:rPr>
              <a:t> </a:t>
            </a:r>
            <a:br>
              <a:rPr lang="ru-RU" sz="1600" smtClean="0">
                <a:solidFill>
                  <a:srgbClr val="FFC000"/>
                </a:solidFill>
              </a:rPr>
            </a:br>
            <a:r>
              <a:rPr lang="ru-RU" sz="1600" smtClean="0">
                <a:solidFill>
                  <a:srgbClr val="FFC000"/>
                </a:solidFill>
              </a:rPr>
              <a:t/>
            </a:r>
            <a:br>
              <a:rPr lang="ru-RU" sz="1600" smtClean="0">
                <a:solidFill>
                  <a:srgbClr val="FFC000"/>
                </a:solidFill>
              </a:rPr>
            </a:br>
            <a:r>
              <a:rPr lang="ru-RU" sz="1600" smtClean="0">
                <a:solidFill>
                  <a:srgbClr val="FFC000"/>
                </a:solidFill>
              </a:rPr>
              <a:t>*Мастер Василий Иванович изготавливал 72 детали в день, через сколько дней Жора добьется такого же мастерства как у Василия Ивановича.</a:t>
            </a:r>
            <a:br>
              <a:rPr lang="ru-RU" sz="1600" smtClean="0">
                <a:solidFill>
                  <a:srgbClr val="FFC000"/>
                </a:solidFill>
              </a:rPr>
            </a:br>
            <a:endParaRPr lang="ru-RU" sz="1600" smtClean="0">
              <a:solidFill>
                <a:srgbClr val="FFC000"/>
              </a:solidFill>
            </a:endParaRPr>
          </a:p>
        </p:txBody>
      </p:sp>
      <p:pic>
        <p:nvPicPr>
          <p:cNvPr id="14338" name="Picture 2" descr="H:\презентации\u_sta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4800600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ru-RU" smtClean="0"/>
              <a:t>Решение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000" smtClean="0"/>
              <a:t>Дано: </a:t>
            </a:r>
            <a:r>
              <a:rPr lang="en-US" sz="3000" smtClean="0"/>
              <a:t>(</a:t>
            </a:r>
            <a:r>
              <a:rPr lang="ru-RU" sz="3000" smtClean="0"/>
              <a:t>С</a:t>
            </a:r>
            <a:r>
              <a:rPr lang="en-US" sz="3000" smtClean="0"/>
              <a:t>n), (Vn)-</a:t>
            </a:r>
            <a:r>
              <a:rPr lang="ru-RU" sz="3000" smtClean="0"/>
              <a:t>арифм.  </a:t>
            </a:r>
            <a:r>
              <a:rPr lang="en-US" sz="3000" smtClean="0"/>
              <a:t>d1=3  d2=1 n=10</a:t>
            </a:r>
            <a:r>
              <a:rPr lang="ru-RU" sz="3000" smtClean="0"/>
              <a:t> с1=3</a:t>
            </a:r>
            <a:r>
              <a:rPr lang="en-US" sz="3000" smtClean="0"/>
              <a:t> v1=3   *Cy=72 </a:t>
            </a:r>
          </a:p>
          <a:p>
            <a:pPr>
              <a:lnSpc>
                <a:spcPct val="90000"/>
              </a:lnSpc>
            </a:pPr>
            <a:r>
              <a:rPr lang="ru-RU" sz="3000" smtClean="0"/>
              <a:t>Найти: </a:t>
            </a:r>
            <a:r>
              <a:rPr lang="en-US" sz="3000" smtClean="0"/>
              <a:t>S=v10+c10-?    *y-?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  c</a:t>
            </a:r>
            <a:r>
              <a:rPr lang="ru-RU" sz="3000" smtClean="0"/>
              <a:t>10=</a:t>
            </a:r>
            <a:r>
              <a:rPr lang="en-US" sz="3000" smtClean="0"/>
              <a:t>c1+9d1  =&gt; c10=30(det)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  v10=v1+9d2 =&gt;</a:t>
            </a:r>
            <a:r>
              <a:rPr lang="ru-RU" sz="3000" smtClean="0"/>
              <a:t> </a:t>
            </a:r>
            <a:r>
              <a:rPr lang="en-US" sz="3000" smtClean="0"/>
              <a:t> v10=12(det)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 S=v10+c10 =&gt; S=42(det)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 *Cy=c1+d(y-1)=&gt; dy=Cy-c1+d=&gt;y=(Cy-c1+d)/3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 y=(72-3+3)/3 =&gt; y=24(day)</a:t>
            </a:r>
          </a:p>
          <a:p>
            <a:pPr>
              <a:lnSpc>
                <a:spcPct val="90000"/>
              </a:lnSpc>
            </a:pPr>
            <a:r>
              <a:rPr lang="ru-RU" sz="3000" smtClean="0"/>
              <a:t>Ответ: 42 детали ученики сделают к концу 10 дня. *Через </a:t>
            </a:r>
            <a:r>
              <a:rPr lang="en-US" sz="3000" smtClean="0"/>
              <a:t>24</a:t>
            </a:r>
            <a:r>
              <a:rPr lang="ru-RU" sz="3000" smtClean="0"/>
              <a:t> дня Жорик достигнет уровня мастера Василия Ивановича.  </a:t>
            </a:r>
            <a:r>
              <a:rPr lang="en-US" sz="300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143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Calibri</vt:lpstr>
      <vt:lpstr>Arial</vt:lpstr>
      <vt:lpstr>Тема Office</vt:lpstr>
      <vt:lpstr>Арифметическая прогрессия.</vt:lpstr>
      <vt:lpstr>  У мастера было два ученика которых он учил изготавливать детали , Паша и Жора.  Жоре было интересней чем Паше, поэтому он прогрессировал и изготавливал каждый  день на 3 детали больше. Паша прогрессировал меньше, его прогрессия составила всего   1 деталь. Сколько деталей они изготовят, работая вместе, к концу 10-го дня  обучения?  Если в первый день они были на одинаковом уровне подготовки и изготовили  по 3 детали.    *Мастер Василий Иванович изготавливал 72 детали в день, через сколько дней Жора добьется такого же мастерства как у Василия Ивановича. </vt:lpstr>
      <vt:lpstr>Решение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Арифметическая прогрессия.</dc:title>
  <dc:creator>Андрей</dc:creator>
  <cp:lastModifiedBy>123</cp:lastModifiedBy>
  <cp:revision>9</cp:revision>
  <dcterms:created xsi:type="dcterms:W3CDTF">2013-02-03T19:07:22Z</dcterms:created>
  <dcterms:modified xsi:type="dcterms:W3CDTF">2013-02-05T18:23:44Z</dcterms:modified>
</cp:coreProperties>
</file>