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8" r:id="rId4"/>
    <p:sldId id="260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29" autoAdjust="0"/>
    <p:restoredTop sz="94660"/>
  </p:normalViewPr>
  <p:slideViewPr>
    <p:cSldViewPr>
      <p:cViewPr varScale="1">
        <p:scale>
          <a:sx n="110" d="100"/>
          <a:sy n="110" d="100"/>
        </p:scale>
        <p:origin x="-163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916832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Развитие интеллектуальных и творческих способностей дошкольников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/>
            </a:r>
            <a:b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</a:br>
            <a:endParaRPr lang="ru-RU" dirty="0"/>
          </a:p>
        </p:txBody>
      </p:sp>
      <p:pic>
        <p:nvPicPr>
          <p:cNvPr id="1026" name="Picture 2" descr="https://im0-tub-ru.yandex.net/i?id=19ab9a05f93197f5464909c5639c2cb1-l&amp;n=13"/>
          <p:cNvPicPr>
            <a:picLocks noChangeAspect="1" noChangeArrowheads="1"/>
          </p:cNvPicPr>
          <p:nvPr/>
        </p:nvPicPr>
        <p:blipFill>
          <a:blip r:embed="rId2" cstate="print"/>
          <a:srcRect l="7670" t="6349" r="4888" b="3175"/>
          <a:stretch>
            <a:fillRect/>
          </a:stretch>
        </p:blipFill>
        <p:spPr bwMode="auto">
          <a:xfrm>
            <a:off x="2915816" y="2924944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60649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Кинестетический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Включает в себя способность тела реагировать на свое положение и место в окружающем мире. Анализирует скорость движения свою и окружающих объектов, относительное местонахождение и скорость, а также соотносит эти данные с мышечной силой и интенсивностью работы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https://im2-tub-ru.yandex.net/i?id=f9b274526b58895d721a093925d6801b-l&amp;n=13"/>
          <p:cNvPicPr>
            <a:picLocks noChangeAspect="1" noChangeArrowheads="1"/>
          </p:cNvPicPr>
          <p:nvPr/>
        </p:nvPicPr>
        <p:blipFill>
          <a:blip r:embed="rId2" cstate="print"/>
          <a:srcRect l="10563" t="6667" r="4932"/>
          <a:stretch>
            <a:fillRect/>
          </a:stretch>
        </p:blipFill>
        <p:spPr bwMode="auto">
          <a:xfrm>
            <a:off x="1259632" y="2204864"/>
            <a:ext cx="2880320" cy="2016224"/>
          </a:xfrm>
          <a:prstGeom prst="rect">
            <a:avLst/>
          </a:prstGeom>
          <a:noFill/>
        </p:spPr>
      </p:pic>
      <p:pic>
        <p:nvPicPr>
          <p:cNvPr id="28684" name="Picture 12" descr="https://im1-tub-ru.yandex.net/i?id=efc784f6816f9856b5e505c0b5d6a12f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509120"/>
            <a:ext cx="3010774" cy="1678506"/>
          </a:xfrm>
          <a:prstGeom prst="rect">
            <a:avLst/>
          </a:prstGeom>
          <a:noFill/>
        </p:spPr>
      </p:pic>
      <p:pic>
        <p:nvPicPr>
          <p:cNvPr id="28686" name="Picture 14" descr="http://weclipart.com/gimg/39D22722010B60EA/stock-vector-vector-illustration-kids-playing-cartoon-concept-white-background-64020280.jpg"/>
          <p:cNvPicPr>
            <a:picLocks noChangeAspect="1" noChangeArrowheads="1"/>
          </p:cNvPicPr>
          <p:nvPr/>
        </p:nvPicPr>
        <p:blipFill>
          <a:blip r:embed="rId4" cstate="print"/>
          <a:srcRect b="10000"/>
          <a:stretch>
            <a:fillRect/>
          </a:stretch>
        </p:blipFill>
        <p:spPr bwMode="auto">
          <a:xfrm>
            <a:off x="4355976" y="2420888"/>
            <a:ext cx="4464391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776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вид интеллекта, в отличие от логического, базируется на непредсказуемых ассоциациях, и помогает нам вырабатывать новые идеи и нестандартным образом решать и ставить задачи. Напрямую влияет на нашу продуктивность, особенно в условиях интенсивного информационного обмена.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9698" name="Picture 2" descr="https://im2-tub-ru.yandex.net/i?id=c251e828305e3ff31567676a379905b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4864"/>
            <a:ext cx="3888432" cy="3888432"/>
          </a:xfrm>
          <a:prstGeom prst="rect">
            <a:avLst/>
          </a:prstGeom>
          <a:noFill/>
        </p:spPr>
      </p:pic>
      <p:pic>
        <p:nvPicPr>
          <p:cNvPr id="29700" name="Picture 4" descr="https://im3-tub-ru.yandex.net/i?id=09e19c284a176597a98ee4dc3db5a29a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772816"/>
            <a:ext cx="2304256" cy="2216384"/>
          </a:xfrm>
          <a:prstGeom prst="rect">
            <a:avLst/>
          </a:prstGeom>
          <a:noFill/>
        </p:spPr>
      </p:pic>
      <p:pic>
        <p:nvPicPr>
          <p:cNvPr id="29702" name="Picture 6" descr="http://previews.123rf.com/images/AlexBannykh/AlexBannykh1312/alexbannykh131200042/24538606-Girl-drawing-a-picture-with-a-smiling-sun-Stock-Vector-painting-cartoon-gir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149080"/>
            <a:ext cx="2232248" cy="2344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88640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взаимоотношения человека с самим собой. Высокий уровень его развития помогает нам чувствовать себя комфортно и в одиночестве, и в обществе, и быть в ладах с собой независимо от ситуации.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 развития личностного интеллекта: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уделяйте внимание самостоятельным занятиям ребенка, учите его находить радость в одиночестве, и одновременно любить находиться в компании других людей.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поощряйте его стремление к самопознанию, например, рассказывайте об особенностях развития его интеллекта, об уникальности личности, и т.д.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fs00.infourok.ru/images/doc/318/317402/640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356992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8640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Определяет наши способности ладить с людьми. Зачастую люди с развитым именно социальным интеллектом добиваются большого успеха в жизни, при этом не отличаясь, например, высоко развитыми творческими или логическими способностями. Значение этого вида интеллекта в современном мире очень высоко.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43608" y="1988840"/>
            <a:ext cx="7776864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Способы развития социального интеллекта: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расширьте круг общения своего ребенка, обеспечив ему общение не только со сверстниками, но и с людьми других возрастов, разных национальностей, профессий и т.д. Познакомьте малыша с как можно большим количеством социальных ролей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поощряйте выступления ребенка на публике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декламирование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стихов, исполнение песен, танцы. Кроме опыта исполнения различных ролей, это повысит его уверенность в себе, что является необходимым условием развития социального интеллекта.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https://avatars.mds.yandex.net/get-afishanew/23114/3fdbe919a44498e0b410a79158b6f47b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21088"/>
            <a:ext cx="1767529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88640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Считается прерогативой зрелого возраста, однако его основы закладываются в детстве. Определяет духовное развитие, степень позитивного отношения к миру, ощущение себя как части Вселенной, стремление к самопознанию, гармоничное сочетание смирения и уверенности в себе.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4" name="Picture 6" descr="https://im0-tub-ru.yandex.net/i?id=251667f5b2b322f2df3186f677e38ad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7080787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836712"/>
            <a:ext cx="5178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1-tub-ru.yandex.net/i?id=91ba6b1b7184411e7a73d332552102f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92430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способности присущие ребенку с рождения:</a:t>
            </a:r>
            <a:endParaRPr lang="ru-RU" sz="24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26876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Интеллект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жизненная способность адаптироваться к познавательным контактам  ребенка с социумом и способность решать проблемы на основе применения уже освоенных ранее  опыта.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270892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способность преобразовывать знания с участием воображения и фантазии;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3717032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умение мыслить нестандартно, творчески.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4653136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Обучаемость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 общая способность  к усвоению новых знаний, формированию умений и навыков.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188640"/>
            <a:ext cx="3322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интеллект? </a:t>
            </a:r>
            <a:endParaRPr lang="ru-RU" sz="24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764704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способность разбираться в происходящем, использовать имеющиеся средства и эффективно решать жизненные задачи.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4437112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Эмоциональный интеллект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способность эффективно разбираться в эмоциональной сфере человеческой жизни: понимать эмоции и эмоциональную подоплеку отношений, использовать свои эмоции для решения задач, связанных с отношениями и мотивацией.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772816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Различают следующие виды интеллекта: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2348880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Житейский интеллект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способность быстро соображать в учебе и по жизни, умение приспосабливаться к разнообразным жизненным обстоятельствам (примерно то же, что здравый смысл или здравомыслие.)</a:t>
            </a:r>
          </a:p>
          <a:p>
            <a:pPr marL="285750" indent="-285750" fontAlgn="base">
              <a:buFont typeface="Wingdings" panose="05000000000000000000" pitchFamily="2" charset="2"/>
              <a:buChar char="q"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Умственный интеллект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умение осознанно оперировать имеющимися знаниями, использовать свои знания для решения задач, связанных с предметной сферой и знаками.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npleno.com.ua/images/000072566.jpeg"/>
          <p:cNvPicPr>
            <a:picLocks noChangeAspect="1" noChangeArrowheads="1"/>
          </p:cNvPicPr>
          <p:nvPr/>
        </p:nvPicPr>
        <p:blipFill>
          <a:blip r:embed="rId2" cstate="print"/>
          <a:srcRect l="7531" t="1412" r="9632" b="1160"/>
          <a:stretch>
            <a:fillRect/>
          </a:stretch>
        </p:blipFill>
        <p:spPr bwMode="auto">
          <a:xfrm>
            <a:off x="3131840" y="908720"/>
            <a:ext cx="3610071" cy="5661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26064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Книга Тони </a:t>
            </a:r>
            <a:r>
              <a:rPr lang="ru-RU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Бьюзена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"Умные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- Гениальный ребенок". 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87624" y="434861"/>
            <a:ext cx="763284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200" b="1" i="0" u="none" strike="noStrike" cap="all" normalizeH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     интеллекта.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вербальный (словесный)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логический (числовой)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конструктивный (пространственный)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чувственный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кинестетический (телесный)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творческий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личностный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социальный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духовный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33265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Вербальный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непосредственно лексического запаса человека в каждый момент его жизни, этот вид интеллекта помогает нам разбираться в сложных взаимосвязях слов внутри языка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mg1.st.kashalot.com/img/used/2016/11/10/01/b/5558531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3600400" cy="485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33265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Логический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вид интеллекта помогает человеку манипулировать числами, начиная от простого счета и заканчивая сложными вычислениями в уме.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6" descr="http://sp.bvf.ru/image/photo/2514379_s2.jpg"/>
          <p:cNvPicPr>
            <a:picLocks noChangeAspect="1" noChangeArrowheads="1"/>
          </p:cNvPicPr>
          <p:nvPr/>
        </p:nvPicPr>
        <p:blipFill>
          <a:blip r:embed="rId2" cstate="print"/>
          <a:srcRect t="8824" r="4125" b="5882"/>
          <a:stretch>
            <a:fillRect/>
          </a:stretch>
        </p:blipFill>
        <p:spPr bwMode="auto">
          <a:xfrm>
            <a:off x="5076056" y="3861048"/>
            <a:ext cx="3024336" cy="2579581"/>
          </a:xfrm>
          <a:prstGeom prst="rect">
            <a:avLst/>
          </a:prstGeom>
          <a:noFill/>
        </p:spPr>
      </p:pic>
      <p:pic>
        <p:nvPicPr>
          <p:cNvPr id="9226" name="Picture 10" descr="https://im0-tub-ru.yandex.net/i?id=6ec9d14b852857bfe911abc46c0e069e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2880320" cy="2203445"/>
          </a:xfrm>
          <a:prstGeom prst="rect">
            <a:avLst/>
          </a:prstGeom>
          <a:noFill/>
        </p:spPr>
      </p:pic>
      <p:pic>
        <p:nvPicPr>
          <p:cNvPr id="9228" name="Picture 12" descr="http://razigrushki.ru/wp-content/uploads/2012/06/p22_kubiki_nikitin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5"/>
            <a:ext cx="2952328" cy="2145359"/>
          </a:xfrm>
          <a:prstGeom prst="rect">
            <a:avLst/>
          </a:prstGeom>
          <a:noFill/>
        </p:spPr>
      </p:pic>
      <p:pic>
        <p:nvPicPr>
          <p:cNvPr id="9230" name="Picture 14" descr="https://im2-tub-ru.yandex.net/i?id=04f5fe35a63ea3f42ed84b857f27ff60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1412776"/>
            <a:ext cx="2952328" cy="2098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88640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вид интеллекта помогает нам определять взаимное положение предметов в пространстве. Навыки архитекторов, инженеров, хирургов, художников неразрывно связаны с этим видом интеллекта.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fuza.ru/uploads/posts/2011-11/1320866221_10-popup-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1656184" cy="1726571"/>
          </a:xfrm>
          <a:prstGeom prst="rect">
            <a:avLst/>
          </a:prstGeom>
          <a:noFill/>
        </p:spPr>
      </p:pic>
      <p:pic>
        <p:nvPicPr>
          <p:cNvPr id="8196" name="Picture 4" descr="http://www.bargainblessings.com/wp-content/uploads/2013/11/LEGO-gam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9012" y="1628800"/>
            <a:ext cx="3158114" cy="2088232"/>
          </a:xfrm>
          <a:prstGeom prst="rect">
            <a:avLst/>
          </a:prstGeom>
          <a:noFill/>
        </p:spPr>
      </p:pic>
      <p:pic>
        <p:nvPicPr>
          <p:cNvPr id="8198" name="Picture 6" descr="http://igrushkinadom.com/published/publicdata/DBTOTORO2/attachments/SC/products_pictures/metal_konstr00955_1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149080"/>
            <a:ext cx="2599520" cy="2016224"/>
          </a:xfrm>
          <a:prstGeom prst="rect">
            <a:avLst/>
          </a:prstGeom>
          <a:noFill/>
        </p:spPr>
      </p:pic>
      <p:pic>
        <p:nvPicPr>
          <p:cNvPr id="7" name="Picture 8" descr="http://mywishlist.ru/pic/i/wish/orig/005/945/94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77072"/>
            <a:ext cx="2664296" cy="2101834"/>
          </a:xfrm>
          <a:prstGeom prst="rect">
            <a:avLst/>
          </a:prstGeom>
          <a:noFill/>
        </p:spPr>
      </p:pic>
      <p:pic>
        <p:nvPicPr>
          <p:cNvPr id="8200" name="Picture 8" descr="https://im1-tub-ru.yandex.net/i?id=917c8b8f69edc7a6e85d2fec772ab03f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132856"/>
            <a:ext cx="2520280" cy="1530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548680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Чувственный интеллект.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Включает в себя 5 органов чувств (зрение, обоняние, вкус, слух и осязание).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dekor-tekstyl.com.ua/image/cache/data/20080819092436644-500x420.jpg"/>
          <p:cNvPicPr>
            <a:picLocks noChangeAspect="1" noChangeArrowheads="1"/>
          </p:cNvPicPr>
          <p:nvPr/>
        </p:nvPicPr>
        <p:blipFill>
          <a:blip r:embed="rId2" cstate="print"/>
          <a:srcRect l="19656" r="19865"/>
          <a:stretch>
            <a:fillRect/>
          </a:stretch>
        </p:blipFill>
        <p:spPr bwMode="auto">
          <a:xfrm>
            <a:off x="1547664" y="2060848"/>
            <a:ext cx="2376264" cy="3300412"/>
          </a:xfrm>
          <a:prstGeom prst="rect">
            <a:avLst/>
          </a:prstGeom>
          <a:noFill/>
        </p:spPr>
      </p:pic>
      <p:pic>
        <p:nvPicPr>
          <p:cNvPr id="7172" name="Picture 4" descr="http://www.mysportlife.club/resources/img/000/000/020/img_2052_original-800-800.jpg"/>
          <p:cNvPicPr>
            <a:picLocks noChangeAspect="1" noChangeArrowheads="1"/>
          </p:cNvPicPr>
          <p:nvPr/>
        </p:nvPicPr>
        <p:blipFill>
          <a:blip r:embed="rId3" cstate="print"/>
          <a:srcRect l="14064" t="6333" r="5771" b="7119"/>
          <a:stretch>
            <a:fillRect/>
          </a:stretch>
        </p:blipFill>
        <p:spPr bwMode="auto">
          <a:xfrm>
            <a:off x="4499992" y="2276872"/>
            <a:ext cx="420456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330</TotalTime>
  <Words>219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Развитие интеллектуальных и творческих способностей дошкольников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2017-02-28T11:03:57Z</dcterms:created>
  <dcterms:modified xsi:type="dcterms:W3CDTF">2017-03-01T13:42:55Z</dcterms:modified>
</cp:coreProperties>
</file>