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B3163-624F-42F5-837E-1F46734437C6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0C4094-CCC0-42A7-9BB0-554DB611A4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1938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20000"/>
                <a:lumOff val="80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3384375"/>
          </a:xfrm>
          <a:solidFill>
            <a:schemeClr val="bg2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8000" dirty="0" smtClean="0"/>
              <a:t>Что такое общество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816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Общество и культура</a:t>
            </a:r>
            <a:br>
              <a:rPr lang="ru-RU" dirty="0" smtClean="0"/>
            </a:br>
            <a:r>
              <a:rPr lang="ru-RU" dirty="0" smtClean="0"/>
              <a:t>стр.12-14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Культура- </a:t>
            </a:r>
          </a:p>
          <a:p>
            <a:r>
              <a:rPr lang="ru-RU" dirty="0" smtClean="0"/>
              <a:t>Культурный человек – 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3068960"/>
            <a:ext cx="273630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</a:t>
            </a:r>
          </a:p>
          <a:p>
            <a:pPr algn="ctr"/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 rot="1148595">
            <a:off x="2356483" y="3954392"/>
            <a:ext cx="484632" cy="1062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20232229">
            <a:off x="5497476" y="3933547"/>
            <a:ext cx="484632" cy="11226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019561"/>
            <a:ext cx="2808312" cy="9614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материальная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8024" y="5019561"/>
            <a:ext cx="2614482" cy="9614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духовная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02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Науки об обществе</a:t>
            </a:r>
            <a:b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196752"/>
            <a:ext cx="2448272" cy="43204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философия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889246"/>
            <a:ext cx="2448272" cy="45963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социология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2708920"/>
            <a:ext cx="2448272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83405" y="3403848"/>
            <a:ext cx="2448272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политология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87623" y="4149080"/>
            <a:ext cx="2444053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юриспруденция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87624" y="5013176"/>
            <a:ext cx="2444052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экономика</a:t>
            </a:r>
          </a:p>
        </p:txBody>
      </p:sp>
      <p:sp>
        <p:nvSpPr>
          <p:cNvPr id="11" name="Левая фигурная скобка 10"/>
          <p:cNvSpPr/>
          <p:nvPr/>
        </p:nvSpPr>
        <p:spPr>
          <a:xfrm>
            <a:off x="729431" y="1196752"/>
            <a:ext cx="453973" cy="506571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79511" y="1267036"/>
            <a:ext cx="549919" cy="49954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обществознание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83404" y="5805264"/>
            <a:ext cx="2448272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культурология</a:t>
            </a:r>
          </a:p>
        </p:txBody>
      </p:sp>
      <p:sp>
        <p:nvSpPr>
          <p:cNvPr id="14" name="Стрелка вправо 13"/>
          <p:cNvSpPr/>
          <p:nvPr/>
        </p:nvSpPr>
        <p:spPr>
          <a:xfrm rot="21126039">
            <a:off x="3707904" y="954436"/>
            <a:ext cx="978408" cy="312600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860032" y="888685"/>
            <a:ext cx="2376264" cy="4444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ЭТИКА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841664">
            <a:off x="3723928" y="1653336"/>
            <a:ext cx="978408" cy="352403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893824" y="1600240"/>
            <a:ext cx="2342471" cy="45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ЭСТЕТИКА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174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Закрепление изученного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Стр. 17 Задания №1-5 устно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258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24944"/>
          </a:xfrm>
          <a:solidFill>
            <a:schemeClr val="bg2"/>
          </a:solidFill>
        </p:spPr>
        <p:txBody>
          <a:bodyPr/>
          <a:lstStyle/>
          <a:p>
            <a:r>
              <a:rPr lang="ru-RU" dirty="0" smtClean="0"/>
              <a:t>ПРОЧИТАТЬ ПАРАГРАФ 1</a:t>
            </a:r>
          </a:p>
          <a:p>
            <a:r>
              <a:rPr lang="ru-RU" dirty="0" smtClean="0"/>
              <a:t>ПРАКТИЧЕСКИЕ ВЫВОДЫ СТР.16</a:t>
            </a:r>
          </a:p>
          <a:p>
            <a:r>
              <a:rPr lang="ru-RU" dirty="0" smtClean="0"/>
              <a:t>ПРОЧИТАТЬ ДОКУМЕНТ, ОТВЕТИТЬ НА ВОПРОСЫ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764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Понятие «общества» в узком смысле стр.7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  <a:solidFill>
            <a:schemeClr val="bg2"/>
          </a:solidFill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население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определённой территории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определённый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исторического развития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в)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группа людей, объединившихся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общения или какой-либо совместной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ПРИВЕСТИ ПРИМЕРЫ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162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284984"/>
            <a:ext cx="8229600" cy="3312368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Общество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обособившаяся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природы, но тесно связанная с ней часть мира, включающая в себя способы взаимодействия людей и  формы их объединения.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190" y="188640"/>
            <a:ext cx="4111721" cy="27363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88641"/>
            <a:ext cx="4104455" cy="27363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955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893007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 как совместная жизнедеятельность людей   стр.8-11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860219"/>
              </p:ext>
            </p:extLst>
          </p:nvPr>
        </p:nvGraphicFramePr>
        <p:xfrm>
          <a:off x="251520" y="1844823"/>
          <a:ext cx="8496944" cy="46085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38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130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1011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ЖИВОТНОЕ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49600">
                <a:tc>
                  <a:txBody>
                    <a:bodyPr/>
                    <a:lstStyle/>
                    <a:p>
                      <a:pPr lvl="0"/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Внешняя и внутренняя (психическая) активность</a:t>
                      </a:r>
                      <a:endParaRPr lang="ru-RU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Только внешняя (двигательная) активность </a:t>
                      </a:r>
                      <a:endParaRPr lang="ru-RU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496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целесообразна и предполагает целеполагание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Активность целесообразна</a:t>
                      </a:r>
                    </a:p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496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Приспосабливаются и преобразуют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Приспособление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496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Поведение – потребности, интересы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Поведение- инстинкты</a:t>
                      </a:r>
                    </a:p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8816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 как совместная жизнедеятельность людей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9000"/>
          </a:xfrm>
          <a:solidFill>
            <a:schemeClr val="bg2"/>
          </a:solidFill>
        </p:spPr>
        <p:txBody>
          <a:bodyPr/>
          <a:lstStyle/>
          <a:p>
            <a:r>
              <a:rPr lang="ru-RU" dirty="0" smtClean="0"/>
              <a:t>Рассмотреть схему стр. 10</a:t>
            </a:r>
          </a:p>
          <a:p>
            <a:r>
              <a:rPr lang="ru-RU" dirty="0" smtClean="0"/>
              <a:t>Человек – существо социальное …?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 может существовать вне человеческого общества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5181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5482952" cy="16561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Общественные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2376918"/>
            <a:ext cx="7632847" cy="2564249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отношения, которые складываются между людьми в процессе их совместной деятельности.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395723" cy="2188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377602"/>
            <a:ext cx="3682380" cy="245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2517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стр. 11-12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Общество – </a:t>
            </a:r>
          </a:p>
          <a:p>
            <a:r>
              <a:rPr lang="ru-RU" dirty="0" smtClean="0"/>
              <a:t>Культура – </a:t>
            </a:r>
          </a:p>
          <a:p>
            <a:pPr marL="0" indent="0">
              <a:buNone/>
            </a:pPr>
            <a:r>
              <a:rPr lang="ru-RU" dirty="0" smtClean="0"/>
              <a:t>Это </a:t>
            </a:r>
            <a:r>
              <a:rPr lang="ru-RU" dirty="0"/>
              <a:t>приблизительно все то, что делаем мы и чего не делают обезьяны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совокупность </a:t>
            </a:r>
            <a:r>
              <a:rPr lang="ru-RU" dirty="0"/>
              <a:t>искусственных порядков и объектов, созданных людьми в дополнение к природным, заученных форм </a:t>
            </a:r>
            <a:r>
              <a:rPr lang="ru-RU" dirty="0" smtClean="0"/>
              <a:t>человеческого </a:t>
            </a:r>
            <a:r>
              <a:rPr lang="ru-RU" dirty="0"/>
              <a:t>поведения и деятельности, обретенных знаний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4966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 и природа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91264" cy="2664295"/>
          </a:xfrm>
          <a:solidFill>
            <a:schemeClr val="bg2"/>
          </a:solidFill>
        </p:spPr>
        <p:txBody>
          <a:bodyPr/>
          <a:lstStyle/>
          <a:p>
            <a:pPr marL="0" indent="0">
              <a:buNone/>
            </a:pPr>
            <a:r>
              <a:rPr lang="ru-RU" dirty="0"/>
              <a:t>Культура в широком смысле охватывает все виды преобразующей деятельности человека, направленные не только на внешнюю среду, но и на него </a:t>
            </a:r>
            <a:r>
              <a:rPr lang="ru-RU" dirty="0" smtClean="0"/>
              <a:t>самого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634" y="3933056"/>
            <a:ext cx="4761499" cy="2725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3938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Природа и общество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085184"/>
            <a:ext cx="8435280" cy="1040979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Привести примеры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311476"/>
            <a:ext cx="2235696" cy="2053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40152" y="2344860"/>
            <a:ext cx="2592288" cy="2053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063280" y="1988840"/>
            <a:ext cx="2876872" cy="15121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УСКОРЯЕТ/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ЗАМЕДЛЯЕТ РАЗВИТИЕ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 rot="5400000">
            <a:off x="4033664" y="2746648"/>
            <a:ext cx="936104" cy="28768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/ОТРИЦАТЕЛЬНО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49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252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Что такое общество</vt:lpstr>
      <vt:lpstr>Понятие «общества» в узком смысле стр.7</vt:lpstr>
      <vt:lpstr>Презентация PowerPoint</vt:lpstr>
      <vt:lpstr>Общество как совместная жизнедеятельность людей   стр.8-11</vt:lpstr>
      <vt:lpstr>Общество как совместная жизнедеятельность людей</vt:lpstr>
      <vt:lpstr>Общественные отношения </vt:lpstr>
      <vt:lpstr>Общество и природа стр. 11-12</vt:lpstr>
      <vt:lpstr>Общество и природа </vt:lpstr>
      <vt:lpstr>Природа и общество</vt:lpstr>
      <vt:lpstr>Общество и культура стр.12-14</vt:lpstr>
      <vt:lpstr>Науки об обществе </vt:lpstr>
      <vt:lpstr>Закрепление изученного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общество</dc:title>
  <dc:creator>Елена</dc:creator>
  <cp:lastModifiedBy>Admin</cp:lastModifiedBy>
  <cp:revision>14</cp:revision>
  <dcterms:created xsi:type="dcterms:W3CDTF">2017-09-07T13:58:18Z</dcterms:created>
  <dcterms:modified xsi:type="dcterms:W3CDTF">2017-09-17T03:52:44Z</dcterms:modified>
</cp:coreProperties>
</file>