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108E"/>
    <a:srgbClr val="E7F62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28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5CE50B-843F-4CB4-8FFD-88E527E8ED2E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C94B2-6D5A-45A2-9888-40C5D64E7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38916-628C-434E-B0AA-99964D876AA3}" type="datetimeFigureOut">
              <a:rPr lang="ru-RU" smtClean="0"/>
              <a:pPr/>
              <a:t>16.09.2017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F9ACD-2675-4D81-A7A2-1ABE52CCFE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38916-628C-434E-B0AA-99964D876AA3}" type="datetimeFigureOut">
              <a:rPr lang="ru-RU" smtClean="0"/>
              <a:pPr/>
              <a:t>16.09.2017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F9ACD-2675-4D81-A7A2-1ABE52CCFE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38916-628C-434E-B0AA-99964D876AA3}" type="datetimeFigureOut">
              <a:rPr lang="ru-RU" smtClean="0"/>
              <a:pPr/>
              <a:t>16.09.2017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F9ACD-2675-4D81-A7A2-1ABE52CCFE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38916-628C-434E-B0AA-99964D876AA3}" type="datetimeFigureOut">
              <a:rPr lang="ru-RU" smtClean="0"/>
              <a:pPr/>
              <a:t>16.09.2017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F9ACD-2675-4D81-A7A2-1ABE52CCFE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38916-628C-434E-B0AA-99964D876AA3}" type="datetimeFigureOut">
              <a:rPr lang="ru-RU" smtClean="0"/>
              <a:pPr/>
              <a:t>16.09.2017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F9ACD-2675-4D81-A7A2-1ABE52CCFE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38916-628C-434E-B0AA-99964D876AA3}" type="datetimeFigureOut">
              <a:rPr lang="ru-RU" smtClean="0"/>
              <a:pPr/>
              <a:t>16.09.2017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F9ACD-2675-4D81-A7A2-1ABE52CCFE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38916-628C-434E-B0AA-99964D876AA3}" type="datetimeFigureOut">
              <a:rPr lang="ru-RU" smtClean="0"/>
              <a:pPr/>
              <a:t>16.09.2017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F9ACD-2675-4D81-A7A2-1ABE52CCFE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38916-628C-434E-B0AA-99964D876AA3}" type="datetimeFigureOut">
              <a:rPr lang="ru-RU" smtClean="0"/>
              <a:pPr/>
              <a:t>16.09.2017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F9ACD-2675-4D81-A7A2-1ABE52CCFE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38916-628C-434E-B0AA-99964D876AA3}" type="datetimeFigureOut">
              <a:rPr lang="ru-RU" smtClean="0"/>
              <a:pPr/>
              <a:t>16.09.2017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F9ACD-2675-4D81-A7A2-1ABE52CCFE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38916-628C-434E-B0AA-99964D876AA3}" type="datetimeFigureOut">
              <a:rPr lang="ru-RU" smtClean="0"/>
              <a:pPr/>
              <a:t>16.09.2017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F9ACD-2675-4D81-A7A2-1ABE52CCFE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38916-628C-434E-B0AA-99964D876AA3}" type="datetimeFigureOut">
              <a:rPr lang="ru-RU" smtClean="0"/>
              <a:pPr/>
              <a:t>16.09.2017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F9ACD-2675-4D81-A7A2-1ABE52CCFEE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8E38916-628C-434E-B0AA-99964D876AA3}" type="datetimeFigureOut">
              <a:rPr lang="ru-RU" smtClean="0"/>
              <a:pPr/>
              <a:t>16.09.2017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19F9ACD-2675-4D81-A7A2-1ABE52CCFE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trturka_cicek_png_436.png"/>
          <p:cNvPicPr>
            <a:picLocks noChangeAspect="1"/>
          </p:cNvPicPr>
          <p:nvPr/>
        </p:nvPicPr>
        <p:blipFill>
          <a:blip r:embed="rId2" cstate="email">
            <a:lum contrast="40000"/>
          </a:blip>
          <a:stretch>
            <a:fillRect/>
          </a:stretch>
        </p:blipFill>
        <p:spPr>
          <a:xfrm>
            <a:off x="683568" y="1628800"/>
            <a:ext cx="7620000" cy="45243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692696"/>
            <a:ext cx="8712968" cy="18288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dirty="0" smtClean="0">
                <a:ln w="11430"/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Экологический проект  для детей средней группы</a:t>
            </a:r>
            <a:endParaRPr lang="ru-RU" sz="4800" dirty="0">
              <a:ln w="11430"/>
              <a:gradFill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661248"/>
            <a:ext cx="9144000" cy="1772816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«Весенние цветы»</a:t>
            </a:r>
            <a:endParaRPr lang="ru-RU" sz="6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gradFill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5400000" scaled="0"/>
              </a:gra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12160" y="4653136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воспитатели</a:t>
            </a:r>
          </a:p>
          <a:p>
            <a:pPr algn="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  Сулеева Г.Н.</a:t>
            </a:r>
          </a:p>
          <a:p>
            <a:pPr algn="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Кондратьева Н.Ю.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20160516_115028.jpg"/>
          <p:cNvPicPr>
            <a:picLocks noChangeAspect="1"/>
          </p:cNvPicPr>
          <p:nvPr/>
        </p:nvPicPr>
        <p:blipFill>
          <a:blip r:embed="rId2" cstate="email">
            <a:lum bright="-10000" contrast="30000"/>
          </a:blip>
          <a:stretch>
            <a:fillRect/>
          </a:stretch>
        </p:blipFill>
        <p:spPr>
          <a:xfrm>
            <a:off x="395536" y="1412776"/>
            <a:ext cx="4872871" cy="27363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332656"/>
            <a:ext cx="82089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утро</a:t>
            </a: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Рисование «Тюльпаны в вазе»</a:t>
            </a: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Прослушивание аудио записи «Подснежник» Чайковского</a:t>
            </a: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Выставка работ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5733256"/>
            <a:ext cx="4824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вечер</a:t>
            </a: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Просмотр сказки</a:t>
            </a: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«Двенадцать месяцев»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56176" y="2780928"/>
            <a:ext cx="2162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28.04.2016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Рисунок 8" descr="IMG_20160525_094832.jpg"/>
          <p:cNvPicPr>
            <a:picLocks noChangeAspect="1"/>
          </p:cNvPicPr>
          <p:nvPr/>
        </p:nvPicPr>
        <p:blipFill>
          <a:blip r:embed="rId3" cstate="email">
            <a:lum bright="-10000" contrast="30000"/>
          </a:blip>
          <a:stretch>
            <a:fillRect/>
          </a:stretch>
        </p:blipFill>
        <p:spPr>
          <a:xfrm>
            <a:off x="3851920" y="3694321"/>
            <a:ext cx="4913313" cy="27590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332656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утро</a:t>
            </a: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Аппликация «Колокольчик»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47456" y="2996952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вечер</a:t>
            </a: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Экскурсия с целью ознакомления посаженных цветов на клумбах </a:t>
            </a: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Цветочная викторина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IMG_20160429_094028.jpg"/>
          <p:cNvPicPr>
            <a:picLocks noChangeAspect="1"/>
          </p:cNvPicPr>
          <p:nvPr/>
        </p:nvPicPr>
        <p:blipFill>
          <a:blip r:embed="rId2" cstate="email">
            <a:lum contrast="30000"/>
          </a:blip>
          <a:stretch>
            <a:fillRect/>
          </a:stretch>
        </p:blipFill>
        <p:spPr>
          <a:xfrm>
            <a:off x="395536" y="908720"/>
            <a:ext cx="3888432" cy="2183504"/>
          </a:xfrm>
          <a:prstGeom prst="rect">
            <a:avLst/>
          </a:prstGeom>
        </p:spPr>
      </p:pic>
      <p:pic>
        <p:nvPicPr>
          <p:cNvPr id="9" name="Рисунок 8" descr="IMG_20160429_102853.jpg"/>
          <p:cNvPicPr>
            <a:picLocks noChangeAspect="1"/>
          </p:cNvPicPr>
          <p:nvPr/>
        </p:nvPicPr>
        <p:blipFill>
          <a:blip r:embed="rId3" cstate="email">
            <a:lum contrast="40000"/>
          </a:blip>
          <a:stretch>
            <a:fillRect/>
          </a:stretch>
        </p:blipFill>
        <p:spPr>
          <a:xfrm>
            <a:off x="4355976" y="404664"/>
            <a:ext cx="4392488" cy="2466551"/>
          </a:xfrm>
          <a:prstGeom prst="rect">
            <a:avLst/>
          </a:prstGeom>
        </p:spPr>
      </p:pic>
      <p:pic>
        <p:nvPicPr>
          <p:cNvPr id="11" name="Рисунок 10" descr="IMG_20160506_111916.jpg"/>
          <p:cNvPicPr>
            <a:picLocks noChangeAspect="1"/>
          </p:cNvPicPr>
          <p:nvPr/>
        </p:nvPicPr>
        <p:blipFill>
          <a:blip r:embed="rId4" cstate="email">
            <a:lum contrast="40000"/>
          </a:blip>
          <a:stretch>
            <a:fillRect/>
          </a:stretch>
        </p:blipFill>
        <p:spPr>
          <a:xfrm>
            <a:off x="4572000" y="4108645"/>
            <a:ext cx="4176465" cy="2345246"/>
          </a:xfrm>
          <a:prstGeom prst="rect">
            <a:avLst/>
          </a:prstGeom>
        </p:spPr>
      </p:pic>
      <p:pic>
        <p:nvPicPr>
          <p:cNvPr id="10" name="Рисунок 9" descr="IMG_20160506_111448.jpg"/>
          <p:cNvPicPr>
            <a:picLocks noChangeAspect="1"/>
          </p:cNvPicPr>
          <p:nvPr/>
        </p:nvPicPr>
        <p:blipFill>
          <a:blip r:embed="rId5" cstate="email">
            <a:lum contrast="40000"/>
          </a:blip>
          <a:stretch>
            <a:fillRect/>
          </a:stretch>
        </p:blipFill>
        <p:spPr>
          <a:xfrm>
            <a:off x="395536" y="4126369"/>
            <a:ext cx="4104456" cy="230480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755576" y="3356992"/>
            <a:ext cx="2162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29.04.2016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7fedc_5c7562ba_XXL.png"/>
          <p:cNvPicPr>
            <a:picLocks noChangeAspect="1"/>
          </p:cNvPicPr>
          <p:nvPr/>
        </p:nvPicPr>
        <p:blipFill>
          <a:blip r:embed="rId2" cstate="email">
            <a:lum contrast="40000"/>
          </a:blip>
          <a:stretch>
            <a:fillRect/>
          </a:stretch>
        </p:blipFill>
        <p:spPr>
          <a:xfrm>
            <a:off x="5004048" y="404665"/>
            <a:ext cx="3928410" cy="316881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2204864"/>
            <a:ext cx="8136904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Итоги проекта:</a:t>
            </a: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Blip>
                <a:blip r:embed="rId3"/>
              </a:buBlip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Повысился уровень знаний                        детей о весенних цветах: дети узнают цветы на иллюстрациях, называют их;</a:t>
            </a:r>
          </a:p>
          <a:p>
            <a:pPr>
              <a:buBlip>
                <a:blip r:embed="rId3"/>
              </a:buBlip>
            </a:pPr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Blip>
                <a:blip r:embed="rId3"/>
              </a:buBlip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Дети внимательнее относятся к растениям на участке, берегут природу и труд взрослых;</a:t>
            </a:r>
          </a:p>
          <a:p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Blip>
                <a:blip r:embed="rId3"/>
              </a:buBlip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Проявляют активность и инициативу в самостоятельной деятельности с бумагой, ножницами, клеем, пластилином.</a:t>
            </a:r>
          </a:p>
          <a:p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147335.png"/>
          <p:cNvPicPr>
            <a:picLocks noChangeAspect="1"/>
          </p:cNvPicPr>
          <p:nvPr/>
        </p:nvPicPr>
        <p:blipFill>
          <a:blip r:embed="rId2" cstate="print">
            <a:lum contrast="40000"/>
          </a:blip>
          <a:stretch>
            <a:fillRect/>
          </a:stretch>
        </p:blipFill>
        <p:spPr>
          <a:xfrm>
            <a:off x="683568" y="1066437"/>
            <a:ext cx="7812360" cy="57915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0"/>
            <a:ext cx="8712968" cy="18288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Спасибо за внимание</a:t>
            </a:r>
            <a:endParaRPr lang="ru-RU" sz="54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gradFill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5400000" scaled="0"/>
              </a:gra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8304" y="5949280"/>
            <a:ext cx="1835696" cy="90872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rocus_070.png"/>
          <p:cNvPicPr>
            <a:picLocks noChangeAspect="1"/>
          </p:cNvPicPr>
          <p:nvPr/>
        </p:nvPicPr>
        <p:blipFill>
          <a:blip r:embed="rId2" cstate="email">
            <a:lum contrast="40000"/>
          </a:blip>
          <a:stretch>
            <a:fillRect/>
          </a:stretch>
        </p:blipFill>
        <p:spPr>
          <a:xfrm>
            <a:off x="6876256" y="332656"/>
            <a:ext cx="1944216" cy="199406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39552" y="476672"/>
            <a:ext cx="8064896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Вид проекта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 творческий</a:t>
            </a: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Продолжительность: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краткосрочный</a:t>
            </a: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Актуальность темы:</a:t>
            </a:r>
          </a:p>
          <a:p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Проблема экологии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– одна из самых острых проблем современной жизни. Будущее человечества зависит от уровня экологической культуры каждого человека, его участия в решении этих проблем. Обострение экологической проблемы диктует необходимость просветительской работы по формированию у людей экологического сознания, культуры природопользования. Такая работа начинается в детском саду – первом звене системы образования.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ходе реализации данного проекта мы предполагаем, что дети не только узнают названия весенних цветов, но также научатся любить и беречь окружающую природу. 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7772457.png"/>
          <p:cNvPicPr>
            <a:picLocks noChangeAspect="1"/>
          </p:cNvPicPr>
          <p:nvPr/>
        </p:nvPicPr>
        <p:blipFill>
          <a:blip r:embed="rId2" cstate="email">
            <a:lum contrast="40000"/>
          </a:blip>
          <a:stretch>
            <a:fillRect/>
          </a:stretch>
        </p:blipFill>
        <p:spPr>
          <a:xfrm>
            <a:off x="4211960" y="0"/>
            <a:ext cx="4651995" cy="372159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1772816"/>
            <a:ext cx="806489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Цели:</a:t>
            </a:r>
          </a:p>
          <a:p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Blip>
                <a:blip r:embed="rId3"/>
              </a:buBlip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Развитие экологического                                   и эстетического воспитания детей;</a:t>
            </a:r>
          </a:p>
          <a:p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Blip>
                <a:blip r:embed="rId3"/>
              </a:buBlip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Формирование знаний о растительном мире;</a:t>
            </a:r>
          </a:p>
          <a:p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Blip>
                <a:blip r:embed="rId3"/>
              </a:buBlip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Умение различать и называть весенние цветы;</a:t>
            </a:r>
          </a:p>
          <a:p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Blip>
                <a:blip r:embed="rId3"/>
              </a:buBlip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Формирование у детей целостного взгляда на природу, ответственного отношения к окружающей среде.</a:t>
            </a:r>
          </a:p>
          <a:p>
            <a:pPr>
              <a:buBlip>
                <a:blip r:embed="rId3"/>
              </a:buBlip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94692"/>
            <a:ext cx="806489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ЗАДАЧИ ПРОЕКТА:</a:t>
            </a:r>
          </a:p>
          <a:p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Образовательные:</a:t>
            </a:r>
          </a:p>
          <a:p>
            <a:pPr>
              <a:buBlip>
                <a:blip r:embed="rId2"/>
              </a:buBlip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Познакомить с разнообразием растительного мира, с его значимостью для всего живого на планете.</a:t>
            </a:r>
          </a:p>
          <a:p>
            <a:pPr>
              <a:buBlip>
                <a:blip r:embed="rId2"/>
              </a:buBlip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Формировать навыки исследовательской деятельности.</a:t>
            </a:r>
          </a:p>
          <a:p>
            <a:pPr>
              <a:buBlip>
                <a:blip r:embed="rId2"/>
              </a:buBlip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Развивать умения и навыки работы с клеем, бумагой, пластилином.</a:t>
            </a:r>
          </a:p>
          <a:p>
            <a:endParaRPr lang="ru-RU" sz="1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Развивающие:</a:t>
            </a:r>
          </a:p>
          <a:p>
            <a:pPr>
              <a:buBlip>
                <a:blip r:embed="rId2"/>
              </a:buBlip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Развивать умение сравнивать и анализировать.</a:t>
            </a:r>
          </a:p>
          <a:p>
            <a:pPr>
              <a:buBlip>
                <a:blip r:embed="rId2"/>
              </a:buBlip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Развивать воображение, мышление в процессе наблюдения, исследования природных объектов.</a:t>
            </a:r>
          </a:p>
          <a:p>
            <a:pPr>
              <a:buBlip>
                <a:blip r:embed="rId2"/>
              </a:buBlip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Обогащать словарный запас детей и их знаний о растениях.</a:t>
            </a:r>
          </a:p>
          <a:p>
            <a:pPr>
              <a:buBlip>
                <a:blip r:embed="rId2"/>
              </a:buBlip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Развивать умения передавать свои чувства от общения с природой в рисунках и поделках.</a:t>
            </a:r>
          </a:p>
          <a:p>
            <a:endParaRPr lang="ru-RU" sz="1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Воспитательные:</a:t>
            </a:r>
          </a:p>
          <a:p>
            <a:pPr>
              <a:buBlip>
                <a:blip r:embed="rId2"/>
              </a:buBlip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Воспитывать бережное отношение к природе.</a:t>
            </a:r>
          </a:p>
          <a:p>
            <a:pPr>
              <a:buBlip>
                <a:blip r:embed="rId2"/>
              </a:buBlip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Воспитывать коммуникативные навыки, самостоятельность, трудолюбие, наблюдательность и любознательность ко всему живому.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620688"/>
            <a:ext cx="691276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Ожидаемый результат</a:t>
            </a:r>
          </a:p>
          <a:p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412776"/>
            <a:ext cx="806489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ru-RU" dirty="0" smtClean="0"/>
              <a:t>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Осознанное правильное отношение детей к растениям.</a:t>
            </a:r>
          </a:p>
          <a:p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Blip>
                <a:blip r:embed="rId2"/>
              </a:buBlip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Стремление детей к выполнению оригинальных творческих работ.</a:t>
            </a:r>
          </a:p>
          <a:p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Blip>
                <a:blip r:embed="rId2"/>
              </a:buBlip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Развитие познавательной активности детей.</a:t>
            </a:r>
          </a:p>
          <a:p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Blip>
                <a:blip r:embed="rId2"/>
              </a:buBlip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Усвоение детьми необходимых знаний по теме «Весенние цветы».</a:t>
            </a:r>
          </a:p>
          <a:p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Blip>
                <a:blip r:embed="rId2"/>
              </a:buBlip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Формирование навыков исследовательской деятельности.</a:t>
            </a:r>
          </a:p>
          <a:p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Blip>
                <a:blip r:embed="rId2"/>
              </a:buBlip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Успешное интеллектуально-личностное развитие детей.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_20160405_121434.jpg"/>
          <p:cNvPicPr>
            <a:picLocks noChangeAspect="1"/>
          </p:cNvPicPr>
          <p:nvPr/>
        </p:nvPicPr>
        <p:blipFill>
          <a:blip r:embed="rId2" cstate="email">
            <a:lum contrast="40000"/>
          </a:blip>
          <a:stretch>
            <a:fillRect/>
          </a:stretch>
        </p:blipFill>
        <p:spPr>
          <a:xfrm>
            <a:off x="395536" y="3933056"/>
            <a:ext cx="4488170" cy="25202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332656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Реализация</a:t>
            </a:r>
          </a:p>
          <a:p>
            <a:pPr algn="ctr"/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экологического проекта </a:t>
            </a:r>
            <a:endParaRPr lang="ru-RU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gradFill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5400000" scaled="0"/>
              </a:gra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3" name="Рисунок 2" descr="IMG_20160511_123848.jpg"/>
          <p:cNvPicPr>
            <a:picLocks noChangeAspect="1"/>
          </p:cNvPicPr>
          <p:nvPr/>
        </p:nvPicPr>
        <p:blipFill>
          <a:blip r:embed="rId3" cstate="email">
            <a:lum contrast="30000"/>
          </a:blip>
          <a:stretch>
            <a:fillRect/>
          </a:stretch>
        </p:blipFill>
        <p:spPr>
          <a:xfrm>
            <a:off x="395535" y="1556791"/>
            <a:ext cx="4359937" cy="2448273"/>
          </a:xfrm>
          <a:prstGeom prst="rect">
            <a:avLst/>
          </a:prstGeom>
        </p:spPr>
      </p:pic>
      <p:pic>
        <p:nvPicPr>
          <p:cNvPr id="4" name="Рисунок 3" descr="IMG_20160511_122904.jpg"/>
          <p:cNvPicPr>
            <a:picLocks noChangeAspect="1"/>
          </p:cNvPicPr>
          <p:nvPr/>
        </p:nvPicPr>
        <p:blipFill>
          <a:blip r:embed="rId4" cstate="email">
            <a:lum contrast="40000"/>
          </a:blip>
          <a:stretch>
            <a:fillRect/>
          </a:stretch>
        </p:blipFill>
        <p:spPr>
          <a:xfrm>
            <a:off x="4427984" y="4005064"/>
            <a:ext cx="4367826" cy="2452703"/>
          </a:xfrm>
          <a:prstGeom prst="rect">
            <a:avLst/>
          </a:prstGeom>
        </p:spPr>
      </p:pic>
      <p:pic>
        <p:nvPicPr>
          <p:cNvPr id="9" name="Рисунок 8" descr="IMG_20160405_121234.jpg"/>
          <p:cNvPicPr>
            <a:picLocks noChangeAspect="1"/>
          </p:cNvPicPr>
          <p:nvPr/>
        </p:nvPicPr>
        <p:blipFill>
          <a:blip r:embed="rId5" cstate="email">
            <a:lum contrast="40000"/>
          </a:blip>
          <a:stretch>
            <a:fillRect/>
          </a:stretch>
        </p:blipFill>
        <p:spPr>
          <a:xfrm>
            <a:off x="4427984" y="1556792"/>
            <a:ext cx="4359936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20160516_131846.jpg"/>
          <p:cNvPicPr>
            <a:picLocks noChangeAspect="1"/>
          </p:cNvPicPr>
          <p:nvPr/>
        </p:nvPicPr>
        <p:blipFill>
          <a:blip r:embed="rId2" cstate="email">
            <a:lum contrast="40000"/>
          </a:blip>
          <a:stretch>
            <a:fillRect/>
          </a:stretch>
        </p:blipFill>
        <p:spPr>
          <a:xfrm>
            <a:off x="395536" y="1124744"/>
            <a:ext cx="4896544" cy="27495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332656"/>
            <a:ext cx="48245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утро</a:t>
            </a: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Беседа «Для чего нужны цветы?»</a:t>
            </a: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НОД лепка «Ромашковое поле»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915816" y="5949280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вечер</a:t>
            </a: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Дидактическая игра «Собери букет»</a:t>
            </a:r>
          </a:p>
        </p:txBody>
      </p:sp>
      <p:pic>
        <p:nvPicPr>
          <p:cNvPr id="7" name="Рисунок 6" descr="IMG_20160517_120827.jpg"/>
          <p:cNvPicPr>
            <a:picLocks noChangeAspect="1"/>
          </p:cNvPicPr>
          <p:nvPr/>
        </p:nvPicPr>
        <p:blipFill>
          <a:blip r:embed="rId3" cstate="email">
            <a:lum contrast="40000"/>
          </a:blip>
          <a:stretch>
            <a:fillRect/>
          </a:stretch>
        </p:blipFill>
        <p:spPr>
          <a:xfrm>
            <a:off x="3779912" y="3429000"/>
            <a:ext cx="4968552" cy="2790033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6156176" y="764704"/>
            <a:ext cx="2162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25.04.2016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332656"/>
            <a:ext cx="5328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утро</a:t>
            </a: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Дидактическая игра «Собери цветок»</a:t>
            </a: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Отгадывание загадок о первоцветах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9872" y="5949280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вечер</a:t>
            </a: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Посадка рассады «Петуния» в горшки 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IMG_20160405_121810.jpg"/>
          <p:cNvPicPr>
            <a:picLocks noChangeAspect="1"/>
          </p:cNvPicPr>
          <p:nvPr/>
        </p:nvPicPr>
        <p:blipFill>
          <a:blip r:embed="rId2" cstate="email">
            <a:lum contrast="40000"/>
          </a:blip>
          <a:stretch>
            <a:fillRect/>
          </a:stretch>
        </p:blipFill>
        <p:spPr>
          <a:xfrm>
            <a:off x="4283968" y="3717032"/>
            <a:ext cx="4464496" cy="2506986"/>
          </a:xfrm>
          <a:prstGeom prst="rect">
            <a:avLst/>
          </a:prstGeom>
        </p:spPr>
      </p:pic>
      <p:pic>
        <p:nvPicPr>
          <p:cNvPr id="6" name="Рисунок 5" descr="IMG_20160518_114553.jpg"/>
          <p:cNvPicPr>
            <a:picLocks noChangeAspect="1"/>
          </p:cNvPicPr>
          <p:nvPr/>
        </p:nvPicPr>
        <p:blipFill>
          <a:blip r:embed="rId3" cstate="email">
            <a:lum contrast="40000"/>
          </a:blip>
          <a:stretch>
            <a:fillRect/>
          </a:stretch>
        </p:blipFill>
        <p:spPr>
          <a:xfrm>
            <a:off x="395536" y="1124744"/>
            <a:ext cx="4824536" cy="270916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156176" y="836712"/>
            <a:ext cx="2162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26.04.2016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20160427_113721.jpg"/>
          <p:cNvPicPr>
            <a:picLocks noChangeAspect="1"/>
          </p:cNvPicPr>
          <p:nvPr/>
        </p:nvPicPr>
        <p:blipFill>
          <a:blip r:embed="rId2" cstate="email">
            <a:lum contrast="40000"/>
          </a:blip>
          <a:stretch>
            <a:fillRect/>
          </a:stretch>
        </p:blipFill>
        <p:spPr>
          <a:xfrm>
            <a:off x="3755255" y="404664"/>
            <a:ext cx="5001100" cy="2808312"/>
          </a:xfrm>
          <a:prstGeom prst="rect">
            <a:avLst/>
          </a:prstGeom>
        </p:spPr>
      </p:pic>
      <p:pic>
        <p:nvPicPr>
          <p:cNvPr id="6" name="Рисунок 5" descr="IMG_20160427_113903.jpg"/>
          <p:cNvPicPr>
            <a:picLocks noChangeAspect="1"/>
          </p:cNvPicPr>
          <p:nvPr/>
        </p:nvPicPr>
        <p:blipFill>
          <a:blip r:embed="rId3" cstate="email">
            <a:lum contrast="40000"/>
          </a:blip>
          <a:stretch>
            <a:fillRect/>
          </a:stretch>
        </p:blipFill>
        <p:spPr>
          <a:xfrm>
            <a:off x="3883487" y="3284984"/>
            <a:ext cx="4848208" cy="27224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332656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утро</a:t>
            </a: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НОД познание «Весенние цветы»</a:t>
            </a: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Подвижная игра «Одуванчик»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87824" y="5733256"/>
            <a:ext cx="5040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вечер</a:t>
            </a: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Беседа «Есть ли у цветов рот и нос? Болеют ли цветы?»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IMG_20160428_111947.jpg"/>
          <p:cNvPicPr>
            <a:picLocks noChangeAspect="1"/>
          </p:cNvPicPr>
          <p:nvPr/>
        </p:nvPicPr>
        <p:blipFill>
          <a:blip r:embed="rId4" cstate="email">
            <a:lum contrast="20000"/>
          </a:blip>
          <a:stretch>
            <a:fillRect/>
          </a:stretch>
        </p:blipFill>
        <p:spPr>
          <a:xfrm>
            <a:off x="395535" y="2492896"/>
            <a:ext cx="4488169" cy="252028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27584" y="1556792"/>
            <a:ext cx="2162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27.04.2016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676</TotalTime>
  <Words>485</Words>
  <Application>Microsoft Office PowerPoint</Application>
  <PresentationFormat>Экран (4:3)</PresentationFormat>
  <Paragraphs>92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Экологический проект  для детей средней группы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 проект в детском саду для детей средней группы</dc:title>
  <dc:creator>Галя</dc:creator>
  <cp:lastModifiedBy>Анатолий</cp:lastModifiedBy>
  <cp:revision>63</cp:revision>
  <dcterms:created xsi:type="dcterms:W3CDTF">2016-05-14T12:02:19Z</dcterms:created>
  <dcterms:modified xsi:type="dcterms:W3CDTF">2017-09-16T17:21:12Z</dcterms:modified>
</cp:coreProperties>
</file>