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olnaja-jenciklopedija.ru/planeta-zemlya/atmosfera-zemli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92880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5400" i="1" dirty="0" smtClean="0"/>
              <a:t>Парниковый </a:t>
            </a:r>
            <a:r>
              <a:rPr lang="ru-RU" sz="5400" i="1" dirty="0" smtClean="0"/>
              <a:t>эффект. </a:t>
            </a:r>
            <a:r>
              <a:rPr lang="ru-RU" sz="5400" i="1" dirty="0" smtClean="0"/>
              <a:t/>
            </a:r>
            <a:br>
              <a:rPr lang="ru-RU" sz="5400" i="1" dirty="0" smtClean="0"/>
            </a:br>
            <a:r>
              <a:rPr lang="ru-RU" sz="5400" i="1" dirty="0" smtClean="0"/>
              <a:t>Озоновая дыра </a:t>
            </a:r>
            <a:endParaRPr lang="ru-RU" sz="5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3343276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студентка группы№515 </a:t>
            </a:r>
            <a:r>
              <a:rPr lang="ru-RU" dirty="0" err="1" smtClean="0"/>
              <a:t>Неводчикова</a:t>
            </a:r>
            <a:r>
              <a:rPr lang="ru-RU" dirty="0" smtClean="0"/>
              <a:t> Екатерина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/>
              <a:t>Цель презентации</a:t>
            </a:r>
            <a:endParaRPr lang="ru-RU" sz="4800" i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Что такое парниковый эффект </a:t>
            </a:r>
          </a:p>
          <a:p>
            <a:r>
              <a:rPr lang="ru-RU" i="1" dirty="0" smtClean="0"/>
              <a:t>Влияние парникового эффекта на климат планеты</a:t>
            </a:r>
          </a:p>
          <a:p>
            <a:r>
              <a:rPr lang="ru-RU" i="1" dirty="0" smtClean="0"/>
              <a:t>Что такое озоновая дыра</a:t>
            </a:r>
          </a:p>
          <a:p>
            <a:r>
              <a:rPr lang="ru-RU" i="1" dirty="0" smtClean="0"/>
              <a:t>Последствия и восстановление озонового слоя</a:t>
            </a:r>
          </a:p>
          <a:p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Парниковый эффект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28586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Под парниковым эффектом атмосферы по аналогии с увеличением температуры и влажности в замкнутом пространстве парника (теплицы или оранжереи) понимают разогрев приземного слоя воздуха, вызывающий изменение погодных условий и сопровождающийся потеплением климата. Парниковый эффект атмосферы обусловлен тепловым балансом земной поверхности и атмосферы.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718679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Как известно, тепловой режим приземных слоев </a:t>
            </a:r>
            <a:r>
              <a:rPr lang="ru-RU" sz="1600" dirty="0" smtClean="0">
                <a:hlinkClick r:id="rId2"/>
              </a:rPr>
              <a:t>атмосферы Земли</a:t>
            </a:r>
            <a:r>
              <a:rPr lang="ru-RU" sz="1600" dirty="0" smtClean="0"/>
              <a:t> определяется солнечным нагревом земной поверхности (инсоляцией), к которому добавляется поток внутренней теплоты, поступающей из земных недр. Величины этих двух потоков существенно различны. На долю инсоляции приходится около 99,5% от всей суммы теплоты, получаемой земной поверхностью, а остальное (0,5%) падает на долю внутренней теплоты.</a:t>
            </a:r>
            <a:endParaRPr lang="ru-RU" sz="1600" dirty="0"/>
          </a:p>
        </p:txBody>
      </p:sp>
      <p:pic>
        <p:nvPicPr>
          <p:cNvPr id="13315" name="Picture 3" descr="http://nacep.ru/wp-content/uploads/2015/01/parnikeffec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285860"/>
            <a:ext cx="3698839" cy="2977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Влияние парникового эффекта на климат планеты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171448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Степень влияния парникового эффекта на приповерхностные температуры планет (при оптической толщине атмосферы &lt; 1) зависит от оптической плотности парниковых газов и, соответственно, их парциального давления у поверхности планеты. Таким образом, парниковый эффект наиболее выражен у планет с плотной атмосферой, составляя у Венеры ~500 K.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450057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Вместе с тем следует отметить, что величина парникового эффекта зависит от количества парниковых газов в атмосферах и, соответственно, зависит от химической эволюции и изменений состава планетарных атмосфер.</a:t>
            </a:r>
            <a:endParaRPr lang="ru-RU" dirty="0"/>
          </a:p>
        </p:txBody>
      </p:sp>
      <p:pic>
        <p:nvPicPr>
          <p:cNvPr id="2061" name="Picture 13" descr="http://www.funlib.ru/cimg/2014/102015/07270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643050"/>
            <a:ext cx="4084485" cy="4533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Озоновый слой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8"/>
            <a:ext cx="42862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Озоновый слой – это защитная оболочка </a:t>
            </a:r>
            <a:r>
              <a:rPr lang="ru-RU" sz="1600" dirty="0" err="1" smtClean="0"/>
              <a:t>голубой</a:t>
            </a:r>
            <a:r>
              <a:rPr lang="ru-RU" sz="1600" dirty="0" smtClean="0"/>
              <a:t> планеты, которая располагается в стратосфере. Высота его составляет примерно 25 километров от земной поверхности. А образуется этот слой из кислорода, который под воздействием солнечного излучения подвергается химическим преобразованиям. Локальное уменьшение концентрации озона в настоящее время вызвано многими причинами. В первую очередь это, конечно, деятельность человека (как производственная, так и повседневно-бытовая). Существуют, однако, мнения, что озоновый слой разрушается под воздействием исключительно естественных явлений, не связанных с людьми. </a:t>
            </a:r>
            <a:endParaRPr lang="ru-RU" sz="1600" dirty="0"/>
          </a:p>
        </p:txBody>
      </p:sp>
      <p:pic>
        <p:nvPicPr>
          <p:cNvPr id="16386" name="Picture 2" descr="http://ic.pics.livejournal.com/ecoleaks/45301411/44665/44665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642918"/>
            <a:ext cx="3643338" cy="3174166"/>
          </a:xfrm>
          <a:prstGeom prst="rect">
            <a:avLst/>
          </a:prstGeom>
          <a:noFill/>
        </p:spPr>
      </p:pic>
      <p:pic>
        <p:nvPicPr>
          <p:cNvPr id="16388" name="Picture 4" descr="http://sitekid.ru/media/119-sitek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000504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Последствия и восстановление озонового слоя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428736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Последствия</a:t>
            </a:r>
          </a:p>
          <a:p>
            <a:r>
              <a:rPr lang="ru-RU" dirty="0" smtClean="0"/>
              <a:t>Ослабление озонового слоя усиливает поток солнечной радиации на Землю, что может являться причиной роста числа раковых образований кожи у людей. Также повышенный уровень излучения ведет к резкому увеличению смертности среди морских животных и растений</a:t>
            </a:r>
            <a:endParaRPr lang="ru-RU" dirty="0"/>
          </a:p>
        </p:txBody>
      </p:sp>
      <p:pic>
        <p:nvPicPr>
          <p:cNvPr id="1026" name="Picture 2" descr="https://upload.wikimedia.org/wikipedia/commons/thumb/c/c5/Ozone_over_southern_hemisphere_Sep11_1957-2001.gif/200px-Ozone_over_southern_hemisphere_Sep11_1957-20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071546"/>
            <a:ext cx="2619380" cy="27146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72264" y="3857628"/>
            <a:ext cx="2571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антарктическая озоновая дыра в сентябре с 1957-2001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643314"/>
            <a:ext cx="6429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Хотя человечеством были приняты меры по ограничению выбросов хлор- и </a:t>
            </a:r>
            <a:r>
              <a:rPr lang="ru-RU" dirty="0" err="1" smtClean="0"/>
              <a:t>бромосодержащих</a:t>
            </a:r>
            <a:r>
              <a:rPr lang="ru-RU" dirty="0" smtClean="0"/>
              <a:t> фреонов путём перехода на другие вещества, например </a:t>
            </a:r>
            <a:r>
              <a:rPr lang="ru-RU" dirty="0" err="1" smtClean="0"/>
              <a:t>фторосодержащие</a:t>
            </a:r>
            <a:r>
              <a:rPr lang="ru-RU" dirty="0" smtClean="0"/>
              <a:t> фреоны, процесс восстановления озонового слоя займёт несколько десятилетий. Прежде всего, это обусловлено огромным объёмом уже накопленных в атмосфере фреонов, которые имеют время жизни десятки и даже сотни лет. Поэтому затягивания озоновой дыры не стоит ожидать ранее 2048 года.[5] С 2000 по 2015 озоновая дыра над Антарктидой уменьшилась примерно на площадь Индии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395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Парниковый эффект.  Озоновая дыра </vt:lpstr>
      <vt:lpstr>Цель презентации</vt:lpstr>
      <vt:lpstr>Парниковый эффект</vt:lpstr>
      <vt:lpstr>Влияние парникового эффекта на климат планеты</vt:lpstr>
      <vt:lpstr>Озоновый слой</vt:lpstr>
      <vt:lpstr>Последствия и восстановление озонового слоя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Парниковый эффект  Озоновая дыра </dc:title>
  <dc:creator>саня</dc:creator>
  <cp:lastModifiedBy>Пользователь</cp:lastModifiedBy>
  <cp:revision>10</cp:revision>
  <dcterms:created xsi:type="dcterms:W3CDTF">2017-09-12T13:51:14Z</dcterms:created>
  <dcterms:modified xsi:type="dcterms:W3CDTF">2017-09-17T20:15:03Z</dcterms:modified>
</cp:coreProperties>
</file>