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76" r:id="rId3"/>
    <p:sldId id="274" r:id="rId4"/>
    <p:sldId id="275" r:id="rId5"/>
    <p:sldId id="257" r:id="rId6"/>
    <p:sldId id="273" r:id="rId7"/>
    <p:sldId id="272" r:id="rId8"/>
    <p:sldId id="259" r:id="rId9"/>
    <p:sldId id="260" r:id="rId10"/>
    <p:sldId id="268" r:id="rId11"/>
    <p:sldId id="261" r:id="rId12"/>
    <p:sldId id="267" r:id="rId13"/>
    <p:sldId id="262" r:id="rId14"/>
    <p:sldId id="266" r:id="rId15"/>
    <p:sldId id="263" r:id="rId16"/>
    <p:sldId id="269" r:id="rId17"/>
    <p:sldId id="270" r:id="rId18"/>
    <p:sldId id="271" r:id="rId19"/>
    <p:sldId id="25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9968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927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8970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2149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574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110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6959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79423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34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052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675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799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5201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680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94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1954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8221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453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61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8062664" cy="4680519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средняя общеобразовательная школа №13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родительского коллектива через применение элементов психологических и социальных тренингов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085184"/>
            <a:ext cx="8496944" cy="1392560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Петрова Лариса Вениаминовна,</a:t>
            </a:r>
          </a:p>
          <a:p>
            <a:pPr algn="r"/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Остапчук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Олеся Владимировна,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классные руководители МБОУ СОШ №13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865" y="1052737"/>
            <a:ext cx="6798736" cy="4882396"/>
          </a:xfrm>
        </p:spPr>
        <p:txBody>
          <a:bodyPr/>
          <a:lstStyle/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Первая заповедь</a:t>
            </a:r>
            <a:r>
              <a:rPr lang="ru-RU" sz="4800" dirty="0" smtClean="0"/>
              <a:t> </a:t>
            </a:r>
            <a:endParaRPr lang="en-US" sz="4800" dirty="0" smtClean="0"/>
          </a:p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dirty="0" smtClean="0"/>
              <a:t>Родившийся </a:t>
            </a:r>
            <a:r>
              <a:rPr lang="ru-RU" sz="4800" dirty="0" smtClean="0"/>
              <a:t>ребенок в семье должен быть всегда желанным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Похожее изображени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280920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865" y="915337"/>
            <a:ext cx="6798736" cy="5019795"/>
          </a:xfrm>
        </p:spPr>
        <p:txBody>
          <a:bodyPr/>
          <a:lstStyle/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Вторая заповедь </a:t>
            </a:r>
            <a:endParaRPr lang="en-US" sz="4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dirty="0" smtClean="0"/>
              <a:t>Не </a:t>
            </a:r>
            <a:r>
              <a:rPr lang="ru-RU" sz="4800" dirty="0" smtClean="0"/>
              <a:t>оставляйте маленьких детей без присмотра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Картинки по запросу колобок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3563888" cy="3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Картинки по запросу колобок и вол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32656"/>
            <a:ext cx="3745691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356992"/>
            <a:ext cx="4557214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865" y="1052737"/>
            <a:ext cx="6798736" cy="4882396"/>
          </a:xfrm>
        </p:spPr>
        <p:txBody>
          <a:bodyPr/>
          <a:lstStyle/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Третья заповедь</a:t>
            </a:r>
            <a:endParaRPr lang="en-US" sz="4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 </a:t>
            </a:r>
            <a:endParaRPr lang="ru-RU" sz="4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800" dirty="0" smtClean="0"/>
              <a:t>Научите </a:t>
            </a:r>
            <a:r>
              <a:rPr lang="ru-RU" sz="4800" dirty="0" smtClean="0"/>
              <a:t>ребенка общаться с окружающим миром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5" descr="Картинки по запросу колобок и лис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04664"/>
            <a:ext cx="6658273" cy="5459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865" y="1124745"/>
            <a:ext cx="6798736" cy="48103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Четвёртая заповедь</a:t>
            </a:r>
            <a:endParaRPr lang="en-US" sz="4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 </a:t>
            </a:r>
            <a:endParaRPr lang="ru-RU" sz="4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800" dirty="0" smtClean="0"/>
              <a:t>Научите </a:t>
            </a:r>
            <a:r>
              <a:rPr lang="ru-RU" sz="4800" dirty="0" smtClean="0"/>
              <a:t>ребенка </a:t>
            </a:r>
            <a:r>
              <a:rPr lang="ru-RU" sz="4800" dirty="0" smtClean="0"/>
              <a:t>распознавать </a:t>
            </a:r>
            <a:r>
              <a:rPr lang="ru-RU" sz="4800" dirty="0" smtClean="0"/>
              <a:t>добро и зло, истинные намерения людей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8" cy="6402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865" y="1412777"/>
            <a:ext cx="6798736" cy="452235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Пятая заповедь</a:t>
            </a:r>
            <a:endParaRPr lang="en-US" sz="4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4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/>
              <a:t>Научите ребенка самостоятельно с честью и достоинством, без ущерба для жизни, выходить из сложных жизненных ситуаций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Заповеди: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83264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Первая заповедь</a:t>
            </a:r>
            <a:r>
              <a:rPr lang="ru-RU" dirty="0" smtClean="0"/>
              <a:t>: Родившийся ребенок в семье должен быть всегда желаемым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Вторая заповедь: </a:t>
            </a:r>
            <a:r>
              <a:rPr lang="ru-RU" dirty="0" smtClean="0"/>
              <a:t>Не оставляйте маленьких детей без присмотра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Третья заповедь: </a:t>
            </a:r>
            <a:r>
              <a:rPr lang="ru-RU" dirty="0" smtClean="0"/>
              <a:t>Научите ребенка общаться с окружающим миром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Четвёртая заповедь: </a:t>
            </a:r>
            <a:r>
              <a:rPr lang="ru-RU" dirty="0" smtClean="0"/>
              <a:t>Научите ребенка </a:t>
            </a:r>
            <a:r>
              <a:rPr lang="ru-RU" dirty="0" smtClean="0"/>
              <a:t>распознавать </a:t>
            </a:r>
            <a:r>
              <a:rPr lang="ru-RU" dirty="0" smtClean="0"/>
              <a:t>добро и зло, истинные намерения людей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Пятая заповедь: </a:t>
            </a:r>
            <a:r>
              <a:rPr lang="ru-RU" dirty="0" smtClean="0"/>
              <a:t>Научите ребенка самостоятельно с честью и достоинством, без ущерба для жизни, выходить из сложных жизненных ситуаций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МИНИ-ПРЕЗЕНТАЦИЯ СЕБЯ </a:t>
            </a:r>
            <a:endParaRPr lang="ru-RU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7664" y="2492896"/>
            <a:ext cx="6048672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711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КОРЗИНА ЧУВСТВ</a:t>
            </a:r>
            <a:endParaRPr lang="ru-RU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32855"/>
            <a:ext cx="4680520" cy="4225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12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785471"/>
          </a:xfrm>
        </p:spPr>
        <p:txBody>
          <a:bodyPr/>
          <a:lstStyle/>
          <a:p>
            <a:r>
              <a:rPr lang="ru-RU" b="1" dirty="0" smtClean="0"/>
              <a:t>ЦВЕТОК</a:t>
            </a:r>
            <a:endParaRPr lang="ru-RU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" b="2311"/>
          <a:stretch/>
        </p:blipFill>
        <p:spPr bwMode="auto">
          <a:xfrm>
            <a:off x="1680882" y="2115420"/>
            <a:ext cx="6131478" cy="4097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940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12068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вы видите себя и другого человека добросовестным, спокойным, но несколько холодным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дружелюбным, общительным, энергичным, уверенным, но раздражительным</a:t>
            </a:r>
          </a:p>
          <a:p>
            <a:r>
              <a:rPr lang="ru-RU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Розовый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нежным, чувствительным, уязвимым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Оранжевый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гибким, добрым, отзывчивым, художественно одаренным, с хорошим настроением, но поверхностным, с неустойчивыми интересами и склонностью увлекаться</a:t>
            </a:r>
          </a:p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Жёлтый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очень активным, открытым, веселым, общительным</a:t>
            </a:r>
          </a:p>
          <a:p>
            <a:r>
              <a:rPr lang="ru-RU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Фиолетовый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беспокойным, эмоционально напряженным, нуждающемся в душевном контакте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Коричневый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зависимым, чувствительным, расслабленным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Черный – молчаливым, эгоистичным, враждебным, отвергаемым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8964" y="188640"/>
            <a:ext cx="6798734" cy="1303867"/>
          </a:xfrm>
        </p:spPr>
        <p:txBody>
          <a:bodyPr/>
          <a:lstStyle/>
          <a:p>
            <a:r>
              <a:rPr lang="ru-RU" b="1" dirty="0" smtClean="0"/>
              <a:t>УЗЕЛ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7560839" cy="477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681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Картинки по запросу колобок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168217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ндрей\Desktop\ZHili-byili-v-odnoy-derevne-ded-da-bab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03777" cy="6032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ндрей\Desktop\995918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8379775" cy="6284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4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71</TotalTime>
  <Words>250</Words>
  <Application>Microsoft Office PowerPoint</Application>
  <PresentationFormat>Экран (4:3)</PresentationFormat>
  <Paragraphs>37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Garamond</vt:lpstr>
      <vt:lpstr>Times New Roman</vt:lpstr>
      <vt:lpstr>Натуральные материалы</vt:lpstr>
      <vt:lpstr>Муниципальное бюджетное общеобразовательное учреждение средняя общеобразовательная школа №13  Формирование родительского коллектива через применение элементов психологических и социальных тренингов</vt:lpstr>
      <vt:lpstr>МИНИ-ПРЕЗЕНТАЦИЯ СЕБЯ </vt:lpstr>
      <vt:lpstr>КОРЗИНА ЧУВСТВ</vt:lpstr>
      <vt:lpstr>ЦВЕТОК</vt:lpstr>
      <vt:lpstr>Презентация PowerPoint</vt:lpstr>
      <vt:lpstr>УЗЕЛ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Заповеди: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User</cp:lastModifiedBy>
  <cp:revision>11</cp:revision>
  <dcterms:created xsi:type="dcterms:W3CDTF">2017-02-11T12:57:11Z</dcterms:created>
  <dcterms:modified xsi:type="dcterms:W3CDTF">2017-02-15T17:35:58Z</dcterms:modified>
</cp:coreProperties>
</file>