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BF843-762A-4340-9C60-3A5880D1901F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8BB0B-B758-4712-A5A9-5F7A107557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31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07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404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79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45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1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5825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46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384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309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39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74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20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C791-5DC1-4A35-BA86-0C6763068D24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91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th.ru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://ege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lleng.ru/edu/math.htm" TargetMode="External"/><Relationship Id="rId5" Type="http://schemas.microsoft.com/office/2007/relationships/hdphoto" Target="../media/hdphoto1.wdp"/><Relationship Id="rId10" Type="http://schemas.openxmlformats.org/officeDocument/2006/relationships/hyperlink" Target="http://www.godoza.ru/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://www.problems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9586" y="5262529"/>
            <a:ext cx="1793786" cy="17399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8456" y="5262529"/>
            <a:ext cx="2141764" cy="12273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9714" y="857267"/>
            <a:ext cx="693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chemeClr val="bg1"/>
                </a:solidFill>
              </a:rPr>
              <a:t>Геометрические преобразования пространства</a:t>
            </a:r>
            <a:endParaRPr lang="ru-RU" sz="6600" i="1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839" y="4085529"/>
            <a:ext cx="2031979" cy="25404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01686" y="4278086"/>
            <a:ext cx="4169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Н.В.Васильева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15" name="Дата 4"/>
          <p:cNvSpPr>
            <a:spLocks noGrp="1"/>
          </p:cNvSpPr>
          <p:nvPr>
            <p:ph type="dt" sz="half" idx="10"/>
          </p:nvPr>
        </p:nvSpPr>
        <p:spPr>
          <a:xfrm>
            <a:off x="5471250" y="359229"/>
            <a:ext cx="3080657" cy="498038"/>
          </a:xfrm>
        </p:spPr>
        <p:txBody>
          <a:bodyPr/>
          <a:lstStyle/>
          <a:p>
            <a:fld id="{3ECB94CF-10F7-4C46-9EBC-305B6BAF2BD1}" type="datetime2">
              <a:rPr lang="ru-RU" sz="1600" i="1" smtClean="0">
                <a:solidFill>
                  <a:schemeClr val="bg1"/>
                </a:solidFill>
              </a:rPr>
              <a:pPr/>
              <a:t>среда, 17 мая 2017 г.</a:t>
            </a:fld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04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375" y="330507"/>
            <a:ext cx="8222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Вопрос 2.</a:t>
            </a:r>
            <a:r>
              <a:rPr lang="ru-RU" sz="3600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Параллельный перенос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38667" y="1099273"/>
            <a:ext cx="849686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Параллельным переносом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пространстве называется такое преобразование, при котором произвольная точка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у;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фигуры переходит в точку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а;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y+b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где числа 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 одни и те же для всех точек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у;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Параллельный перенос в пространстве задается формулами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'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а, у' = у 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'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Параллельный перенос в пространстве обладает следующими свойствами: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Параллельный перенос есть движение.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При параллельном переносе точки смещаются по параллельным прямым на одно и то же расстояние.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 параллельном переносе каждая прямая переходит в параллельную ей прямую или в себя.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Каковы бы ни были точки A и A`, существует единственный параллельный перенос, при котором точка A переходит в точку A`.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При параллельном переносе в пространстве каждая плоскость переходит либо в себя, либо в параллельную ей плоскость.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	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Симметрия относительно плоскости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такое свойство геометрической фигуры, когда любой точке, расположенной по одну сторону плоскости, всегда будет соответствовать точка, расположенная по другую сторону плоскости, а отрезки, соединяющие эти точки, будут перпендикулярны плоскости симметрии и делятся ею пополам.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4375" y="330507"/>
            <a:ext cx="8222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Вопрос 2.</a:t>
            </a:r>
            <a:r>
              <a:rPr lang="ru-RU" sz="3600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Параллельный перенос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6" cstate="print"/>
          <a:srcRect b="17622"/>
          <a:stretch>
            <a:fillRect/>
          </a:stretch>
        </p:blipFill>
        <p:spPr bwMode="auto">
          <a:xfrm>
            <a:off x="804231" y="1630496"/>
            <a:ext cx="2148289" cy="2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1503" y="1630496"/>
            <a:ext cx="2820319" cy="2886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50806" y="1630496"/>
            <a:ext cx="2644048" cy="2886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</a:rPr>
              <a:t>Решение задач</a:t>
            </a:r>
            <a:endParaRPr lang="ru-RU" sz="5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75422" y="1578330"/>
            <a:ext cx="8529911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   Даны точки (1; 2; 3), (0; — 1; 2), (1; 0; —3). Найдите точки, симметричные данным относительно координатных плоскостей.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    Даны точки (1; 2; 3), (0; — 1; 2), (1; 0; —3). Найдите точки, симметричные им относительно начала координат.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Найдите значения 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 в формулах параллельного переноса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' =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а, у' = у +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' =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если при этом параллельном переносе точка A (1; 0; 2) переходит в точку А' (2; 1; 0).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    При параллельном переносе точка А (2; 1; —1) переходит в точку А' (1; —1; 0). В какую точку переходит начало координат?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    Существует ли параллельный перенос, при котором точка А переходит в точку В, а точка С — в точку D, если: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    А(2;1;0),   В(1; 0;1),      С(3;-2;1),    D(2;-3;0);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    А(-2;3;5)  В(1; 2; 4),      С(4;  -3; 6), D(7; -2;5);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    А{0; 1; 2), В(-1; 0; 1),    С(3; -2; 2),  D(2; -3; 1);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    А{1; 1; 0), В(0; 0; 0),     С(-2; 2; 1),  D(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  1;  1)?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Выберите произвольный отрезок АВ и вектор. Постройте отрезок А`В` переносом 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выбранный вектор.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Выберите вектор и перенесите произвольный треугольник на этот вектор.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Нарисуйте фигуру, которая получится в результате 4-х кратного параллельного переноса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равнобедренного треугольника на вектор его высоты, проведенной из вершины к основанию.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МАВСВ 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правильная пирамида. Постройте фигуру, симметричную относительно плоскости основания10.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правильная призма. Постройте фигуру, симметричную относительно плоскости основания.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0068" y="523168"/>
            <a:ext cx="8176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Контрольные задания по Вопросу 2</a:t>
            </a:r>
            <a:endParaRPr lang="ru-RU" sz="3600" i="1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94911" y="1322026"/>
          <a:ext cx="8064347" cy="4846121"/>
        </p:xfrm>
        <a:graphic>
          <a:graphicData uri="http://schemas.openxmlformats.org/drawingml/2006/table">
            <a:tbl>
              <a:tblPr/>
              <a:tblGrid>
                <a:gridCol w="2873386"/>
                <a:gridCol w="3425301"/>
                <a:gridCol w="1765660"/>
              </a:tblGrid>
              <a:tr h="1083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8304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Приведите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 параллельного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переноса из жизни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Приведите примеры и начертите фигуры, основываясь на свойствах параллельного переноса.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3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Выполните параллельный перенос прямоугольного треугольника АВС на вектор а.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2708" y="487055"/>
            <a:ext cx="82516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3.  Поворот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2" name="Picture 2" descr="mv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742" y="1288973"/>
            <a:ext cx="8284685" cy="50457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2708" y="487055"/>
            <a:ext cx="82516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3.  Поворот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26603" y="1590782"/>
            <a:ext cx="79555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Поворотом вокруг точки O на угол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называется преобразование плоскости, переводящее каждую точку A в такую точку A′, что OA=OA′ и угол между лучами OA и OA′ (т. е. угол, отсчитываемый против часовой стрелки от луча OA к лучу OA′) равен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 т в 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ж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Поворот является движением.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т в о.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Пусть точки A, B переходят соответственно в точки A′, B′. Так как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AOA′ =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BOB′, мы заключаем, что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AOB=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A′OB′. Поэтому треугольники AOB и A′OB′ равны по двум сторонам и углу между ними, и, значит, AB= A′B′. Очевидно, что поворот на угол 2pi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является тождественным преобразованием. Поэтому всегда можно считать, что 06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&lt; 2pi.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2708" y="487055"/>
            <a:ext cx="82516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Свойства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поворота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50843" y="1685676"/>
            <a:ext cx="817451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Если прямая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при повороте на угол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переходит в прямую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′, то один из углов между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′ равен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06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&lt;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−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6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&lt; 2pi.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т в о. Если прямая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проходит через центр поворота O, утверждение очевидно. В противном случае опустим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перпендикуляр OA и построим образ A′ точки A. Так как движения сохраняют величины углов, образом прямой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будет прямая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′, проходящая через A′ и перпендикулярная OA′. Из свойств углов с перпендикулярными сторонами вытекает искомое свойство.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Композиция поворотов вокруг точки O на углы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α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есть поворот вокруг O на угол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(или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− 2pi).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Преобразование, обратное к повороту вокруг точки O на угол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есть поворот вокруг O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 угол 2pi−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Свойства 2–3 непосредственно следуют из определения поворота. Они означают, что все повороты с данным центром образуют группу. Поворот на угол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называется центральной симметрией. Из свойства 1 вытекает, что центральная симметрия переводит любую прямую в параллельную.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2708" y="487055"/>
            <a:ext cx="82516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Свойства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поворота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50843" y="1301874"/>
            <a:ext cx="81745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Дан угол и точка O внутри него. Провести через O прямую так, чтобы отрезок, высекаемый на ней сторонами угла, делился точкой O пополам.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 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е. Пусть AB искомый отрезок. При центральной симметрии с центром O точка A переходит в B. Следовательно, точка B является пересечением одной стороны угла образом другой при центральной симметрии относительно O. Задача всегда имеет единственное решение 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что OA=OA′ и угол между лучами OA и OA′ (т. е. угол, отсчитываемый против часовой стрелки от луча OA к лучу OA′) равен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 т в 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ж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Поворот является движением.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т в о. Пусть точки A, B переходят соответственно в точки A′, B′. Так как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AOA′ 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BOB′, мы заключаем, что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AOB=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A′OB′. Поэтому треугольники AOB и A′OB′ равны по двум сторонам и углу между ними, и, значит, AB= A′B′. Очевидно, что поворот на угол 2pi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является тождественным преобразованием. Поэтому всегда можно считать, что 06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ϕ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&lt; 2pi. Отметим свойства поворота.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Контрольные задания по Вопросу 3</a:t>
            </a:r>
            <a:endParaRPr lang="ru-RU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72027" y="1729647"/>
          <a:ext cx="7877061" cy="4694090"/>
        </p:xfrm>
        <a:graphic>
          <a:graphicData uri="http://schemas.openxmlformats.org/drawingml/2006/table">
            <a:tbl>
              <a:tblPr/>
              <a:tblGrid>
                <a:gridCol w="3449307"/>
                <a:gridCol w="2592692"/>
                <a:gridCol w="1835062"/>
              </a:tblGrid>
              <a:tr h="6458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920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Приведите пример поворота, используя  его определение и сделайте чертеж.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20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Используя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свойства поворота привести пример поворота фигур: треугольника, квадрата.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02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 Выполните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поворот трапеции АВСЕ на угол, равный 45 градусам.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23" marR="63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50842" y="445261"/>
            <a:ext cx="81304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4. Симметрия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248356" y="1136702"/>
            <a:ext cx="864225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Симметрией относительно прямой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называется преобразование, переводящее каждую точку A в такую точку A′, что прямая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перпендикулярна отрезку AA′ и проходит через его середину.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 т в 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ж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е. Симметрия является движением.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т в о. Пусть точки A,B переходят в A′, B′. Рассмотрим три случая.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1. Отрезок AB параллелен прямой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Тогда AB= A′B′, так как ABB′A′ прямоугольник.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Отрезок AB перпендикулярен прямой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Искомое равенство получается непосредственным вычислением. 3. Отрезок AВ непараллелен и неперпендикулярен прямой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Опустим на прямую BB′ перпендикуляры AC и A′C′. Нетрудно убедиться, что точки C и C′ симметричны относительно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Из рассмотрения двух первых случаев следует, что AC= A′C′, BC= B′C′. Поэтому AB= A′B′ как гипотенузы равных треугольников ABC и A′B′C′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Отметим важное отличие симметрии от движений, рассмотренных выше. Пусть в треугольнике ABC вершины A, B, C следуют друг за другом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 обходе треугольника против часовой стрелки. Поворот и параллельный перенос переводят ABC в треугольник A′B′C′ с тем же порядком вершин, при симметрии же вершины A′, B′, C′ следуют друг за другом при об-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ходе по часовой стрелке. Преобразования,  сохраняющие порядок вершин треугольника, называются преобразованиями, сохраняющими ориентацию, или собственными, не сохраняющие меняющими ориентацию  или несобственными. Второе название объясняется тем, что перевести фигуру в симметричную, не выводя ее из плоскости, невозможно. Таким образом, поворот и параллельный перенос являются собственными движениями, а симметрия несобственным. Нетрудно убедиться, что  композиция двух собственных или двух несобственных движений является собственным движением, а композиция собственного и несобственного движений  несобственным. Преобразование, обратное к собственному или несобственному, является преобразованием того же типа. Следовательно, собственные движения образуют группу. Рассмотрим задачи, связанные с понятием симметрии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</a:rPr>
              <a:t>Цель занятия</a:t>
            </a:r>
            <a:endParaRPr lang="ru-RU" sz="5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представления обучающихся о пространстве, формирование понятий: подобие фигур, осевая  и центральная симметрия, гомотетия, применение полученных знаний для решения задач.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50842" y="445261"/>
            <a:ext cx="81304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4. Симметрия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428978" y="1198009"/>
            <a:ext cx="853875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1.3. Определение и свойства подобия.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 было отмечено выше, важность понятия «движение» для геометрии вызвана тем фактом, что фигуры, переводимые друг в друга движениями, с геометрической точки зрения неразличимы. Однако практически во всех теоремах и задачах геометрии изучаются свойства фигур, зависящие лишь от их формы, но не от размера. Собственно, само понятие размера приобретает смысл лишь после выбора определенных единиц измерения длины, площади и т. д., а выбор этих единиц, естественно, не должен влиять на геометрические выводы. В связи с этим имеет смысл рассматривать преобразования следующего вида.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л 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е. Подобием называется преобразование, при котором для любых двух точек A и B отношение расстояний между их образами A′ и B′ к расстоянию между самими точками равно одному и тому же числу: A′B′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·AB. Число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&gt; 0 называется коэффициентом подобия. Из определения сразу следует, что подобия образуют группу. Действительно, композиция подобий с коэффициентами k1 и k2 будет подобием с коэффициентом k1 k2, а преобразование, обратное подобию с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,— подобием с коэффициентом 1/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Важным частным случаем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подобия является гомотетия.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50842" y="445261"/>
            <a:ext cx="81304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4. Симметрия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50843" y="1465243"/>
          <a:ext cx="7976211" cy="4508378"/>
        </p:xfrm>
        <a:graphic>
          <a:graphicData uri="http://schemas.openxmlformats.org/drawingml/2006/table">
            <a:tbl>
              <a:tblPr/>
              <a:tblGrid>
                <a:gridCol w="3316077"/>
                <a:gridCol w="2333543"/>
                <a:gridCol w="2326591"/>
              </a:tblGrid>
              <a:tr h="9814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3046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Приведите пример,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сделайте чертеж 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симметрии  произвольного многоугольника.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  Приведите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примеры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различных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видов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симметрии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0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 Нарисуйте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параллелограмм, симметричный данному АВС</a:t>
                      </a:r>
                      <a:r>
                        <a:rPr lang="en-US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а) относительно точки С,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б) относительно прямой ВС.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154236" y="264792"/>
            <a:ext cx="88024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Вопрос 5.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Дополнительный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Определение и свойства подобия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248355" y="1390244"/>
            <a:ext cx="8444089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Гомотетией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 центром в точке O и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отличным от нуля, называется преобразование, переводящее каждую точку A в точку A′, лежащую на прямой OA и удовлетворяющую условию OA′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·OA. При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&gt; 0 точки A и A′ лежат по одну сторону от точки O, при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&lt; 0 по разные. Отметим, что гомотетия с коэффициентом k=−1 является центральной симметрией. То, что гомотетия является подобием, почти   очевидно. Действительно, если точки A, B переходят в точки A′, B′, то треугольники OAB и OA′B′  подобны и, значит, A′B′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·AB.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 другой стороны, если дано произвольное подобие с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то композиция этого подобия и гомотетии с произвольным центром и коэффициентом 1/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будет движением. Поэтому данное подобие можно представить как композицию этого движения и гомотетии с центром O и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При этом за счет выбора центра гомотетии можно добиться того, что движение будет иметь достаточно простой вид. А именно, верны следующие утверждения.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 е 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е м а 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Любое подобие, сохраняющее ориентацию, с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отличным от 1, является композицией гомотетии с центром в некоторой точке O и коэффициентом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поворота вокруг точки O (иногда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такое преобразование называется спиральным подобием).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50842" y="506816"/>
            <a:ext cx="81304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Подведение итогов учебного занятия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0163" y="1474608"/>
          <a:ext cx="7612656" cy="4518567"/>
        </p:xfrm>
        <a:graphic>
          <a:graphicData uri="http://schemas.openxmlformats.org/drawingml/2006/table">
            <a:tbl>
              <a:tblPr/>
              <a:tblGrid>
                <a:gridCol w="2327375"/>
                <a:gridCol w="2432587"/>
                <a:gridCol w="1375233"/>
                <a:gridCol w="1477461"/>
              </a:tblGrid>
              <a:tr h="1297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изученного вопроса учебного занятия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 по изученному вопросу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640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Движение и подобие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3561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См. д/з. №1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2.Параллельный перенос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См.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№1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3.Поворот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Выполнить поворот треугольника АВС на 90 градусов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4.Симметрия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Выполнить аппликацию симметричных фигур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33" marR="645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550842" y="445261"/>
            <a:ext cx="81304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7369" y="34060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ДОМАШНЕЕ ЗАДАНИЕ </a:t>
            </a:r>
            <a:r>
              <a:rPr lang="ru-RU" sz="2800" b="1" i="1" dirty="0" smtClean="0">
                <a:solidFill>
                  <a:schemeClr val="bg1"/>
                </a:solidFill>
              </a:rPr>
              <a:t>НА СЛЕДУЮЩЕЕ </a:t>
            </a:r>
            <a:r>
              <a:rPr lang="ru-RU" sz="2800" b="1" i="1" dirty="0" smtClean="0">
                <a:solidFill>
                  <a:schemeClr val="bg1"/>
                </a:solidFill>
              </a:rPr>
              <a:t>ЗАНЯТИЕ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308472" y="1305984"/>
            <a:ext cx="8527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Придумать и выполнить задание, аналогичное №3 к вопросам 1 и 2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(например, вместо треугольника взять окружность);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Выполнить  гомотетию квадрата АВС с коэффициентом гомотетии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=2.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Выберите произвольный отрезок АВ и вектор. Постройте отрезок А`В` переносом на выбранный вектор.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 «3»  и «4»: 1 задание;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 «5»:   2 задание.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</a:rPr>
              <a:t>Задачи занятия</a:t>
            </a:r>
            <a:endParaRPr lang="ru-RU" sz="5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1556" y="1961724"/>
            <a:ext cx="829583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Обучающая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 научить решать простейшие задачи на построение подобия и симметрии, гомотетии,  использовать при этом чертежные принадлежности, выполнять рисунки размером не менее ½ страницы чётко и аккуратно.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Воспитательная: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воспитывать ответственность за выполняемую работу, выполнять её точно, аккуратно и вовремя.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Развивающая: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развивать умение самостоятельной работы с учебной литературой, с электронными носителями, добиваться выполнения качественных рисунков.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8500" y="479100"/>
            <a:ext cx="7490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Информационно-справочное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оснащение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9658" y="1307233"/>
            <a:ext cx="84389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Основная литература: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Геометрия. Учебник. 10-11 классы Л.С. Атанасян, В.Ф.Бутузов, С.Б.Кадомцев и др.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Просвещение, 2012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2.Башмаков М.И. Математика. М., «Академия», 2012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Дополнительная литература: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Геометрия. Учебник. 10-11 классы. И.Ф.Шарыгин, Дрофа,2009 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2.А.А. Заславский, «Геометрические преобразования», М., МЦНМО, 2003, 2004.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Математика. Наглядный справочник с примерами. Л.Э.Генденштейн, А.П.Ершова, А.С.Ершова,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ИЛЕКСА, 2015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</a:rPr>
              <a:t>Интернет-ресурсы</a:t>
            </a:r>
            <a:endParaRPr lang="ru-RU" sz="5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2199" y="1788449"/>
          <a:ext cx="7634687" cy="3576765"/>
        </p:xfrm>
        <a:graphic>
          <a:graphicData uri="http://schemas.openxmlformats.org/drawingml/2006/table">
            <a:tbl>
              <a:tblPr/>
              <a:tblGrid>
                <a:gridCol w="458920"/>
                <a:gridCol w="1792161"/>
                <a:gridCol w="1906891"/>
                <a:gridCol w="3476715"/>
              </a:tblGrid>
              <a:tr h="14405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Всем, кто учится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А. Васильев,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Санкт-Петербург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u="sng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http://www.alleng.ru/edu/math.htm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Сайт ЕГЭ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Минобрнауки РФ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u="sng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http://ege.ru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ath.ru 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Учредитель РАН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2000" u="sng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  <a:hlinkClick r:id="rId8"/>
                        </a:rPr>
                        <a:t>http://www.math.ru/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МЦНМО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u="sng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  <a:hlinkClick r:id="rId9"/>
                        </a:rPr>
                        <a:t>http://www.problems.ru/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Годоза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GODOZA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2000" u="sng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  <a:hlinkClick r:id="rId10"/>
                        </a:rPr>
                        <a:t>http://www.godoza.ru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1" marR="682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28810" y="1080306"/>
            <a:ext cx="79651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7962" y="319489"/>
            <a:ext cx="809739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АКТУАЛИЗАЦИЯ РАНЕЕ ИЗУЧЕННОГО МАТЕРИАЛА УЧЕБНОГО КУРСА</a:t>
            </a:r>
            <a:endParaRPr lang="ru-RU" sz="200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16943" y="1196647"/>
            <a:ext cx="80643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(ответить на вопросы (тестовые задания) и провести самооценку усвоенного материала)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05081" y="1561673"/>
          <a:ext cx="7888076" cy="4822123"/>
        </p:xfrm>
        <a:graphic>
          <a:graphicData uri="http://schemas.openxmlformats.org/drawingml/2006/table">
            <a:tbl>
              <a:tblPr/>
              <a:tblGrid>
                <a:gridCol w="3332681"/>
                <a:gridCol w="2844379"/>
                <a:gridCol w="1711016"/>
              </a:tblGrid>
              <a:tr h="711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Вопрос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8815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Постройте равные геометрические фигуры.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6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   Начертите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подобные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геометрические 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фигуры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коэффициентом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подобия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671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   Приведите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 задачи с применением теоремы об отношении площадей подобных фигур.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1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   Какие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примеры симметричных фигур из окружающей жизни вы можете привести?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1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   Приведите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примеры подобных фигур, назовите коэффициент подобия.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1012" y="506776"/>
            <a:ext cx="8174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ИЗУЧАЕМЫЕ ВОПРОСЫ УЧЕБНОГО ЗАНЯТИЯ</a:t>
            </a:r>
            <a:endParaRPr lang="ru-RU" sz="3200" i="1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38130" y="1850835"/>
          <a:ext cx="7810959" cy="2758733"/>
        </p:xfrm>
        <a:graphic>
          <a:graphicData uri="http://schemas.openxmlformats.org/drawingml/2006/table">
            <a:tbl>
              <a:tblPr/>
              <a:tblGrid>
                <a:gridCol w="7810959"/>
              </a:tblGrid>
              <a:tr h="4481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Движение и подобие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Параллельный перенос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Поворот.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7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Симметрия.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4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5.Определение и свойства подобия.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4843" y="512151"/>
            <a:ext cx="79603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Вопрос 1.</a:t>
            </a:r>
            <a:r>
              <a:rPr lang="ru-RU" sz="4000" i="1" dirty="0" smtClean="0">
                <a:solidFill>
                  <a:schemeClr val="bg1"/>
                </a:solidFill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</a:rPr>
              <a:t>Движение и подобие</a:t>
            </a:r>
            <a:r>
              <a:rPr lang="ru-RU" sz="4000" b="1" i="1" dirty="0" smtClean="0"/>
              <a:t>.</a:t>
            </a:r>
            <a:endParaRPr lang="ru-RU" sz="4000" i="1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7378" y="1458165"/>
            <a:ext cx="853018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1.1. Определение и примеры движений.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Движением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называется преобразование (т. е. взаимно однозначное отображение плоскости на себя), при котором расстояние между любыми двумя точками равно расстоянию между их образами.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 определения сразу вытекают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свойства движений.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Движение переводит любую прямую в прямую.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в о.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Пусть точки A, B, C лежат на одной прямой. Тогда AB+BC= AC. Из определения движения следует, что образы A′, B′, C′ точек A, B, C удовлетворяют условию A′B′ +B′C′ = A′C′, т. е. точки A′, B′, C′ также лежат на одной прямой.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Движение переводит любой угол в равный угол.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 о к 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 е 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 т в 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Из предыдущего свойства следует, что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AOB переходит при движении 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A′O′B′, где A′, O′, B′ — образы точек A, O, B. Но треугольники AOB и A′O′B′ равны по трем сторонам, следовательно,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AOB=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A′O′B′.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Композиция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(последовательное применение) двух движений есть движение.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Преобразование,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обратное движению, есть движение.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Тождественное преобразование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преобразование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оставляющее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каждую точку на месте) есть движение.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Доказательства свойств 3–5 очевидны. Совокупность преобразований, удовлетворяющая свойствам 3–5, называется группой. Таким образом, движения плоскости образуют группу.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96" y="5262529"/>
            <a:ext cx="2031979" cy="254048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05080" y="365870"/>
            <a:ext cx="76577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Контрольные задания по Вопросу 1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827" y="1553379"/>
          <a:ext cx="8163497" cy="4583016"/>
        </p:xfrm>
        <a:graphic>
          <a:graphicData uri="http://schemas.openxmlformats.org/drawingml/2006/table">
            <a:tbl>
              <a:tblPr/>
              <a:tblGrid>
                <a:gridCol w="3678725"/>
                <a:gridCol w="2897841"/>
                <a:gridCol w="1586931"/>
              </a:tblGrid>
              <a:tr h="1534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340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Определить движение точки треугольника при повороте на 90 градусов относительно одной из его вершин.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43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Покажите 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примере определение подобия.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43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60020" algn="l"/>
                        </a:tabLs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 Дайте </a:t>
                      </a: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примеры на свойства движения и подобия.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20" marR="634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f5bcf3944871a652614e69494c0aa9be8541cb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1139</Words>
  <Application>Microsoft Office PowerPoint</Application>
  <PresentationFormat>Экран (4:3)</PresentationFormat>
  <Paragraphs>287</Paragraphs>
  <Slides>24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Контрольные задания по Вопросу 3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Анна</cp:lastModifiedBy>
  <cp:revision>15</cp:revision>
  <dcterms:created xsi:type="dcterms:W3CDTF">2013-02-18T09:49:30Z</dcterms:created>
  <dcterms:modified xsi:type="dcterms:W3CDTF">2017-05-17T22:13:03Z</dcterms:modified>
</cp:coreProperties>
</file>