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B9EB5-614D-4745-8078-0EEB737009F1}" type="datetimeFigureOut">
              <a:rPr lang="ru-RU" smtClean="0"/>
              <a:t>05.07.2017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9A012-1B99-4020-B49D-90BCBB87A1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14445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-Прочитай предложения и скажи какая пара слов повторяется? </a:t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- Прочитай предложения , исключив эту пару слов</a:t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- Понятен ли стал смысл предложений?</a:t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714488"/>
            <a:ext cx="6915176" cy="2786082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</a:rPr>
              <a:t>Сегодня дует сильный ветер.</a:t>
            </a:r>
          </a:p>
          <a:p>
            <a:pPr algn="l"/>
            <a:r>
              <a:rPr lang="ru-RU" sz="4000" b="1" dirty="0" smtClean="0">
                <a:solidFill>
                  <a:srgbClr val="C00000"/>
                </a:solidFill>
              </a:rPr>
              <a:t>Ветер дует целый день.</a:t>
            </a:r>
          </a:p>
          <a:p>
            <a:pPr algn="l"/>
            <a:r>
              <a:rPr lang="ru-RU" sz="4000" b="1" dirty="0" smtClean="0">
                <a:solidFill>
                  <a:srgbClr val="C00000"/>
                </a:solidFill>
              </a:rPr>
              <a:t>Северный ветер дует с моря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6" name="Picture 2" descr="https://clipartion.com/wp-content/uploads/2015/11/wind-and-cloud-stock-photography-imag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929066"/>
            <a:ext cx="4594245" cy="2000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3" y="6072206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Как можно назвать эти члены предложения?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Тема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>
                <a:solidFill>
                  <a:srgbClr val="C00000"/>
                </a:solidFill>
              </a:rPr>
              <a:t>Главные члены предложения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Задачи урока:</a:t>
            </a:r>
          </a:p>
          <a:p>
            <a:pPr>
              <a:buNone/>
            </a:pPr>
            <a:r>
              <a:rPr lang="ru-RU" dirty="0" smtClean="0"/>
              <a:t>-узнать, что такое главные члены предложения;</a:t>
            </a:r>
          </a:p>
          <a:p>
            <a:pPr>
              <a:buNone/>
            </a:pPr>
            <a:r>
              <a:rPr lang="ru-RU" dirty="0" smtClean="0"/>
              <a:t>-научиться находить главные члены в предложении;</a:t>
            </a:r>
          </a:p>
          <a:p>
            <a:pPr>
              <a:buNone/>
            </a:pPr>
            <a:r>
              <a:rPr lang="ru-RU" dirty="0" smtClean="0"/>
              <a:t>-научиться подчеркивать главные члены;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Как находить главные члены предложения?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u="sng" dirty="0" smtClean="0">
                <a:solidFill>
                  <a:srgbClr val="002060"/>
                </a:solidFill>
              </a:rPr>
              <a:t>Алгоритм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Утром в лесу поют птицы.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1.Нахожу слово, обозначающее действие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(поют)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2.Ставлю вопрос (что делают?)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3.Вывод: сказуемое, подчеркиваю двумя чертами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4.Нахожу слово, которое обозначает, кто (или что) выполняет действие (птицы)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5.Ставлю вопрос (кто?)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6.Вывод: подлежащее, подчеркиваю одной чертой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7.Называю основу предложения (птицы поют)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4338" name="Picture 2" descr="https://multiurok.ru/img/259745/image_58de6f095ac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714356"/>
            <a:ext cx="1357322" cy="1391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в паре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43050"/>
            <a:ext cx="7715304" cy="45005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/>
              <a:t>Пользуясь алгоритмом найди  и подчеркни главные члены предложения</a:t>
            </a:r>
          </a:p>
          <a:p>
            <a:pPr algn="ctr">
              <a:buNone/>
            </a:pPr>
            <a:endParaRPr lang="ru-RU" sz="35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Рыжая белка прыгает по деревьям.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Медведь спит в берлоге.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Под кустом сидит заяц.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В норе живёт хитрая лиса.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6386" name="Picture 2" descr="http://img0.liveinternet.ru/images/attach/c/10/111/258/111258188____7_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0"/>
            <a:ext cx="1268602" cy="1785950"/>
          </a:xfrm>
          <a:prstGeom prst="rect">
            <a:avLst/>
          </a:prstGeom>
          <a:noFill/>
        </p:spPr>
      </p:pic>
      <p:pic>
        <p:nvPicPr>
          <p:cNvPr id="16388" name="Picture 4" descr="http://kladraz.ru/upload/blogs/3426_1552cd3642bcceafaefbc6e6649b5f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266462" cy="1500197"/>
          </a:xfrm>
          <a:prstGeom prst="rect">
            <a:avLst/>
          </a:prstGeom>
          <a:noFill/>
        </p:spPr>
      </p:pic>
      <p:sp>
        <p:nvSpPr>
          <p:cNvPr id="16390" name="AutoShape 6" descr="http://%D0%BC%D0%B0-%D0%BB%D0%B5%D0%BD%D1%8C-%D0%BA%D0%B0%D1%8F-%D1%81%D1%82%D1%80%D0%B0%D0%BD%D0%B0.%D1%80%D1%84/Kirill/190/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://%D0%BC%D0%B0-%D0%BB%D0%B5%D0%BD%D1%8C-%D0%BA%D0%B0%D1%8F-%D1%81%D1%82%D1%80%D0%B0%D0%BD%D0%B0.%D1%80%D1%84/Kirill/190/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http://%D0%BC%D0%B0-%D0%BB%D0%B5%D0%BD%D1%8C-%D0%BA%D0%B0%D1%8F-%D1%81%D1%82%D1%80%D0%B0%D0%BD%D0%B0.%D1%80%D1%84/Kirill/190/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http://pic.fotki.lv/fpic0/3/W0001291/000129006/000012900503_%23_2_%23_Larusha.jpg?11725877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4786322"/>
            <a:ext cx="1619250" cy="1714500"/>
          </a:xfrm>
          <a:prstGeom prst="rect">
            <a:avLst/>
          </a:prstGeom>
          <a:noFill/>
        </p:spPr>
      </p:pic>
      <p:pic>
        <p:nvPicPr>
          <p:cNvPr id="16398" name="Picture 14" descr="http://www.stihi.ru/pics/2012/02/28/69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500570"/>
            <a:ext cx="1333487" cy="1990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157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-Прочитай предложения и скажи какая пара слов повторяется?  - Прочитай предложения , исключив эту пару слов - Понятен ли стал смысл предложений? </vt:lpstr>
      <vt:lpstr>Тема урока: Главные члены предложения</vt:lpstr>
      <vt:lpstr> Как находить главные члены предложения? Алгоритм</vt:lpstr>
      <vt:lpstr>Работа в паре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-Прочитай предложения и скажи какая пара слов повторяется?  - Прочитай предложения , исключив эту пару слов - Понятен ли стал смысл предложений?</dc:title>
  <dc:creator>Мама</dc:creator>
  <cp:lastModifiedBy>Мама</cp:lastModifiedBy>
  <cp:revision>20</cp:revision>
  <dcterms:created xsi:type="dcterms:W3CDTF">2017-07-05T15:13:09Z</dcterms:created>
  <dcterms:modified xsi:type="dcterms:W3CDTF">2017-07-05T18:25:02Z</dcterms:modified>
</cp:coreProperties>
</file>