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B5C1C040-83DD-4F7E-A559-BD02D4C1FCA2}">
          <p14:sldIdLst>
            <p14:sldId id="256"/>
            <p14:sldId id="257"/>
            <p14:sldId id="258"/>
            <p14:sldId id="259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06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93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09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61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838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17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23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13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62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0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78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C8D4D-46EC-4E3E-A99D-2654074CEA64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843FC-D7F4-4BF2-8723-AFEE74D8C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154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84175"/>
          </a:xfrm>
        </p:spPr>
        <p:txBody>
          <a:bodyPr>
            <a:normAutofit/>
          </a:bodyPr>
          <a:lstStyle/>
          <a:p>
            <a:r>
              <a:rPr lang="ru-RU" sz="2800" dirty="0" err="1"/>
              <a:t>Логоритмические</a:t>
            </a:r>
            <a:r>
              <a:rPr lang="ru-RU" sz="2800"/>
              <a:t> игры на </a:t>
            </a:r>
            <a:r>
              <a:rPr lang="ru-RU" sz="2800"/>
              <a:t>развитие </a:t>
            </a:r>
            <a:r>
              <a:rPr lang="ru-RU" sz="2800" smtClean="0"/>
              <a:t>речи.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38437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err="1" smtClean="0">
                <a:solidFill>
                  <a:schemeClr val="tx1"/>
                </a:solidFill>
              </a:rPr>
              <a:t>Логоритмические</a:t>
            </a:r>
            <a:r>
              <a:rPr lang="ru-RU" dirty="0" smtClean="0">
                <a:solidFill>
                  <a:schemeClr val="tx1"/>
                </a:solidFill>
              </a:rPr>
              <a:t> занятия- это методика, опирающаяся на связь слова, музыки и движения. Взаимоотношения указанных компонентов могут быть разнообразными, с преобладанием одного из них.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ЦЕЛЬ ЛОГОРИТМИЧЕСКОГО ВОЗДЕЙСТВИЯ.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Преодоление речевого нарушения путем развития, воспитания и коррекции у детей с речевой патологией двигательной сферы в сочетании со словом и музыкой и в конечном итоге- адаптация к условиям внешней среды.</a:t>
            </a:r>
          </a:p>
          <a:p>
            <a:pPr marL="0" indent="0">
              <a:buNone/>
            </a:pPr>
            <a:r>
              <a:rPr lang="ru-RU" sz="2800" dirty="0" smtClean="0"/>
              <a:t>Движение выступает здесь как основное средство взаимодействия между ребенком и окружающем миром.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27948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ЗАДАЧИ ЛОГОРИТМИЧЕСКОГО ВОЗДЕЙСТВИЯ,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Развитие слухового внимания.</a:t>
            </a:r>
          </a:p>
          <a:p>
            <a:r>
              <a:rPr lang="ru-RU" sz="1800" dirty="0" smtClean="0"/>
              <a:t>Развитие музыкального, звукового, тембрового, динамического слуха.</a:t>
            </a:r>
          </a:p>
          <a:p>
            <a:r>
              <a:rPr lang="ru-RU" sz="1800" dirty="0" smtClean="0"/>
              <a:t>Развитие фонематического слуха.</a:t>
            </a:r>
          </a:p>
          <a:p>
            <a:r>
              <a:rPr lang="ru-RU" sz="1800" dirty="0" smtClean="0"/>
              <a:t>Развитие пространственной организации движений.</a:t>
            </a:r>
          </a:p>
          <a:p>
            <a:r>
              <a:rPr lang="ru-RU" sz="1800" dirty="0" smtClean="0"/>
              <a:t>Развитие общей и тонкой моторики, мимики.</a:t>
            </a:r>
          </a:p>
          <a:p>
            <a:r>
              <a:rPr lang="ru-RU" sz="1800" dirty="0" smtClean="0"/>
              <a:t>Воспитание выразительности и грации движения.</a:t>
            </a:r>
          </a:p>
          <a:p>
            <a:r>
              <a:rPr lang="ru-RU" sz="1800" dirty="0" smtClean="0"/>
              <a:t>Воспитание переключаемости с одного поля действия на другое.</a:t>
            </a:r>
          </a:p>
          <a:p>
            <a:r>
              <a:rPr lang="ru-RU" sz="1800" dirty="0" smtClean="0"/>
              <a:t>Развитие физиологического и фонационного дыхания.</a:t>
            </a:r>
          </a:p>
          <a:p>
            <a:r>
              <a:rPr lang="ru-RU" sz="1800" dirty="0" smtClean="0"/>
              <a:t>Развитие певческого диапазона голоса.</a:t>
            </a:r>
          </a:p>
          <a:p>
            <a:r>
              <a:rPr lang="ru-RU" sz="1800" dirty="0" smtClean="0"/>
              <a:t>Развитие чувства ритма.</a:t>
            </a:r>
          </a:p>
          <a:p>
            <a:r>
              <a:rPr lang="ru-RU" sz="1800" dirty="0" smtClean="0"/>
              <a:t>Воспитание умения определять характер музыки, согласовывать её с движениями.</a:t>
            </a:r>
          </a:p>
          <a:p>
            <a:r>
              <a:rPr lang="ru-RU" sz="1800" dirty="0" smtClean="0"/>
              <a:t>Воспитание умения перевоплощаться.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51324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ТРЕБОВАНИЯ К ПРОВЕДЕНИЮ ЛОГОРЕТМИЧЕСКИХ ЗАНЯТИЙ.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Занятия целесообразно проводить фронтально 1 раз в неделю.</a:t>
            </a:r>
          </a:p>
          <a:p>
            <a:pPr marL="0" indent="0">
              <a:buNone/>
            </a:pPr>
            <a:r>
              <a:rPr lang="ru-RU" sz="2400" dirty="0" smtClean="0"/>
              <a:t>По необходимости проводить индивидуальные и подгрупповые занятия.</a:t>
            </a:r>
          </a:p>
          <a:p>
            <a:pPr marL="0" indent="0">
              <a:buNone/>
            </a:pPr>
            <a:r>
              <a:rPr lang="ru-RU" sz="2400" dirty="0" smtClean="0"/>
              <a:t>Каждое занятие должно представлять тематическую и игровую целостность.</a:t>
            </a:r>
          </a:p>
          <a:p>
            <a:pPr marL="0" indent="0">
              <a:buNone/>
            </a:pPr>
            <a:r>
              <a:rPr lang="ru-RU" sz="2400" dirty="0" smtClean="0"/>
              <a:t>Тематика и цели занятия должны соответствовать текущему этапу коррекционной логопедической работы.</a:t>
            </a:r>
          </a:p>
          <a:p>
            <a:pPr marL="0" indent="0">
              <a:buNone/>
            </a:pPr>
            <a:r>
              <a:rPr lang="ru-RU" sz="2400" dirty="0" smtClean="0"/>
              <a:t>Формирование в ходе занятий целостного представления об образе звука и соответствующей ему букве.</a:t>
            </a:r>
          </a:p>
          <a:p>
            <a:pPr marL="0" indent="0">
              <a:buNone/>
            </a:pPr>
            <a:r>
              <a:rPr lang="ru-RU" sz="2400" dirty="0" smtClean="0"/>
              <a:t>Сотрудничество специалистов в подготовке и проведении занятий.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4904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ТРЕБОВАНИЯ, РЕАЛИЗУЮШИЕСЯ В ХОДЕ ЛОГОРИТМИЧЕСКИХ ЗАНЯТИЙ,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Ходьба и маршировка в различных направлениях.</a:t>
            </a:r>
          </a:p>
          <a:p>
            <a:r>
              <a:rPr lang="ru-RU" sz="2400" dirty="0" smtClean="0"/>
              <a:t>Упражнения на развитие дыхания, голоса, артикуляции.</a:t>
            </a:r>
          </a:p>
          <a:p>
            <a:r>
              <a:rPr lang="ru-RU" sz="2400" dirty="0" smtClean="0"/>
              <a:t>Упражнения регулирующие мышечный тонус.</a:t>
            </a:r>
          </a:p>
          <a:p>
            <a:r>
              <a:rPr lang="ru-RU" sz="2400" dirty="0" smtClean="0"/>
              <a:t>Упражнения активизирующие внимание</a:t>
            </a:r>
          </a:p>
          <a:p>
            <a:r>
              <a:rPr lang="ru-RU" sz="2400" dirty="0" smtClean="0"/>
              <a:t>Упражнения для развития музыкального слуха.</a:t>
            </a:r>
          </a:p>
          <a:p>
            <a:r>
              <a:rPr lang="ru-RU" sz="2400" dirty="0" smtClean="0"/>
              <a:t>Ритмические упражнения.</a:t>
            </a:r>
          </a:p>
          <a:p>
            <a:r>
              <a:rPr lang="ru-RU" sz="2400" dirty="0" smtClean="0"/>
              <a:t>Пение.</a:t>
            </a:r>
          </a:p>
          <a:p>
            <a:r>
              <a:rPr lang="ru-RU" sz="2400" dirty="0" smtClean="0"/>
              <a:t>Игровая деятельность.</a:t>
            </a:r>
          </a:p>
          <a:p>
            <a:r>
              <a:rPr lang="ru-RU" sz="2400" dirty="0" smtClean="0"/>
              <a:t>Развитие творческой инициативы.</a:t>
            </a:r>
          </a:p>
          <a:p>
            <a:r>
              <a:rPr lang="ru-RU" sz="2400" dirty="0" smtClean="0"/>
              <a:t>Заключительные упражнения на расслабление.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80741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КОНЕЧНАЯ ЦЕЛЬ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Добиться от детей выполнение упражнений в полном объёме, в заданном темпе и в соответствии с музыкой, т.е. необходимого уровня </a:t>
            </a:r>
            <a:r>
              <a:rPr lang="ru-RU" dirty="0" err="1" smtClean="0"/>
              <a:t>слухо</a:t>
            </a:r>
            <a:r>
              <a:rPr lang="ru-RU" dirty="0" smtClean="0"/>
              <a:t>-зрительно-двигательной координации.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219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310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Логоритмические игры на развитие речи.</vt:lpstr>
      <vt:lpstr>ЦЕЛЬ ЛОГОРИТМИЧЕСКОГО ВОЗДЕЙСТВИЯ.</vt:lpstr>
      <vt:lpstr>ЗАДАЧИ ЛОГОРИТМИЧЕСКОГО ВОЗДЕЙСТВИЯ,</vt:lpstr>
      <vt:lpstr>ТРЕБОВАНИЯ К ПРОВЕДЕНИЮ ЛОГОРЕТМИЧЕСКИХ ЗАНЯТИЙ.</vt:lpstr>
      <vt:lpstr>ТРЕБОВАНИЯ, РЕАЛИЗУЮШИЕСЯ В ХОДЕ ЛОГОРИТМИЧЕСКИХ ЗАНЯТИЙ,</vt:lpstr>
      <vt:lpstr>КОНЕЧНАЯ ЦЕЛЬ</vt:lpstr>
    </vt:vector>
  </TitlesOfParts>
  <Company>Kraftway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ЛОГОРИТМИКИ НА ЛОГОПЕДИЧЕСКИХ ЗАНЯТИЯХ.</dc:title>
  <dc:creator>GEG</dc:creator>
  <cp:lastModifiedBy>Roman</cp:lastModifiedBy>
  <cp:revision>7</cp:revision>
  <dcterms:created xsi:type="dcterms:W3CDTF">2012-06-22T05:18:45Z</dcterms:created>
  <dcterms:modified xsi:type="dcterms:W3CDTF">2017-09-17T11:59:51Z</dcterms:modified>
</cp:coreProperties>
</file>