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41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22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192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737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759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540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399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197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20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828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65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1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92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19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29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2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329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B79F9E7-2021-4CE8-BF95-9F5B15CF42D4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59FB0-18FD-4364-A879-CF3C83F853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86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5622" y="605306"/>
            <a:ext cx="7485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</a:rPr>
              <a:t>«История ложки»</a:t>
            </a:r>
            <a:endParaRPr lang="ru-RU" sz="54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54592" y="5950039"/>
            <a:ext cx="498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Бурова Елена Юрьевна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014" y="1981700"/>
            <a:ext cx="4439145" cy="333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062" y="283335"/>
            <a:ext cx="78432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Деревянные ложки стали расписывать росписью, они получались красивыми. Красно-черный рисунок на золотом фоне. Ложки стали похоже на царские ложки.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540" y="2863014"/>
            <a:ext cx="6137862" cy="388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094" y="244699"/>
            <a:ext cx="78174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Ложки в старину носили их при себе. Богатые люди в специальном футляре, а бедные за поясом. Говорили даже: «Запасливый гость без ложки не ходит». Без своей ложки в гости не ходили.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921" y="3028077"/>
            <a:ext cx="5018490" cy="3243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19" y="3609974"/>
            <a:ext cx="3634910" cy="266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5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823" y="566670"/>
            <a:ext cx="82553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Ложка – это символ сытости, достатка и благополучия.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077" y="2510435"/>
            <a:ext cx="2964031" cy="29640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03" y="4343323"/>
            <a:ext cx="2831773" cy="2281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8168" y="4329036"/>
            <a:ext cx="2915062" cy="24014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8168" y="1813096"/>
            <a:ext cx="2915062" cy="21793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03" y="1813096"/>
            <a:ext cx="2831773" cy="217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5459" y="528034"/>
            <a:ext cx="7753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На деревянных ложках можно играть, при прикосновении они издают гармоничный, чистый звук.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45429"/>
            <a:ext cx="2847841" cy="4296312"/>
          </a:xfrm>
          <a:prstGeom prst="rect">
            <a:avLst/>
          </a:prstGeom>
        </p:spPr>
      </p:pic>
      <p:pic>
        <p:nvPicPr>
          <p:cNvPr id="7" name="Ложкари - Игра на ложках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79110" y="5280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683" y="2167674"/>
            <a:ext cx="6449455" cy="36278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2592" y="1068947"/>
            <a:ext cx="7611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Русская народная сказка «Репка»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487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186" y="2967335"/>
            <a:ext cx="8175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510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521" y="1068947"/>
            <a:ext cx="998112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Есть поменьше, есть большая,</a:t>
            </a:r>
          </a:p>
          <a:p>
            <a:r>
              <a:rPr lang="ru-RU" sz="5400" dirty="0" smtClean="0"/>
              <a:t>Есть для кофе, есть для чая.</a:t>
            </a:r>
          </a:p>
          <a:p>
            <a:r>
              <a:rPr lang="ru-RU" sz="5400" dirty="0" smtClean="0"/>
              <a:t>Чтоб поесть, хотя б немножко,</a:t>
            </a:r>
          </a:p>
          <a:p>
            <a:r>
              <a:rPr lang="ru-RU" sz="5400" dirty="0" smtClean="0"/>
              <a:t>Мне нужна, конечно, …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67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04" y="425003"/>
            <a:ext cx="108440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Очень-очень давно, когда первые люди жили на Земле, они жили в пещерах, ели руками сырую пищу, у них не было огня и не было никакой посуды.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922" y="2702686"/>
            <a:ext cx="513397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45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7127" y="811369"/>
            <a:ext cx="8770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 временем люди научились вытачивать из камня инструменты. Стали делать каменные ложки. Эти ложки были тяжёлыми, неудобными и ломались.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215" y="2627251"/>
            <a:ext cx="3018708" cy="22586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0" y="5019712"/>
            <a:ext cx="5180380" cy="1656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928" y="2601251"/>
            <a:ext cx="3105578" cy="225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124" y="592428"/>
            <a:ext cx="8615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Люди стали делать ложки из </a:t>
            </a:r>
            <a:r>
              <a:rPr lang="ru-RU" sz="3200" dirty="0" smtClean="0"/>
              <a:t>морских </a:t>
            </a:r>
            <a:r>
              <a:rPr lang="ru-RU" sz="3200" dirty="0"/>
              <a:t>ракушек. Очищали ракушки от песка, водорослей, мыли водой. Ложки напоминали черпак. Эти ложки были неудобными и тоже ломались.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592" y="3476170"/>
            <a:ext cx="4122615" cy="27818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566" y="3476170"/>
            <a:ext cx="3709101" cy="278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7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428" y="875763"/>
            <a:ext cx="8706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Спустя много лет человек научился создавать ложки из разных материалов. Появились железные ложки.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66931" y="2892378"/>
            <a:ext cx="2944494" cy="315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2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0462" y="759854"/>
            <a:ext cx="60788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 богатых людей были ложки из золота, серебра и называли их царскими.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974" y="2998996"/>
            <a:ext cx="3685714" cy="28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052" y="2998996"/>
            <a:ext cx="29718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854" y="540913"/>
            <a:ext cx="86417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 простые люди жили бедно, не могли купить дорогие ложки. Поэтому начали резать ложки из клёна, липы, осины и даже из берёзы. Ложки получались легкими, удобными, они не нагревались от горячей пищи. Люди ели щи да кашу деревянными ложками.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9979" y="3507815"/>
            <a:ext cx="517207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7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186" y="708338"/>
            <a:ext cx="93629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 простого народа - были деревянные ложки. Они были некрасивые и люди стали их расписывать разными узорами.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777" y="3187179"/>
            <a:ext cx="3714289" cy="24001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583" y="2891773"/>
            <a:ext cx="4048125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78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</TotalTime>
  <Words>311</Words>
  <Application>Microsoft Office PowerPoint</Application>
  <PresentationFormat>Широкоэкранный</PresentationFormat>
  <Paragraphs>19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Zverdvd.org</dc:creator>
  <cp:lastModifiedBy>Иван</cp:lastModifiedBy>
  <cp:revision>6</cp:revision>
  <dcterms:created xsi:type="dcterms:W3CDTF">2016-02-08T16:54:45Z</dcterms:created>
  <dcterms:modified xsi:type="dcterms:W3CDTF">2017-09-17T15:12:17Z</dcterms:modified>
</cp:coreProperties>
</file>