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58" r:id="rId3"/>
    <p:sldId id="256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8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77B00-3C5E-4AED-BA86-0DAD15B5F719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DCA28-4BC7-4C19-BD35-138748D8BD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9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3537" y="2780928"/>
            <a:ext cx="615694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ГОСУДАРСТВЕННОЕ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УСТРОЙСТВО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5373216"/>
            <a:ext cx="3419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Урок  окружающего мира</a:t>
            </a:r>
          </a:p>
          <a:p>
            <a:r>
              <a:rPr lang="ru-RU" dirty="0" smtClean="0"/>
              <a:t>4 класс</a:t>
            </a:r>
          </a:p>
          <a:p>
            <a:r>
              <a:rPr lang="ru-RU" dirty="0" smtClean="0"/>
              <a:t>УМК «Перспектива»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err="1" smtClean="0"/>
              <a:t>Лутфуллина</a:t>
            </a:r>
            <a:r>
              <a:rPr lang="ru-RU" dirty="0" smtClean="0"/>
              <a:t> Рафика </a:t>
            </a:r>
            <a:r>
              <a:rPr lang="ru-RU" dirty="0" err="1" smtClean="0"/>
              <a:t>Ураловна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260648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32656"/>
            <a:ext cx="5237236" cy="2451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23131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628800"/>
            <a:ext cx="5591209" cy="316835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-171400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Президент Российской Федерации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725144"/>
            <a:ext cx="7200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Владимир Владимирович Путин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229200"/>
            <a:ext cx="957664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-  является главой государства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- избирается народом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7030A0"/>
                </a:solidFill>
              </a:rPr>
              <a:t> является Верховным Главнокомандующим Вооружёнными силами России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- гарантирует соблюдение Конституции РФ, прав и свобод человека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и гражданина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6950326_sov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085184"/>
            <a:ext cx="1850629" cy="1583610"/>
          </a:xfrm>
          <a:prstGeom prst="rect">
            <a:avLst/>
          </a:prstGeom>
        </p:spPr>
      </p:pic>
      <p:pic>
        <p:nvPicPr>
          <p:cNvPr id="5" name="Рисунок 4" descr="59856748_56673d90d26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412776"/>
            <a:ext cx="3744416" cy="52557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188640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ветви власти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2339752" y="4293096"/>
            <a:ext cx="2282552" cy="113042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Судебная власть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580112" y="3068960"/>
            <a:ext cx="2570584" cy="113042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Исполнительная власть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3635896" y="1340768"/>
            <a:ext cx="2570584" cy="113042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Законодательная власть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 flipH="1">
            <a:off x="6732240" y="4725144"/>
            <a:ext cx="2267744" cy="1044696"/>
          </a:xfrm>
          <a:prstGeom prst="wedgeRoundRectCallout">
            <a:avLst>
              <a:gd name="adj1" fmla="val 65614"/>
              <a:gd name="adj2" fmla="val -11476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Правительство Российской Федерации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403920" y="2789312"/>
            <a:ext cx="2592288" cy="1044696"/>
          </a:xfrm>
          <a:prstGeom prst="wedgeRoundRectCallout">
            <a:avLst>
              <a:gd name="adj1" fmla="val 81184"/>
              <a:gd name="adj2" fmla="val -7749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Федеральное собрание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(Государственная дума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и Совет Федерации 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2051720" y="5661248"/>
            <a:ext cx="1800200" cy="1044696"/>
          </a:xfrm>
          <a:prstGeom prst="wedgeRoundRectCallout">
            <a:avLst>
              <a:gd name="adj1" fmla="val 81184"/>
              <a:gd name="adj2" fmla="val -7749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Суды Российской Федерации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4932" y="188640"/>
            <a:ext cx="4814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Проверим себя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Gergi-tavan-çoçuk-görselleri-8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8" y="3761656"/>
            <a:ext cx="3096344" cy="3096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1124744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1.Кто по Конституции РФ обладает  высшей властью в стране?</a:t>
            </a:r>
            <a:endParaRPr lang="ru-RU" sz="2400" b="1" dirty="0"/>
          </a:p>
        </p:txBody>
      </p:sp>
      <p:sp>
        <p:nvSpPr>
          <p:cNvPr id="10" name="Пятно 1 9"/>
          <p:cNvSpPr/>
          <p:nvPr/>
        </p:nvSpPr>
        <p:spPr>
          <a:xfrm>
            <a:off x="6012160" y="1412776"/>
            <a:ext cx="2592288" cy="10081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НАРОД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492896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2.Кто является главой государственной власти в России?</a:t>
            </a:r>
            <a:endParaRPr lang="ru-RU" sz="2400" b="1" i="1" dirty="0"/>
          </a:p>
        </p:txBody>
      </p:sp>
      <p:sp>
        <p:nvSpPr>
          <p:cNvPr id="14" name="Пятно 1 13"/>
          <p:cNvSpPr/>
          <p:nvPr/>
        </p:nvSpPr>
        <p:spPr>
          <a:xfrm>
            <a:off x="5724128" y="2780928"/>
            <a:ext cx="3096344" cy="11521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ПРЕЗИДЕНТ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  <p:bldP spid="14" grpId="0" uiExpand="1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96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EЛЕНА ВЛАДИМИРОВНА</dc:creator>
  <cp:lastModifiedBy>Admin</cp:lastModifiedBy>
  <cp:revision>31</cp:revision>
  <dcterms:created xsi:type="dcterms:W3CDTF">2014-09-26T07:13:32Z</dcterms:created>
  <dcterms:modified xsi:type="dcterms:W3CDTF">2016-09-26T06:57:51Z</dcterms:modified>
</cp:coreProperties>
</file>