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0" r:id="rId8"/>
    <p:sldId id="265" r:id="rId9"/>
    <p:sldId id="261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5" d="100"/>
          <a:sy n="45" d="100"/>
        </p:scale>
        <p:origin x="-1411" y="-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Martinstag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Праздн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081764"/>
            <a:ext cx="5695950" cy="5509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24000"/>
            <a:ext cx="4114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Martin</a:t>
            </a:r>
            <a:r>
              <a:rPr lang="ru-RU" sz="2400" dirty="0" smtClean="0"/>
              <a:t> </a:t>
            </a:r>
            <a:r>
              <a:rPr lang="ru-RU" sz="2400" dirty="0" err="1" smtClean="0"/>
              <a:t>läßt sich</a:t>
            </a:r>
            <a:r>
              <a:rPr lang="ru-RU" sz="2400" dirty="0" smtClean="0"/>
              <a:t> </a:t>
            </a:r>
            <a:r>
              <a:rPr lang="ru-RU" sz="2400" dirty="0" err="1" smtClean="0"/>
              <a:t>taufen</a:t>
            </a:r>
            <a:r>
              <a:rPr lang="ru-RU" sz="2400" dirty="0" smtClean="0"/>
              <a:t>, </a:t>
            </a:r>
            <a:r>
              <a:rPr lang="ru-RU" sz="2400" dirty="0" err="1" smtClean="0"/>
              <a:t>er</a:t>
            </a:r>
            <a:r>
              <a:rPr lang="ru-RU" sz="2400" dirty="0" smtClean="0"/>
              <a:t> </a:t>
            </a:r>
            <a:r>
              <a:rPr lang="ru-RU" sz="2400" dirty="0" err="1" smtClean="0"/>
              <a:t>wird</a:t>
            </a:r>
            <a:r>
              <a:rPr lang="ru-RU" sz="2400" dirty="0" smtClean="0"/>
              <a:t> </a:t>
            </a:r>
            <a:r>
              <a:rPr lang="ru-RU" sz="2400" dirty="0" err="1" smtClean="0"/>
              <a:t>Schüler</a:t>
            </a:r>
            <a:r>
              <a:rPr lang="ru-RU" sz="2400" dirty="0" smtClean="0"/>
              <a:t> </a:t>
            </a:r>
            <a:r>
              <a:rPr lang="ru-RU" sz="2400" dirty="0" err="1" smtClean="0"/>
              <a:t>des</a:t>
            </a:r>
            <a:r>
              <a:rPr lang="ru-RU" sz="2400" dirty="0" smtClean="0"/>
              <a:t> </a:t>
            </a:r>
            <a:r>
              <a:rPr lang="ru-RU" sz="2400" dirty="0" err="1" smtClean="0"/>
              <a:t>Bischofs</a:t>
            </a:r>
            <a:r>
              <a:rPr lang="ru-RU" sz="2400" dirty="0" smtClean="0"/>
              <a:t> </a:t>
            </a:r>
            <a:r>
              <a:rPr lang="ru-RU" sz="2400" dirty="0" err="1" smtClean="0"/>
              <a:t>Hilarius</a:t>
            </a:r>
            <a:r>
              <a:rPr lang="ru-RU" sz="2400" dirty="0" smtClean="0"/>
              <a:t> </a:t>
            </a:r>
            <a:r>
              <a:rPr lang="ru-RU" sz="2400" dirty="0" err="1" smtClean="0"/>
              <a:t>von</a:t>
            </a:r>
            <a:r>
              <a:rPr lang="ru-RU" sz="2400" dirty="0" smtClean="0"/>
              <a:t> </a:t>
            </a:r>
            <a:r>
              <a:rPr lang="ru-RU" sz="2400" dirty="0" err="1" smtClean="0"/>
              <a:t>Portiers</a:t>
            </a:r>
            <a:r>
              <a:rPr lang="ru-RU" sz="2400" dirty="0" smtClean="0"/>
              <a:t>, </a:t>
            </a:r>
            <a:r>
              <a:rPr lang="ru-RU" sz="2400" dirty="0" err="1" smtClean="0"/>
              <a:t>gründet</a:t>
            </a:r>
            <a:r>
              <a:rPr lang="ru-RU" sz="2400" dirty="0" smtClean="0"/>
              <a:t> </a:t>
            </a:r>
            <a:r>
              <a:rPr lang="ru-RU" sz="2400" dirty="0" err="1" smtClean="0"/>
              <a:t>ein</a:t>
            </a:r>
            <a:r>
              <a:rPr lang="ru-RU" sz="2400" dirty="0" smtClean="0"/>
              <a:t> </a:t>
            </a:r>
            <a:r>
              <a:rPr lang="ru-RU" sz="2400" dirty="0" err="1" smtClean="0"/>
              <a:t>Kloster</a:t>
            </a:r>
            <a:r>
              <a:rPr lang="ru-RU" sz="2400" dirty="0" smtClean="0"/>
              <a:t> </a:t>
            </a:r>
            <a:r>
              <a:rPr lang="ru-RU" sz="2400" dirty="0" err="1" smtClean="0"/>
              <a:t>und</a:t>
            </a:r>
            <a:r>
              <a:rPr lang="ru-RU" sz="2400" dirty="0" smtClean="0"/>
              <a:t> </a:t>
            </a:r>
            <a:r>
              <a:rPr lang="ru-RU" sz="2400" dirty="0" err="1" smtClean="0"/>
              <a:t>wird</a:t>
            </a:r>
            <a:r>
              <a:rPr lang="ru-RU" sz="2400" dirty="0" smtClean="0"/>
              <a:t> 10 </a:t>
            </a:r>
            <a:r>
              <a:rPr lang="ru-RU" sz="2400" dirty="0" err="1" smtClean="0"/>
              <a:t>Jahre</a:t>
            </a:r>
            <a:r>
              <a:rPr lang="ru-RU" sz="2400" dirty="0" smtClean="0"/>
              <a:t> </a:t>
            </a:r>
            <a:r>
              <a:rPr lang="ru-RU" sz="2400" dirty="0" err="1" smtClean="0"/>
              <a:t>später</a:t>
            </a:r>
            <a:r>
              <a:rPr lang="ru-RU" sz="2400" dirty="0" smtClean="0"/>
              <a:t> </a:t>
            </a:r>
            <a:r>
              <a:rPr lang="ru-RU" sz="2400" dirty="0" err="1" smtClean="0"/>
              <a:t>gegen</a:t>
            </a:r>
            <a:r>
              <a:rPr lang="ru-RU" sz="2400" dirty="0" smtClean="0"/>
              <a:t> </a:t>
            </a:r>
            <a:r>
              <a:rPr lang="ru-RU" sz="2400" dirty="0" err="1" smtClean="0"/>
              <a:t>seinen</a:t>
            </a:r>
            <a:r>
              <a:rPr lang="ru-RU" sz="2400" dirty="0" smtClean="0"/>
              <a:t> </a:t>
            </a:r>
            <a:r>
              <a:rPr lang="ru-RU" sz="2400" dirty="0" err="1" smtClean="0"/>
              <a:t>Willen</a:t>
            </a:r>
            <a:r>
              <a:rPr lang="ru-RU" sz="2400" dirty="0" smtClean="0"/>
              <a:t> </a:t>
            </a:r>
            <a:r>
              <a:rPr lang="ru-RU" sz="2400" dirty="0" err="1" smtClean="0"/>
              <a:t>zum</a:t>
            </a:r>
            <a:r>
              <a:rPr lang="ru-RU" sz="2400" dirty="0" smtClean="0"/>
              <a:t> </a:t>
            </a:r>
            <a:r>
              <a:rPr lang="ru-RU" sz="2400" dirty="0" err="1" smtClean="0"/>
              <a:t>Bischof</a:t>
            </a:r>
            <a:r>
              <a:rPr lang="ru-RU" sz="2400" dirty="0" smtClean="0"/>
              <a:t> </a:t>
            </a:r>
            <a:r>
              <a:rPr lang="ru-RU" sz="2400" dirty="0" err="1" smtClean="0"/>
              <a:t>von</a:t>
            </a:r>
            <a:r>
              <a:rPr lang="ru-RU" sz="2400" dirty="0" smtClean="0"/>
              <a:t> </a:t>
            </a:r>
            <a:r>
              <a:rPr lang="ru-RU" sz="2400" dirty="0" err="1" smtClean="0"/>
              <a:t>Tours</a:t>
            </a:r>
            <a:r>
              <a:rPr lang="ru-RU" sz="2400" dirty="0" smtClean="0"/>
              <a:t> </a:t>
            </a:r>
            <a:r>
              <a:rPr lang="ru-RU" sz="2400" dirty="0" err="1" smtClean="0"/>
              <a:t>gewählt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r>
              <a:rPr lang="ru-RU" sz="2400" dirty="0" err="1" smtClean="0"/>
              <a:t>Legende</a:t>
            </a:r>
            <a:r>
              <a:rPr lang="ru-RU" sz="2400" dirty="0" smtClean="0"/>
              <a:t> </a:t>
            </a:r>
            <a:r>
              <a:rPr lang="ru-RU" sz="2400" dirty="0" err="1" smtClean="0"/>
              <a:t>erzählt</a:t>
            </a:r>
            <a:r>
              <a:rPr lang="ru-RU" sz="2400" dirty="0" smtClean="0"/>
              <a:t>, </a:t>
            </a:r>
            <a:r>
              <a:rPr lang="ru-RU" sz="2400" dirty="0" err="1" smtClean="0"/>
              <a:t>daß er</a:t>
            </a:r>
            <a:r>
              <a:rPr lang="ru-RU" sz="2400" dirty="0" smtClean="0"/>
              <a:t> </a:t>
            </a:r>
            <a:r>
              <a:rPr lang="ru-RU" sz="2400" dirty="0" err="1" smtClean="0"/>
              <a:t>sich</a:t>
            </a:r>
            <a:r>
              <a:rPr lang="ru-RU" sz="2400" dirty="0" smtClean="0"/>
              <a:t> </a:t>
            </a:r>
            <a:r>
              <a:rPr lang="ru-RU" sz="2400" dirty="0" err="1" smtClean="0"/>
              <a:t>in</a:t>
            </a:r>
            <a:r>
              <a:rPr lang="ru-RU" sz="2400" dirty="0" smtClean="0"/>
              <a:t> </a:t>
            </a:r>
            <a:r>
              <a:rPr lang="ru-RU" sz="2400" dirty="0" err="1" smtClean="0"/>
              <a:t>einem</a:t>
            </a:r>
            <a:r>
              <a:rPr lang="ru-RU" sz="2400" dirty="0" smtClean="0"/>
              <a:t> </a:t>
            </a:r>
            <a:r>
              <a:rPr lang="ru-RU" sz="2400" dirty="0" err="1" smtClean="0"/>
              <a:t>Gänsestall</a:t>
            </a:r>
            <a:r>
              <a:rPr lang="ru-RU" sz="2400" dirty="0" smtClean="0"/>
              <a:t> </a:t>
            </a:r>
            <a:r>
              <a:rPr lang="ru-RU" sz="2400" dirty="0" err="1" smtClean="0"/>
              <a:t>versteckt</a:t>
            </a:r>
            <a:r>
              <a:rPr lang="ru-RU" sz="2400" dirty="0" smtClean="0"/>
              <a:t> </a:t>
            </a:r>
            <a:r>
              <a:rPr lang="ru-RU" sz="2400" dirty="0" err="1" smtClean="0"/>
              <a:t>hatte</a:t>
            </a:r>
            <a:r>
              <a:rPr lang="ru-RU" sz="2400" dirty="0" smtClean="0"/>
              <a:t>, </a:t>
            </a:r>
            <a:r>
              <a:rPr lang="ru-RU" sz="2400" dirty="0" err="1" smtClean="0"/>
              <a:t>um</a:t>
            </a:r>
            <a:r>
              <a:rPr lang="ru-RU" sz="2400" dirty="0" smtClean="0"/>
              <a:t> </a:t>
            </a:r>
            <a:r>
              <a:rPr lang="ru-RU" sz="2400" dirty="0" err="1" smtClean="0"/>
              <a:t>sich</a:t>
            </a:r>
            <a:r>
              <a:rPr lang="ru-RU" sz="2400" dirty="0" smtClean="0"/>
              <a:t> </a:t>
            </a:r>
            <a:r>
              <a:rPr lang="ru-RU" sz="2400" dirty="0" err="1" smtClean="0"/>
              <a:t>dem</a:t>
            </a:r>
            <a:r>
              <a:rPr lang="ru-RU" sz="2400" dirty="0" smtClean="0"/>
              <a:t> </a:t>
            </a:r>
            <a:r>
              <a:rPr lang="ru-RU" sz="2400" dirty="0" err="1" smtClean="0"/>
              <a:t>Amt</a:t>
            </a:r>
            <a:r>
              <a:rPr lang="ru-RU" sz="2400" dirty="0" smtClean="0"/>
              <a:t> </a:t>
            </a:r>
            <a:r>
              <a:rPr lang="ru-RU" sz="2400" dirty="0" err="1" smtClean="0"/>
              <a:t>zu</a:t>
            </a:r>
            <a:r>
              <a:rPr lang="ru-RU" sz="2400" dirty="0" smtClean="0"/>
              <a:t> </a:t>
            </a:r>
            <a:r>
              <a:rPr lang="ru-RU" sz="2400" dirty="0" err="1" smtClean="0"/>
              <a:t>entziehen</a:t>
            </a:r>
            <a:r>
              <a:rPr lang="ru-RU" sz="2400" dirty="0" smtClean="0"/>
              <a:t>, </a:t>
            </a:r>
            <a:r>
              <a:rPr lang="ru-RU" sz="2400" dirty="0" err="1" smtClean="0"/>
              <a:t>jedoch</a:t>
            </a:r>
            <a:r>
              <a:rPr lang="ru-RU" sz="2400" dirty="0" smtClean="0"/>
              <a:t> </a:t>
            </a:r>
            <a:r>
              <a:rPr lang="ru-RU" sz="2400" dirty="0" err="1" smtClean="0"/>
              <a:t>von</a:t>
            </a:r>
            <a:r>
              <a:rPr lang="ru-RU" sz="2400" dirty="0" smtClean="0"/>
              <a:t> </a:t>
            </a:r>
            <a:r>
              <a:rPr lang="ru-RU" sz="2400" dirty="0" err="1" smtClean="0"/>
              <a:t>den</a:t>
            </a:r>
            <a:r>
              <a:rPr lang="ru-RU" sz="2400" dirty="0" smtClean="0"/>
              <a:t> </a:t>
            </a:r>
            <a:r>
              <a:rPr lang="ru-RU" sz="2400" dirty="0" err="1" smtClean="0"/>
              <a:t>Gänsen</a:t>
            </a:r>
            <a:r>
              <a:rPr lang="ru-RU" sz="2400" dirty="0" smtClean="0"/>
              <a:t> </a:t>
            </a:r>
            <a:r>
              <a:rPr lang="ru-RU" sz="2400" dirty="0" err="1" smtClean="0"/>
              <a:t>durch</a:t>
            </a:r>
            <a:r>
              <a:rPr lang="ru-RU" sz="2400" dirty="0" smtClean="0"/>
              <a:t> </a:t>
            </a:r>
            <a:r>
              <a:rPr lang="ru-RU" sz="2400" dirty="0" err="1" smtClean="0"/>
              <a:t>ihr</a:t>
            </a:r>
            <a:r>
              <a:rPr lang="ru-RU" sz="2400" dirty="0" smtClean="0"/>
              <a:t> </a:t>
            </a:r>
            <a:r>
              <a:rPr lang="ru-RU" sz="2400" dirty="0" err="1" smtClean="0"/>
              <a:t>Geschnatter</a:t>
            </a:r>
            <a:r>
              <a:rPr lang="ru-RU" sz="2400" dirty="0" smtClean="0"/>
              <a:t> </a:t>
            </a:r>
            <a:r>
              <a:rPr lang="ru-RU" sz="2400" dirty="0" err="1" smtClean="0"/>
              <a:t>verraten</a:t>
            </a:r>
            <a:r>
              <a:rPr lang="ru-RU" sz="2400" dirty="0" smtClean="0"/>
              <a:t> </a:t>
            </a:r>
            <a:r>
              <a:rPr lang="ru-RU" sz="2400" dirty="0" err="1" smtClean="0"/>
              <a:t>wurde</a:t>
            </a:r>
            <a:r>
              <a:rPr lang="ru-RU" sz="2400" dirty="0" smtClean="0"/>
              <a:t>.</a:t>
            </a:r>
            <a:endParaRPr lang="en-US" sz="2400" dirty="0" smtClean="0"/>
          </a:p>
        </p:txBody>
      </p:sp>
      <p:pic>
        <p:nvPicPr>
          <p:cNvPr id="21508" name="Picture 4" descr="Автомобильные новости Уф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9147" y="1676400"/>
            <a:ext cx="4534853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67200"/>
          </a:xfrm>
        </p:spPr>
        <p:txBody>
          <a:bodyPr>
            <a:prstTxWarp prst="textInflateTop">
              <a:avLst/>
            </a:prstTxWarp>
            <a:noAutofit/>
          </a:bodyPr>
          <a:lstStyle/>
          <a:p>
            <a:r>
              <a:rPr lang="de-DE" sz="4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  <a:t>Vielen Dank für </a:t>
            </a:r>
            <a:br>
              <a:rPr lang="de-DE" sz="4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</a:br>
            <a:r>
              <a:rPr lang="de-DE" sz="4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  <a:t/>
            </a:r>
            <a:br>
              <a:rPr lang="de-DE" sz="4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</a:br>
            <a:r>
              <a:rPr lang="de-DE" sz="4800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  <a:t>die Aufmerksamkeit</a:t>
            </a:r>
            <a:endParaRPr lang="ru-RU" sz="4800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91000" y="51816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dirty="0" smtClean="0"/>
              <a:t>Автор: учитель немецкого языка</a:t>
            </a:r>
            <a:br>
              <a:rPr lang="ru-RU" sz="2400" dirty="0" smtClean="0"/>
            </a:br>
            <a:r>
              <a:rPr lang="ru-RU" sz="2400" dirty="0" smtClean="0"/>
              <a:t>Каблукова В.В.</a:t>
            </a:r>
            <a:br>
              <a:rPr lang="ru-RU" sz="2400" dirty="0" smtClean="0"/>
            </a:br>
            <a:r>
              <a:rPr lang="ru-RU" sz="2400" dirty="0" smtClean="0"/>
              <a:t>ГБОУ СОШ №352</a:t>
            </a:r>
          </a:p>
          <a:p>
            <a:pPr algn="r"/>
            <a:r>
              <a:rPr lang="ru-RU" sz="2400" dirty="0" smtClean="0"/>
              <a:t>Санкт - Петербург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Der</a:t>
            </a:r>
            <a:r>
              <a:rPr lang="en-US" dirty="0" smtClean="0"/>
              <a:t> 11. November</a:t>
            </a:r>
            <a:r>
              <a:rPr lang="ru-RU" dirty="0" smtClean="0"/>
              <a:t> </a:t>
            </a:r>
            <a:r>
              <a:rPr lang="ru-RU" dirty="0" err="1" smtClean="0"/>
              <a:t>ist</a:t>
            </a:r>
            <a:r>
              <a:rPr lang="ru-RU" dirty="0" smtClean="0"/>
              <a:t> </a:t>
            </a:r>
            <a:r>
              <a:rPr lang="ru-RU" dirty="0" err="1" smtClean="0"/>
              <a:t>der</a:t>
            </a:r>
            <a:r>
              <a:rPr lang="ru-RU" dirty="0" smtClean="0"/>
              <a:t> </a:t>
            </a:r>
            <a:r>
              <a:rPr lang="ru-RU" dirty="0" err="1" smtClean="0"/>
              <a:t>Gedenktag</a:t>
            </a:r>
            <a:r>
              <a:rPr lang="ru-RU" dirty="0" smtClean="0"/>
              <a:t> </a:t>
            </a:r>
            <a:r>
              <a:rPr lang="ru-RU" dirty="0" err="1" smtClean="0"/>
              <a:t>des</a:t>
            </a:r>
            <a:r>
              <a:rPr lang="ru-RU" dirty="0" smtClean="0"/>
              <a:t> </a:t>
            </a:r>
            <a:r>
              <a:rPr lang="ru-RU" dirty="0" err="1" smtClean="0"/>
              <a:t>Heiligen</a:t>
            </a:r>
            <a:r>
              <a:rPr lang="ru-RU" dirty="0" smtClean="0"/>
              <a:t> </a:t>
            </a:r>
            <a:r>
              <a:rPr lang="ru-RU" dirty="0" err="1" smtClean="0"/>
              <a:t>Martin</a:t>
            </a:r>
            <a:r>
              <a:rPr lang="ru-RU" dirty="0" smtClean="0"/>
              <a:t> </a:t>
            </a:r>
            <a:r>
              <a:rPr lang="ru-RU" dirty="0" err="1" smtClean="0"/>
              <a:t>von</a:t>
            </a:r>
            <a:r>
              <a:rPr lang="ru-RU" dirty="0" smtClean="0"/>
              <a:t> </a:t>
            </a:r>
            <a:r>
              <a:rPr lang="ru-RU" dirty="0" err="1" smtClean="0"/>
              <a:t>Tours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8434" name="Picture 2" descr="Святой Мартин из Тур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676400"/>
            <a:ext cx="4305300" cy="5006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1371600"/>
            <a:ext cx="6019800" cy="3581400"/>
          </a:xfrm>
        </p:spPr>
        <p:txBody>
          <a:bodyPr>
            <a:normAutofit/>
          </a:bodyPr>
          <a:lstStyle/>
          <a:p>
            <a:r>
              <a:rPr lang="ru-RU" dirty="0" err="1" smtClean="0"/>
              <a:t>Er</a:t>
            </a:r>
            <a:r>
              <a:rPr lang="ru-RU" dirty="0" smtClean="0"/>
              <a:t> </a:t>
            </a:r>
            <a:r>
              <a:rPr lang="ru-RU" dirty="0" err="1" smtClean="0"/>
              <a:t>ist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Mitteleuropa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</a:t>
            </a:r>
            <a:r>
              <a:rPr lang="ru-RU" dirty="0" err="1" smtClean="0"/>
              <a:t>von</a:t>
            </a:r>
            <a:r>
              <a:rPr lang="ru-RU" dirty="0" smtClean="0"/>
              <a:t> </a:t>
            </a:r>
            <a:r>
              <a:rPr lang="ru-RU" dirty="0" err="1" smtClean="0"/>
              <a:t>zahlreichen</a:t>
            </a:r>
            <a:r>
              <a:rPr lang="ru-RU" dirty="0" smtClean="0"/>
              <a:t> </a:t>
            </a:r>
            <a:r>
              <a:rPr lang="ru-RU" dirty="0" err="1" smtClean="0"/>
              <a:t>Bräuchen</a:t>
            </a:r>
            <a:r>
              <a:rPr lang="ru-RU" dirty="0" smtClean="0"/>
              <a:t> </a:t>
            </a:r>
            <a:r>
              <a:rPr lang="ru-RU" dirty="0" err="1" smtClean="0"/>
              <a:t>geprägt</a:t>
            </a:r>
            <a:r>
              <a:rPr lang="ru-RU" dirty="0" smtClean="0"/>
              <a:t>, </a:t>
            </a:r>
            <a:r>
              <a:rPr lang="ru-RU" dirty="0" err="1" smtClean="0"/>
              <a:t>darunter</a:t>
            </a:r>
            <a:r>
              <a:rPr lang="en-US" dirty="0" smtClean="0"/>
              <a:t> 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der</a:t>
            </a:r>
            <a:r>
              <a:rPr lang="ru-RU" dirty="0" smtClean="0"/>
              <a:t> </a:t>
            </a:r>
            <a:r>
              <a:rPr lang="ru-RU" dirty="0" err="1" smtClean="0"/>
              <a:t>Martinszug</a:t>
            </a:r>
            <a:endParaRPr lang="ru-RU" dirty="0"/>
          </a:p>
        </p:txBody>
      </p:sp>
      <p:pic>
        <p:nvPicPr>
          <p:cNvPr id="17410" name="Picture 2" descr="Категория (Праздники Германии) в дневнике kroll - BabyBlog.r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19200"/>
            <a:ext cx="4074977" cy="2703068"/>
          </a:xfrm>
          <a:prstGeom prst="rect">
            <a:avLst/>
          </a:prstGeom>
          <a:noFill/>
        </p:spPr>
      </p:pic>
      <p:pic>
        <p:nvPicPr>
          <p:cNvPr id="17412" name="Picture 4" descr="Простой человек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133600"/>
            <a:ext cx="4724400" cy="3493194"/>
          </a:xfrm>
          <a:prstGeom prst="rect">
            <a:avLst/>
          </a:prstGeom>
          <a:noFill/>
        </p:spPr>
      </p:pic>
      <p:pic>
        <p:nvPicPr>
          <p:cNvPr id="17414" name="Picture 6" descr="День святого Мартина Всем - ура!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4191000"/>
            <a:ext cx="4013878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Laterne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0484" name="Picture 4" descr="Bastelset Laterne 20cm bei amide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2514600"/>
            <a:ext cx="2125980" cy="4114800"/>
          </a:xfrm>
          <a:prstGeom prst="rect">
            <a:avLst/>
          </a:prstGeom>
          <a:noFill/>
        </p:spPr>
      </p:pic>
      <p:pic>
        <p:nvPicPr>
          <p:cNvPr id="20486" name="Picture 6" descr="Gardena Turbotrimmer SmallCut 300 Accu - Rasentrimmer marktshop24.c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886200"/>
            <a:ext cx="2590800" cy="2590800"/>
          </a:xfrm>
          <a:prstGeom prst="rect">
            <a:avLst/>
          </a:prstGeom>
          <a:noFill/>
        </p:spPr>
      </p:pic>
      <p:pic>
        <p:nvPicPr>
          <p:cNvPr id="20488" name="Picture 8" descr="http://www.alphabet-garten.com/wordpress/wp-content/uploads/2010/11/martinslatern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152400"/>
            <a:ext cx="2028825" cy="3048000"/>
          </a:xfrm>
          <a:prstGeom prst="rect">
            <a:avLst/>
          </a:prstGeom>
          <a:noFill/>
        </p:spPr>
      </p:pic>
      <p:pic>
        <p:nvPicPr>
          <p:cNvPr id="20490" name="Picture 10" descr="Garten-Laterne Streifenmix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600200"/>
            <a:ext cx="2362199" cy="2362200"/>
          </a:xfrm>
          <a:prstGeom prst="rect">
            <a:avLst/>
          </a:prstGeom>
          <a:noFill/>
        </p:spPr>
      </p:pic>
      <p:pic>
        <p:nvPicPr>
          <p:cNvPr id="20492" name="Picture 12" descr="Дети Волшебников - Волшебные Дети - laterne_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3810000"/>
            <a:ext cx="3793198" cy="2838577"/>
          </a:xfrm>
          <a:prstGeom prst="rect">
            <a:avLst/>
          </a:prstGeom>
          <a:noFill/>
        </p:spPr>
      </p:pic>
      <p:pic>
        <p:nvPicPr>
          <p:cNvPr id="20494" name="Picture 14" descr="PhotoXPress - фотоАРХИВ и фотоНОВОСТ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0" y="1066800"/>
            <a:ext cx="3581400" cy="2686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das</a:t>
            </a:r>
            <a:r>
              <a:rPr lang="ru-RU" dirty="0" smtClean="0"/>
              <a:t> </a:t>
            </a:r>
            <a:r>
              <a:rPr lang="ru-RU" dirty="0" err="1" smtClean="0"/>
              <a:t>Martinssingen</a:t>
            </a:r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33400" y="1828800"/>
            <a:ext cx="3810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’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mit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meiner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Laterne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und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meine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Laterne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mit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mir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Himmel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leuchten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die Sterne,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hier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unten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leuchten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wir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|: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Lichtermeer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zu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Martins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Ehr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Rabimmel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Rabammel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Rabumm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! :|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105400" y="1981200"/>
            <a:ext cx="3810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’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mit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meiner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Laterne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und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meine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Laterne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mit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mir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Himmel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leuchten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die Sterne,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hier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unten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leuchten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wir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|: Mein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Licht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ist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aus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ich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geh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nach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Haus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Rabimmel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Rabammel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Rabumm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! :|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Martinsgansessen</a:t>
            </a:r>
            <a:endParaRPr lang="ru-RU" dirty="0"/>
          </a:p>
        </p:txBody>
      </p:sp>
      <p:pic>
        <p:nvPicPr>
          <p:cNvPr id="3" name="Picture 9" descr="2009-11-06-Martinsgans-weilburger-ho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962400"/>
            <a:ext cx="2665412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Martinsgans - Festessen mit Tradition - das-neue.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267200"/>
            <a:ext cx="3124200" cy="2343150"/>
          </a:xfrm>
          <a:prstGeom prst="rect">
            <a:avLst/>
          </a:prstGeom>
          <a:noFill/>
        </p:spPr>
      </p:pic>
      <p:pic>
        <p:nvPicPr>
          <p:cNvPr id="15364" name="Picture 4" descr="Ernährung: Zum Martinstag: Gänsebraten richtig zubereiten 28.10.2013 Reisen &amp; Leben news.d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1447800"/>
            <a:ext cx="4914900" cy="273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l"/>
            <a:r>
              <a:rPr lang="ru-RU" dirty="0" smtClean="0"/>
              <a:t>      </a:t>
            </a:r>
            <a:r>
              <a:rPr lang="en-US" dirty="0" err="1" smtClean="0"/>
              <a:t>Legende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676400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err="1" smtClean="0"/>
              <a:t>Am</a:t>
            </a:r>
            <a:r>
              <a:rPr lang="ru-RU" sz="2800" dirty="0" smtClean="0"/>
              <a:t> 11. </a:t>
            </a:r>
            <a:r>
              <a:rPr lang="ru-RU" sz="2800" dirty="0" err="1" smtClean="0"/>
              <a:t>November</a:t>
            </a:r>
            <a:r>
              <a:rPr lang="ru-RU" sz="2800" dirty="0" smtClean="0"/>
              <a:t> 397 </a:t>
            </a:r>
            <a:r>
              <a:rPr lang="ru-RU" sz="2800" dirty="0" err="1" smtClean="0"/>
              <a:t>wurde</a:t>
            </a:r>
            <a:r>
              <a:rPr lang="ru-RU" sz="2800" dirty="0" smtClean="0"/>
              <a:t> </a:t>
            </a:r>
            <a:r>
              <a:rPr lang="ru-RU" sz="2800" dirty="0" err="1" smtClean="0"/>
              <a:t>der</a:t>
            </a:r>
            <a:r>
              <a:rPr lang="ru-RU" sz="2800" dirty="0" smtClean="0"/>
              <a:t> </a:t>
            </a:r>
            <a:r>
              <a:rPr lang="ru-RU" sz="2800" dirty="0" err="1" smtClean="0"/>
              <a:t>Bischof</a:t>
            </a:r>
            <a:r>
              <a:rPr lang="ru-RU" sz="2800" dirty="0" smtClean="0"/>
              <a:t> </a:t>
            </a:r>
            <a:r>
              <a:rPr lang="ru-RU" sz="2800" dirty="0" err="1" smtClean="0"/>
              <a:t>Martin</a:t>
            </a:r>
            <a:r>
              <a:rPr lang="ru-RU" sz="2800" dirty="0" smtClean="0"/>
              <a:t> </a:t>
            </a:r>
            <a:r>
              <a:rPr lang="ru-RU" sz="2800" dirty="0" err="1" smtClean="0"/>
              <a:t>von</a:t>
            </a:r>
            <a:r>
              <a:rPr lang="ru-RU" sz="2800" dirty="0" smtClean="0"/>
              <a:t> </a:t>
            </a:r>
            <a:r>
              <a:rPr lang="ru-RU" sz="2800" dirty="0" err="1" smtClean="0"/>
              <a:t>Tours</a:t>
            </a:r>
            <a:r>
              <a:rPr lang="ru-RU" sz="2800" dirty="0" smtClean="0"/>
              <a:t> </a:t>
            </a:r>
            <a:r>
              <a:rPr lang="ru-RU" sz="2800" dirty="0" err="1" smtClean="0"/>
              <a:t>beigesetzt</a:t>
            </a:r>
            <a:r>
              <a:rPr lang="ru-RU" sz="2800" dirty="0" smtClean="0"/>
              <a:t>, </a:t>
            </a:r>
            <a:r>
              <a:rPr lang="ru-RU" sz="2800" dirty="0" err="1" smtClean="0"/>
              <a:t>am</a:t>
            </a:r>
            <a:r>
              <a:rPr lang="ru-RU" sz="2800" dirty="0" smtClean="0"/>
              <a:t> 8. 11. </a:t>
            </a:r>
            <a:r>
              <a:rPr lang="ru-RU" sz="2800" dirty="0" err="1" smtClean="0"/>
              <a:t>war</a:t>
            </a:r>
            <a:r>
              <a:rPr lang="ru-RU" sz="2800" dirty="0" smtClean="0"/>
              <a:t> </a:t>
            </a:r>
            <a:r>
              <a:rPr lang="ru-RU" sz="2800" dirty="0" err="1" smtClean="0"/>
              <a:t>er</a:t>
            </a:r>
            <a:r>
              <a:rPr lang="ru-RU" sz="2800" dirty="0" smtClean="0"/>
              <a:t> </a:t>
            </a:r>
            <a:r>
              <a:rPr lang="ru-RU" sz="2800" dirty="0" err="1" smtClean="0"/>
              <a:t>gestorben</a:t>
            </a:r>
            <a:r>
              <a:rPr lang="ru-RU" sz="2800" dirty="0" smtClean="0"/>
              <a:t>. </a:t>
            </a:r>
            <a:r>
              <a:rPr lang="ru-RU" sz="2800" dirty="0" err="1" smtClean="0"/>
              <a:t>Martin</a:t>
            </a:r>
            <a:r>
              <a:rPr lang="ru-RU" sz="2800" dirty="0" smtClean="0"/>
              <a:t> </a:t>
            </a:r>
            <a:r>
              <a:rPr lang="ru-RU" sz="2800" dirty="0" err="1" smtClean="0"/>
              <a:t>war</a:t>
            </a:r>
            <a:r>
              <a:rPr lang="ru-RU" sz="2800" dirty="0" smtClean="0"/>
              <a:t> </a:t>
            </a:r>
            <a:r>
              <a:rPr lang="ru-RU" sz="2800" dirty="0" err="1" smtClean="0"/>
              <a:t>um</a:t>
            </a:r>
            <a:r>
              <a:rPr lang="ru-RU" sz="2800" dirty="0" smtClean="0"/>
              <a:t> 316 </a:t>
            </a:r>
            <a:r>
              <a:rPr lang="ru-RU" sz="2800" dirty="0" err="1" smtClean="0"/>
              <a:t>im</a:t>
            </a:r>
            <a:r>
              <a:rPr lang="ru-RU" sz="2800" dirty="0" smtClean="0"/>
              <a:t> </a:t>
            </a:r>
            <a:r>
              <a:rPr lang="ru-RU" sz="2800" dirty="0" err="1" smtClean="0"/>
              <a:t>heutigen</a:t>
            </a:r>
            <a:r>
              <a:rPr lang="ru-RU" sz="2800" dirty="0" smtClean="0"/>
              <a:t> </a:t>
            </a:r>
            <a:r>
              <a:rPr lang="ru-RU" sz="2800" dirty="0" err="1" smtClean="0"/>
              <a:t>Ungarn</a:t>
            </a:r>
            <a:r>
              <a:rPr lang="ru-RU" sz="2800" dirty="0" smtClean="0"/>
              <a:t> </a:t>
            </a:r>
            <a:r>
              <a:rPr lang="ru-RU" sz="2800" dirty="0" err="1" smtClean="0"/>
              <a:t>geboren</a:t>
            </a:r>
            <a:r>
              <a:rPr lang="ru-RU" sz="2800" dirty="0" smtClean="0"/>
              <a:t>. </a:t>
            </a:r>
            <a:r>
              <a:rPr lang="ru-RU" sz="2800" dirty="0" err="1" smtClean="0"/>
              <a:t>Als</a:t>
            </a:r>
            <a:r>
              <a:rPr lang="ru-RU" sz="2800" dirty="0" smtClean="0"/>
              <a:t> </a:t>
            </a:r>
            <a:r>
              <a:rPr lang="ru-RU" sz="2800" dirty="0" err="1" smtClean="0"/>
              <a:t>Sohn</a:t>
            </a:r>
            <a:r>
              <a:rPr lang="ru-RU" sz="2800" dirty="0" smtClean="0"/>
              <a:t> </a:t>
            </a:r>
            <a:r>
              <a:rPr lang="ru-RU" sz="2800" dirty="0" err="1" smtClean="0"/>
              <a:t>eines</a:t>
            </a:r>
            <a:r>
              <a:rPr lang="ru-RU" sz="2800" dirty="0" smtClean="0"/>
              <a:t> </a:t>
            </a:r>
            <a:r>
              <a:rPr lang="ru-RU" sz="2800" dirty="0" err="1" smtClean="0"/>
              <a:t>römischen</a:t>
            </a:r>
            <a:r>
              <a:rPr lang="ru-RU" sz="2800" dirty="0" smtClean="0"/>
              <a:t> </a:t>
            </a:r>
            <a:r>
              <a:rPr lang="ru-RU" sz="2800" dirty="0" err="1" smtClean="0"/>
              <a:t>Offiziers</a:t>
            </a:r>
            <a:r>
              <a:rPr lang="ru-RU" sz="2800" dirty="0" smtClean="0"/>
              <a:t> </a:t>
            </a:r>
            <a:r>
              <a:rPr lang="ru-RU" sz="2800" dirty="0" err="1" smtClean="0"/>
              <a:t>war</a:t>
            </a:r>
            <a:r>
              <a:rPr lang="ru-RU" sz="2800" dirty="0" smtClean="0"/>
              <a:t> </a:t>
            </a:r>
            <a:r>
              <a:rPr lang="ru-RU" sz="2800" dirty="0" err="1" smtClean="0"/>
              <a:t>er</a:t>
            </a:r>
            <a:r>
              <a:rPr lang="ru-RU" sz="2800" dirty="0" smtClean="0"/>
              <a:t> </a:t>
            </a:r>
            <a:r>
              <a:rPr lang="ru-RU" sz="2800" dirty="0" err="1" smtClean="0"/>
              <a:t>gesetzlich</a:t>
            </a:r>
            <a:r>
              <a:rPr lang="ru-RU" sz="2800" dirty="0" smtClean="0"/>
              <a:t> </a:t>
            </a:r>
            <a:r>
              <a:rPr lang="ru-RU" sz="2800" dirty="0" err="1" smtClean="0"/>
              <a:t>zum</a:t>
            </a:r>
            <a:r>
              <a:rPr lang="ru-RU" sz="2800" dirty="0" smtClean="0"/>
              <a:t> </a:t>
            </a:r>
            <a:r>
              <a:rPr lang="ru-RU" sz="2800" dirty="0" err="1" smtClean="0"/>
              <a:t>Militärdienst</a:t>
            </a:r>
            <a:r>
              <a:rPr lang="ru-RU" sz="2800" dirty="0" smtClean="0"/>
              <a:t> </a:t>
            </a:r>
            <a:r>
              <a:rPr lang="ru-RU" sz="2800" dirty="0" err="1" smtClean="0"/>
              <a:t>verpflichtet</a:t>
            </a:r>
            <a:r>
              <a:rPr lang="ru-RU" sz="2800" dirty="0" smtClean="0"/>
              <a:t>. </a:t>
            </a:r>
            <a:r>
              <a:rPr lang="ru-RU" sz="2800" dirty="0" err="1" smtClean="0"/>
              <a:t>Sein</a:t>
            </a:r>
            <a:r>
              <a:rPr lang="ru-RU" sz="2800" dirty="0" smtClean="0"/>
              <a:t> </a:t>
            </a:r>
            <a:r>
              <a:rPr lang="ru-RU" sz="2800" dirty="0" err="1" smtClean="0"/>
              <a:t>Name</a:t>
            </a:r>
            <a:r>
              <a:rPr lang="ru-RU" sz="2800" dirty="0" smtClean="0"/>
              <a:t> </a:t>
            </a:r>
            <a:r>
              <a:rPr lang="ru-RU" sz="2800" dirty="0" err="1" smtClean="0"/>
              <a:t>leitet</a:t>
            </a:r>
            <a:r>
              <a:rPr lang="ru-RU" sz="2800" dirty="0" smtClean="0"/>
              <a:t> </a:t>
            </a:r>
            <a:r>
              <a:rPr lang="ru-RU" sz="2800" dirty="0" err="1" smtClean="0"/>
              <a:t>sich</a:t>
            </a:r>
            <a:r>
              <a:rPr lang="ru-RU" sz="2800" dirty="0" smtClean="0"/>
              <a:t> </a:t>
            </a:r>
            <a:r>
              <a:rPr lang="ru-RU" sz="2800" dirty="0" err="1" smtClean="0"/>
              <a:t>vom</a:t>
            </a:r>
            <a:r>
              <a:rPr lang="ru-RU" sz="2800" dirty="0" smtClean="0"/>
              <a:t> </a:t>
            </a:r>
            <a:r>
              <a:rPr lang="ru-RU" sz="2800" dirty="0" err="1" smtClean="0"/>
              <a:t>lateinischen</a:t>
            </a:r>
            <a:r>
              <a:rPr lang="ru-RU" sz="2800" dirty="0" smtClean="0"/>
              <a:t> </a:t>
            </a:r>
            <a:r>
              <a:rPr lang="ru-RU" sz="2800" dirty="0" err="1" smtClean="0"/>
              <a:t>Kriegsgott</a:t>
            </a:r>
            <a:r>
              <a:rPr lang="ru-RU" sz="2800" dirty="0" smtClean="0"/>
              <a:t> </a:t>
            </a:r>
            <a:r>
              <a:rPr lang="ru-RU" sz="2800" dirty="0" err="1" smtClean="0"/>
              <a:t>Mars</a:t>
            </a:r>
            <a:r>
              <a:rPr lang="ru-RU" sz="2800" dirty="0" smtClean="0"/>
              <a:t>.</a:t>
            </a:r>
            <a:endParaRPr lang="en-US" sz="2800" dirty="0" smtClean="0"/>
          </a:p>
        </p:txBody>
      </p:sp>
      <p:pic>
        <p:nvPicPr>
          <p:cNvPr id="22530" name="Picture 2" descr="Lydia St. Martin image #6905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-1219200"/>
            <a:ext cx="4362450" cy="763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earning to Cook Local Tyner Pond Far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5715000" cy="685111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867400" y="1143000"/>
            <a:ext cx="3276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Die</a:t>
            </a:r>
            <a:r>
              <a:rPr lang="ru-RU" sz="2400" dirty="0" smtClean="0"/>
              <a:t> </a:t>
            </a:r>
            <a:r>
              <a:rPr lang="ru-RU" sz="2400" dirty="0" err="1" smtClean="0"/>
              <a:t>Begebenheit</a:t>
            </a:r>
            <a:r>
              <a:rPr lang="ru-RU" sz="2400" dirty="0" smtClean="0"/>
              <a:t>, </a:t>
            </a:r>
            <a:r>
              <a:rPr lang="ru-RU" sz="2400" dirty="0" err="1" smtClean="0"/>
              <a:t>an</a:t>
            </a:r>
            <a:r>
              <a:rPr lang="ru-RU" sz="2400" dirty="0" smtClean="0"/>
              <a:t> </a:t>
            </a:r>
            <a:r>
              <a:rPr lang="ru-RU" sz="2400" dirty="0" err="1" smtClean="0"/>
              <a:t>die</a:t>
            </a:r>
            <a:r>
              <a:rPr lang="ru-RU" sz="2400" dirty="0" smtClean="0"/>
              <a:t> </a:t>
            </a:r>
            <a:r>
              <a:rPr lang="ru-RU" sz="2400" dirty="0" err="1" smtClean="0"/>
              <a:t>bis</a:t>
            </a:r>
            <a:r>
              <a:rPr lang="ru-RU" sz="2400" dirty="0" smtClean="0"/>
              <a:t> </a:t>
            </a:r>
            <a:r>
              <a:rPr lang="ru-RU" sz="2400" dirty="0" err="1" smtClean="0"/>
              <a:t>heute</a:t>
            </a:r>
            <a:r>
              <a:rPr lang="ru-RU" sz="2400" dirty="0" smtClean="0"/>
              <a:t> </a:t>
            </a:r>
            <a:r>
              <a:rPr lang="ru-RU" sz="2400" dirty="0" err="1" smtClean="0"/>
              <a:t>das</a:t>
            </a:r>
            <a:r>
              <a:rPr lang="ru-RU" sz="2400" dirty="0" smtClean="0"/>
              <a:t> </a:t>
            </a:r>
            <a:r>
              <a:rPr lang="ru-RU" sz="2400" dirty="0" err="1" smtClean="0"/>
              <a:t>Martinsbrauchtum</a:t>
            </a:r>
            <a:r>
              <a:rPr lang="ru-RU" sz="2400" dirty="0" smtClean="0"/>
              <a:t> </a:t>
            </a:r>
            <a:r>
              <a:rPr lang="ru-RU" sz="2400" dirty="0" err="1" smtClean="0"/>
              <a:t>erinnert</a:t>
            </a:r>
            <a:r>
              <a:rPr lang="ru-RU" sz="2400" dirty="0" smtClean="0"/>
              <a:t>, </a:t>
            </a:r>
            <a:r>
              <a:rPr lang="ru-RU" sz="2400" dirty="0" err="1" smtClean="0"/>
              <a:t>ereignete</a:t>
            </a:r>
            <a:r>
              <a:rPr lang="ru-RU" sz="2400" dirty="0" smtClean="0"/>
              <a:t> </a:t>
            </a:r>
            <a:r>
              <a:rPr lang="ru-RU" sz="2400" dirty="0" err="1" smtClean="0"/>
              <a:t>sich</a:t>
            </a:r>
            <a:r>
              <a:rPr lang="ru-RU" sz="2400" dirty="0" smtClean="0"/>
              <a:t> 334 </a:t>
            </a:r>
            <a:r>
              <a:rPr lang="ru-RU" sz="2400" dirty="0" err="1" smtClean="0"/>
              <a:t>in</a:t>
            </a:r>
            <a:r>
              <a:rPr lang="ru-RU" sz="2400" dirty="0" smtClean="0"/>
              <a:t> </a:t>
            </a:r>
            <a:r>
              <a:rPr lang="ru-RU" sz="2400" dirty="0" err="1" smtClean="0"/>
              <a:t>Amiens</a:t>
            </a:r>
            <a:r>
              <a:rPr lang="ru-RU" sz="2400" dirty="0" smtClean="0"/>
              <a:t>. </a:t>
            </a:r>
            <a:r>
              <a:rPr lang="ru-RU" sz="2400" dirty="0" err="1" smtClean="0"/>
              <a:t>Es</a:t>
            </a:r>
            <a:r>
              <a:rPr lang="ru-RU" sz="2400" dirty="0" smtClean="0"/>
              <a:t> </a:t>
            </a:r>
            <a:r>
              <a:rPr lang="ru-RU" sz="2400" dirty="0" err="1" smtClean="0"/>
              <a:t>ist</a:t>
            </a:r>
            <a:r>
              <a:rPr lang="ru-RU" sz="2400" dirty="0" smtClean="0"/>
              <a:t> </a:t>
            </a:r>
            <a:r>
              <a:rPr lang="ru-RU" sz="2400" dirty="0" err="1" smtClean="0"/>
              <a:t>kalt</a:t>
            </a:r>
            <a:r>
              <a:rPr lang="ru-RU" sz="2400" dirty="0" smtClean="0"/>
              <a:t>. </a:t>
            </a:r>
            <a:r>
              <a:rPr lang="ru-RU" sz="2400" dirty="0" err="1" smtClean="0"/>
              <a:t>Martin</a:t>
            </a:r>
            <a:r>
              <a:rPr lang="ru-RU" sz="2400" dirty="0" smtClean="0"/>
              <a:t> </a:t>
            </a:r>
            <a:r>
              <a:rPr lang="ru-RU" sz="2400" dirty="0" err="1" smtClean="0"/>
              <a:t>ist</a:t>
            </a:r>
            <a:r>
              <a:rPr lang="ru-RU" sz="2400" dirty="0" smtClean="0"/>
              <a:t> 18 </a:t>
            </a:r>
            <a:r>
              <a:rPr lang="ru-RU" sz="2400" dirty="0" err="1" smtClean="0"/>
              <a:t>Jahre</a:t>
            </a:r>
            <a:r>
              <a:rPr lang="ru-RU" sz="2400" dirty="0" smtClean="0"/>
              <a:t> </a:t>
            </a:r>
            <a:r>
              <a:rPr lang="ru-RU" sz="2400" dirty="0" err="1" smtClean="0"/>
              <a:t>alt</a:t>
            </a:r>
            <a:r>
              <a:rPr lang="ru-RU" sz="2400" dirty="0" smtClean="0"/>
              <a:t> </a:t>
            </a:r>
            <a:r>
              <a:rPr lang="ru-RU" sz="2400" dirty="0" err="1" smtClean="0"/>
              <a:t>und</a:t>
            </a:r>
            <a:r>
              <a:rPr lang="ru-RU" sz="2400" dirty="0" smtClean="0"/>
              <a:t> </a:t>
            </a:r>
            <a:r>
              <a:rPr lang="ru-RU" sz="2400" dirty="0" err="1" smtClean="0"/>
              <a:t>noch</a:t>
            </a:r>
            <a:r>
              <a:rPr lang="ru-RU" sz="2400" dirty="0" smtClean="0"/>
              <a:t> </a:t>
            </a:r>
            <a:r>
              <a:rPr lang="ru-RU" sz="2400" dirty="0" err="1" smtClean="0"/>
              <a:t>kein</a:t>
            </a:r>
            <a:r>
              <a:rPr lang="ru-RU" sz="2400" dirty="0" smtClean="0"/>
              <a:t> </a:t>
            </a:r>
            <a:r>
              <a:rPr lang="ru-RU" sz="2400" dirty="0" err="1" smtClean="0"/>
              <a:t>Christ</a:t>
            </a:r>
            <a:r>
              <a:rPr lang="ru-RU" sz="2400" dirty="0" smtClean="0"/>
              <a:t>. </a:t>
            </a:r>
            <a:r>
              <a:rPr lang="ru-RU" sz="2400" dirty="0" err="1" smtClean="0"/>
              <a:t>Er</a:t>
            </a:r>
            <a:r>
              <a:rPr lang="ru-RU" sz="2400" dirty="0" smtClean="0"/>
              <a:t> </a:t>
            </a:r>
            <a:r>
              <a:rPr lang="ru-RU" sz="2400" dirty="0" err="1" smtClean="0"/>
              <a:t>begegnet</a:t>
            </a:r>
            <a:r>
              <a:rPr lang="ru-RU" sz="2400" dirty="0" smtClean="0"/>
              <a:t> </a:t>
            </a:r>
            <a:r>
              <a:rPr lang="ru-RU" sz="2400" dirty="0" err="1" smtClean="0"/>
              <a:t>einem</a:t>
            </a:r>
            <a:r>
              <a:rPr lang="ru-RU" sz="2400" dirty="0" smtClean="0"/>
              <a:t> </a:t>
            </a:r>
            <a:r>
              <a:rPr lang="ru-RU" sz="2400" dirty="0" err="1" smtClean="0"/>
              <a:t>Bettler</a:t>
            </a:r>
            <a:r>
              <a:rPr lang="ru-RU" sz="2400" dirty="0" smtClean="0"/>
              <a:t> </a:t>
            </a:r>
            <a:r>
              <a:rPr lang="ru-RU" sz="2400" dirty="0" err="1" smtClean="0"/>
              <a:t>am</a:t>
            </a:r>
            <a:r>
              <a:rPr lang="ru-RU" sz="2400" dirty="0" smtClean="0"/>
              <a:t> </a:t>
            </a:r>
            <a:r>
              <a:rPr lang="ru-RU" sz="2400" dirty="0" err="1" smtClean="0"/>
              <a:t>Stadttor</a:t>
            </a:r>
            <a:r>
              <a:rPr lang="ru-RU" sz="2400" dirty="0" smtClean="0"/>
              <a:t> </a:t>
            </a:r>
            <a:r>
              <a:rPr lang="ru-RU" sz="2400" dirty="0" err="1" smtClean="0"/>
              <a:t>und</a:t>
            </a:r>
            <a:r>
              <a:rPr lang="ru-RU" sz="2400" dirty="0" smtClean="0"/>
              <a:t> </a:t>
            </a:r>
            <a:r>
              <a:rPr lang="ru-RU" sz="2400" dirty="0" err="1" smtClean="0"/>
              <a:t>teilt</a:t>
            </a:r>
            <a:r>
              <a:rPr lang="ru-RU" sz="2400" dirty="0" smtClean="0"/>
              <a:t> </a:t>
            </a:r>
            <a:r>
              <a:rPr lang="ru-RU" sz="2400" dirty="0" err="1" smtClean="0"/>
              <a:t>spontan</a:t>
            </a:r>
            <a:r>
              <a:rPr lang="ru-RU" sz="2400" dirty="0" smtClean="0"/>
              <a:t> </a:t>
            </a:r>
            <a:r>
              <a:rPr lang="ru-RU" sz="2400" dirty="0" err="1" smtClean="0"/>
              <a:t>seinen</a:t>
            </a:r>
            <a:r>
              <a:rPr lang="ru-RU" sz="2400" dirty="0" smtClean="0"/>
              <a:t> </a:t>
            </a:r>
            <a:r>
              <a:rPr lang="ru-RU" sz="2400" dirty="0" err="1" smtClean="0"/>
              <a:t>Mantel</a:t>
            </a:r>
            <a:r>
              <a:rPr lang="ru-RU" sz="2400" dirty="0" smtClean="0"/>
              <a:t> </a:t>
            </a:r>
            <a:r>
              <a:rPr lang="ru-RU" sz="2400" dirty="0" err="1" smtClean="0"/>
              <a:t>mit</a:t>
            </a:r>
            <a:r>
              <a:rPr lang="ru-RU" sz="2400" dirty="0" smtClean="0"/>
              <a:t> </a:t>
            </a:r>
            <a:r>
              <a:rPr lang="ru-RU" sz="2400" dirty="0" err="1" smtClean="0"/>
              <a:t>ihm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Legende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284</Words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Martinstag</vt:lpstr>
      <vt:lpstr>Der 11. November ist der Gedenktag des Heiligen Martin von Tours.</vt:lpstr>
      <vt:lpstr>Er ist in Mitteleuropa  von zahlreichen Bräuchen geprägt, darunter …</vt:lpstr>
      <vt:lpstr>der Martinszug</vt:lpstr>
      <vt:lpstr>Laterne </vt:lpstr>
      <vt:lpstr>das Martinssingen</vt:lpstr>
      <vt:lpstr>Martinsgansessen</vt:lpstr>
      <vt:lpstr>      Legende</vt:lpstr>
      <vt:lpstr>Legende</vt:lpstr>
      <vt:lpstr>Слайд 10</vt:lpstr>
      <vt:lpstr>Vielen Dank für   die Aufmerksamkeit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Martinstag</dc:title>
  <dc:creator>Anti</dc:creator>
  <cp:lastModifiedBy>Anti</cp:lastModifiedBy>
  <cp:revision>13</cp:revision>
  <dcterms:created xsi:type="dcterms:W3CDTF">2014-10-27T20:40:50Z</dcterms:created>
  <dcterms:modified xsi:type="dcterms:W3CDTF">2017-09-17T16:57:06Z</dcterms:modified>
</cp:coreProperties>
</file>