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7" autoAdjust="0"/>
  </p:normalViewPr>
  <p:slideViewPr>
    <p:cSldViewPr>
      <p:cViewPr varScale="1">
        <p:scale>
          <a:sx n="84" d="100"/>
          <a:sy n="84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CFDEC-7843-4FA9-B69D-CB99C2D8783F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761C1-8C79-41B1-96D0-F0456CF1160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761C1-8C79-41B1-96D0-F0456CF11603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DE20AB9-07F0-4AAC-A5A6-13802FC957DB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4E71DFC-2965-4115-B2E7-E328C2A8DEA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0AB9-07F0-4AAC-A5A6-13802FC957DB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1DFC-2965-4115-B2E7-E328C2A8DE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0AB9-07F0-4AAC-A5A6-13802FC957DB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1DFC-2965-4115-B2E7-E328C2A8DE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DE20AB9-07F0-4AAC-A5A6-13802FC957DB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4E71DFC-2965-4115-B2E7-E328C2A8DEA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DE20AB9-07F0-4AAC-A5A6-13802FC957DB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4E71DFC-2965-4115-B2E7-E328C2A8DEA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0AB9-07F0-4AAC-A5A6-13802FC957DB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1DFC-2965-4115-B2E7-E328C2A8DEA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0AB9-07F0-4AAC-A5A6-13802FC957DB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1DFC-2965-4115-B2E7-E328C2A8DEA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DE20AB9-07F0-4AAC-A5A6-13802FC957DB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4E71DFC-2965-4115-B2E7-E328C2A8DEA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0AB9-07F0-4AAC-A5A6-13802FC957DB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1DFC-2965-4115-B2E7-E328C2A8DE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DE20AB9-07F0-4AAC-A5A6-13802FC957DB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4E71DFC-2965-4115-B2E7-E328C2A8DEA8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DE20AB9-07F0-4AAC-A5A6-13802FC957DB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4E71DFC-2965-4115-B2E7-E328C2A8DEA8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DE20AB9-07F0-4AAC-A5A6-13802FC957DB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4E71DFC-2965-4115-B2E7-E328C2A8DEA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476672"/>
            <a:ext cx="7180312" cy="23042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Мастер- класс 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«Развивающая игра «Нумикон»»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5003322"/>
            <a:ext cx="3382144" cy="137160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Пермский край, г. Верещагино,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МБДОУ «Детский сад №8»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Воспитатели: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Конькова Елена Валентиновна, 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Чудинова Ирина Аркадьевна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76672"/>
            <a:ext cx="7488832" cy="3456384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</a:rPr>
              <a:t>Цель: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Повышение 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профессиональной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компетентности 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педагогов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посредством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использования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инновационных 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игровых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технологий  в  дошкольном 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обучении.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188640"/>
            <a:ext cx="6622504" cy="618628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Игровое поле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Ирина\Desktop\мастер-класс по нумикому\наш нумикон фото\CAM041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76672"/>
            <a:ext cx="4464496" cy="38447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476672"/>
            <a:ext cx="6172200" cy="45418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Паттерны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Ирина\Desktop\мастер-класс по нумикому\наш нумикон фото\CAM041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548680"/>
            <a:ext cx="6205537" cy="35406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88640"/>
            <a:ext cx="6984776" cy="482992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Штырьки, шнурки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Ирина\Desktop\мастер-класс по нумикому\наш нумикон фото\CAM04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88640"/>
            <a:ext cx="3249530" cy="29128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C:\Users\Ирина\Desktop\мастер-класс по нумикому\наш нумикон фото\CAM041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628800"/>
            <a:ext cx="3607527" cy="2243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88640"/>
            <a:ext cx="6172200" cy="482992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Карточки -пазлы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98" name="Picture 2" descr="C:\Users\Ирина\Desktop\мастер-класс по нумикому\наш нумикон фото\CAM041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60648"/>
            <a:ext cx="4752528" cy="375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404664"/>
            <a:ext cx="6172200" cy="461389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Карточки с числами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122" name="Picture 2" descr="C:\Users\Ирина\Desktop\мастер-класс по нумикому\наш нумикон фото\CAM041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404664"/>
            <a:ext cx="4524499" cy="36478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Ирина\Desktop\мастер-класс по нумикому\наш нумикон фото\CAM04111.jpg"/>
          <p:cNvPicPr>
            <a:picLocks noChangeAspect="1" noChangeArrowheads="1"/>
          </p:cNvPicPr>
          <p:nvPr/>
        </p:nvPicPr>
        <p:blipFill>
          <a:blip r:embed="rId2" cstate="print"/>
          <a:srcRect l="11351"/>
          <a:stretch>
            <a:fillRect/>
          </a:stretch>
        </p:blipFill>
        <p:spPr bwMode="auto">
          <a:xfrm>
            <a:off x="1187624" y="260648"/>
            <a:ext cx="4716015" cy="31919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7" name="Picture 3" descr="C:\Users\Ирина\Desktop\мастер-класс по нумикому\наш нумикон фото\CAM04112.jpg"/>
          <p:cNvPicPr>
            <a:picLocks noChangeAspect="1" noChangeArrowheads="1"/>
          </p:cNvPicPr>
          <p:nvPr/>
        </p:nvPicPr>
        <p:blipFill>
          <a:blip r:embed="rId3" cstate="print"/>
          <a:srcRect l="15350"/>
          <a:stretch>
            <a:fillRect/>
          </a:stretch>
        </p:blipFill>
        <p:spPr bwMode="auto">
          <a:xfrm>
            <a:off x="4499992" y="3429000"/>
            <a:ext cx="4276539" cy="3031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Ирина\Desktop\мастер-класс по нумикому\наш нумикон фото\CAM041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60648"/>
            <a:ext cx="2532653" cy="4221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1" name="Picture 3" descr="C:\Users\Ирина\Desktop\мастер-класс по нумикому\наш нумикон фото\CAM041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700808"/>
            <a:ext cx="2835086" cy="4725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</TotalTime>
  <Words>40</Words>
  <Application>Microsoft Office PowerPoint</Application>
  <PresentationFormat>Экран (4:3)</PresentationFormat>
  <Paragraphs>26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Мастер- класс  «Развивающая игра «Нумикон»»</vt:lpstr>
      <vt:lpstr>Цель:  Повышение  профессиональной компетентности  педагогов  посредством использования  инновационных  игровых технологий  в  дошкольном  обучении. </vt:lpstr>
      <vt:lpstr>Слайд 3</vt:lpstr>
      <vt:lpstr>Паттерны</vt:lpstr>
      <vt:lpstr>Штырьки, шнурки</vt:lpstr>
      <vt:lpstr>Карточки -пазлы</vt:lpstr>
      <vt:lpstr>Карточки с числами</vt:lpstr>
      <vt:lpstr>Слайд 8</vt:lpstr>
      <vt:lpstr>Слайд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 класс  «Развивающая игра «Нумикон»»</dc:title>
  <dc:creator>Ирина</dc:creator>
  <cp:lastModifiedBy>Ирина</cp:lastModifiedBy>
  <cp:revision>2</cp:revision>
  <dcterms:created xsi:type="dcterms:W3CDTF">2017-07-31T07:47:58Z</dcterms:created>
  <dcterms:modified xsi:type="dcterms:W3CDTF">2017-07-31T08:01:31Z</dcterms:modified>
</cp:coreProperties>
</file>