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64" r:id="rId3"/>
    <p:sldId id="270" r:id="rId4"/>
    <p:sldId id="267" r:id="rId5"/>
    <p:sldId id="268" r:id="rId6"/>
    <p:sldId id="269" r:id="rId7"/>
    <p:sldId id="263" r:id="rId8"/>
    <p:sldId id="271" r:id="rId9"/>
    <p:sldId id="273" r:id="rId10"/>
    <p:sldId id="260" r:id="rId11"/>
    <p:sldId id="265" r:id="rId12"/>
    <p:sldId id="262" r:id="rId13"/>
    <p:sldId id="266" r:id="rId14"/>
    <p:sldId id="272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50" autoAdjust="0"/>
  </p:normalViewPr>
  <p:slideViewPr>
    <p:cSldViewPr>
      <p:cViewPr>
        <p:scale>
          <a:sx n="100" d="100"/>
          <a:sy n="100" d="100"/>
        </p:scale>
        <p:origin x="-94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02ACE-353E-4F4C-A4DC-7B7C199A866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FE636-0C3D-4DFF-9A52-28F3ADAA6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FE636-0C3D-4DFF-9A52-28F3ADAA6F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FE636-0C3D-4DFF-9A52-28F3ADAA6F0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5;&#1077;&#1103;&#1089;&#1099;&#1090;&#1100;\&#1057;&#1086;&#1074;&#1072;\Krik_Sovy_Borodataya_neyasyt_vmusice.net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85;&#1077;&#1103;&#1089;&#1099;&#1090;&#1100;\&#1057;&#1086;&#1074;&#1072;\Golosa_ptic_Seraya_neyasyt_Seraya_neyasyt_vmusice.net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3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285860"/>
            <a:ext cx="7740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из осенних листьев «Сова»</a:t>
            </a:r>
          </a:p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подготовительной группы.</a:t>
            </a:r>
          </a:p>
        </p:txBody>
      </p:sp>
      <p:pic>
        <p:nvPicPr>
          <p:cNvPr id="4" name="Krik_Sovy_Borodataya_neyasyt_vmusice.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23\Desktop\Фото совы\IMG_18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764704"/>
            <a:ext cx="3384376" cy="51803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1988840"/>
            <a:ext cx="295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908720"/>
            <a:ext cx="40324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 в парах с родителями. Для работы используем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рамку, изготовленную  нами заранее.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Рассматривание, беседа и выбор  для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работы  сухих листьев (березы, осины,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черемухи, яблони, малины, клубники).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23\Desktop\Фото совы\IMG_18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620688"/>
            <a:ext cx="3600400" cy="51803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1628800"/>
            <a:ext cx="34563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Наносим клей на туловище 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начинаем наклеивать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первый  ряд снизу из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сухих листьев, выбранных самими детьми.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123\Desktop\Фото совы\IMG_18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620688"/>
            <a:ext cx="3384376" cy="5589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44008" y="1700808"/>
            <a:ext cx="38164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Второй ряд: наносим клей и укладываем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листочки «внахлёст».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123\Desktop\Фото совы\IMG_18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764704"/>
            <a:ext cx="3482405" cy="5589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692696"/>
            <a:ext cx="43559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Третий ряд  делаем также как предыдущие.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Голову наклеиваем из  мелких листьев. Приклеиваем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игрушечные глазки и клюв из фасоли.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лап подбираем листья покрупнее и приклеиваем по бокам снизу.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ветки используем плющ.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9525" y="0"/>
            <a:ext cx="9144000" cy="7239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43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                                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Рефлексия: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Что вы узнали нового для себя?</a:t>
            </a:r>
            <a:br>
              <a:rPr lang="ru-RU" sz="2800" dirty="0" smtClean="0"/>
            </a:br>
            <a:r>
              <a:rPr lang="ru-RU" sz="2800" dirty="0" smtClean="0"/>
              <a:t>- Сравните свои работы: чем они отличаются, а чем похожи? </a:t>
            </a:r>
            <a:br>
              <a:rPr lang="ru-RU" sz="2800" dirty="0" smtClean="0"/>
            </a:br>
            <a:r>
              <a:rPr lang="ru-RU" sz="2800" dirty="0" smtClean="0"/>
              <a:t>Ребёнок с родителем презентуют свою работу. Затем работы отправляются на выставку в заповедник «</a:t>
            </a:r>
            <a:r>
              <a:rPr lang="ru-RU" sz="2800" dirty="0" err="1" smtClean="0"/>
              <a:t>Центральносибирский</a:t>
            </a:r>
            <a:r>
              <a:rPr lang="ru-RU" sz="2800" dirty="0" smtClean="0"/>
              <a:t>», для участия в конкурсе «Берегите птиц».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D:\Методист\ФОТОархив\ОТКРЫТЫЕ ПРОСМОТРЫ\занятие Чалкина Л.Г. ст гр\P10408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214290"/>
            <a:ext cx="35719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E:\совушки\P10501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48680"/>
            <a:ext cx="8244408" cy="57122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365104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Участие в конкурсе «Берегите птиц»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714356"/>
            <a:ext cx="6525368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развивать умение выполнять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изделие из природного материала,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работая в парах (с родителями).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знания детей о птицах,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именно о многообразии видов сов;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ознакомить с технологией поэтапного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изготовления «совы» из листьев;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закреплять навыки пользования материалами и  инструментами в аппликации.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3" cstate="print"/>
          <a:srcRect l="3449"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357298"/>
            <a:ext cx="7658128" cy="4357718"/>
          </a:xfrm>
        </p:spPr>
        <p:txBody>
          <a:bodyPr>
            <a:normAutofit fontScale="90000"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Развивающие: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способствовать развитию мелкой моторики;</a:t>
            </a:r>
            <a:br>
              <a:rPr lang="ru-RU" sz="3100" dirty="0" smtClean="0"/>
            </a:br>
            <a:r>
              <a:rPr lang="ru-RU" sz="3100" dirty="0" smtClean="0"/>
              <a:t>развивать творческую самостоятельность.</a:t>
            </a:r>
            <a:br>
              <a:rPr lang="ru-RU" sz="3100" dirty="0" smtClean="0"/>
            </a:br>
            <a:r>
              <a:rPr lang="ru-RU" sz="3100" b="1" dirty="0" smtClean="0"/>
              <a:t>Воспитательные: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способствовать приобщению детей к прикладному творчеству;</a:t>
            </a:r>
            <a:br>
              <a:rPr lang="ru-RU" sz="3100" dirty="0" smtClean="0"/>
            </a:br>
            <a:r>
              <a:rPr lang="ru-RU" sz="3100" dirty="0" smtClean="0"/>
              <a:t>воспитывать аккуратность, стремление доводить начатое дело до конца.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700808"/>
            <a:ext cx="7797552" cy="295232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Флористика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вид художественного творчества, основным материалом для которого служат засушенные растения.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500174"/>
            <a:ext cx="7358114" cy="378621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Отгадайте, какого обитателя леса мы будем мастерить: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Снится ночью паучку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Чудо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юдо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суку: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Длинный клюв и два крыла.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Прилетит- плохи дела.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кого паук боится?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Угадали? Это…(птица).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4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332656"/>
            <a:ext cx="93245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«Волшебное перышко»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Правила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передаем перышко друг другу,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называя при этом название птиц, живущих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Туруханском районе.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-Назовите отличительные признаки птиц?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-Каких птиц называем перелетными, а каких зимующих?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-Назовите главную причину отлёта птиц  осенью на юг?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-Послушайте и скажите, какой птицы это голос..? (аудиозапись)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Затем показ следующего слайда №7.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-А сейчас  работник заповедника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Центральносибирский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расскажет  о разновидностях сов и, зачитает письмо.</a:t>
            </a:r>
            <a:endParaRPr lang="ru-RU" sz="2800" dirty="0"/>
          </a:p>
        </p:txBody>
      </p:sp>
      <p:pic>
        <p:nvPicPr>
          <p:cNvPr id="5" name="Golosa_ptic_Seraya_neyasyt_Seraya_neyasyt_vmusice.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429520" y="5643578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1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E:\мероприятия\неясыть\бородатая неясыт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0"/>
            <a:ext cx="53671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857520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Письмо.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Дорогие ребята!                       Приглашаем принять участие в конкурсе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«Берегите  птиц». Ваши работы будут выставлены в выставочном зале заповедника,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который может посетить каждый житель нашего поселка.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Удачи вам!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Государственный заповедник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Центральносибирский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Сундучок\Фоновые заставки для презентаций\555.jpg"/>
          <p:cNvPicPr>
            <a:picLocks noChangeAspect="1" noChangeArrowheads="1"/>
          </p:cNvPicPr>
          <p:nvPr/>
        </p:nvPicPr>
        <p:blipFill>
          <a:blip r:embed="rId2" cstate="print"/>
          <a:srcRect l="34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0"/>
            <a:ext cx="889248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В конверте лежат пригласительные билеты.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(приглашения в художественную мастерскую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на каждом билете изображена сова,,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раскрашена  разным цветом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 пригласительного билета должен совпасть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указателем  расположенном на каждом столе.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Билеты раздаются и родителям, которые примут участие в мастер  - классе.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Совушка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сова, большая голова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(машут руками)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Летела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летела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пенечек села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 приседают)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Глазками морг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морг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(моргают глазами)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Ножками топ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топают ногами)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Головой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пповертели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повороты головой)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тихонько села (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садятся на свои места)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213</Words>
  <Application>Microsoft Office PowerPoint</Application>
  <PresentationFormat>Экран (4:3)</PresentationFormat>
  <Paragraphs>50</Paragraphs>
  <Slides>15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   Развивающие: способствовать развитию мелкой моторики; развивать творческую самостоятельность. Воспитательные:  способствовать приобщению детей к прикладному творчеству; воспитывать аккуратность, стремление доводить начатое дело до конца.     </vt:lpstr>
      <vt:lpstr>Флористика – вид художественного творчества, основным материалом для которого служат засушенные растения.</vt:lpstr>
      <vt:lpstr> Отгадайте, какого обитателя леса мы будем мастерить: Снится ночью паучку  Чудо – юдо на суку: Длинный клюв и два крыла. Прилетит- плохи дела. А кого паук боится? Угадали? Это…(птица).</vt:lpstr>
      <vt:lpstr>Слайд 6</vt:lpstr>
      <vt:lpstr>Слайд 7</vt:lpstr>
      <vt:lpstr>                     Письмо.                     Дорогие ребята!                       Приглашаем принять участие в конкурсе «Берегите  птиц». Ваши работы будут выставлены в выставочном зале заповедника, который может посетить каждый житель нашего поселка. Удачи вам!  Государственный заповедник «Центральносибирский». </vt:lpstr>
      <vt:lpstr>Слайд 9</vt:lpstr>
      <vt:lpstr>Слайд 10</vt:lpstr>
      <vt:lpstr>Слайд 11</vt:lpstr>
      <vt:lpstr>Слайд 12</vt:lpstr>
      <vt:lpstr>Слайд 13</vt:lpstr>
      <vt:lpstr>                                                          Рефлексия: - Что вы узнали нового для себя? - Сравните свои работы: чем они отличаются, а чем похожи?  Ребёнок с родителем презентуют свою работу. Затем работы отправляются на выставку в заповедник «Центральносибирский», для участия в конкурсе «Берегите птиц».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Valeri</dc:creator>
  <cp:lastModifiedBy>игорь</cp:lastModifiedBy>
  <cp:revision>68</cp:revision>
  <dcterms:created xsi:type="dcterms:W3CDTF">2015-04-23T14:26:43Z</dcterms:created>
  <dcterms:modified xsi:type="dcterms:W3CDTF">2017-09-17T10:46:14Z</dcterms:modified>
</cp:coreProperties>
</file>