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6" r:id="rId3"/>
    <p:sldId id="257" r:id="rId4"/>
    <p:sldId id="258" r:id="rId5"/>
    <p:sldId id="259" r:id="rId6"/>
    <p:sldId id="260" r:id="rId7"/>
    <p:sldId id="261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750" autoAdjust="0"/>
  </p:normalViewPr>
  <p:slideViewPr>
    <p:cSldViewPr>
      <p:cViewPr varScale="1">
        <p:scale>
          <a:sx n="83" d="100"/>
          <a:sy n="83" d="100"/>
        </p:scale>
        <p:origin x="-109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9/17/2017</a:t>
            </a:fld>
            <a:endParaRPr lang="en-U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9/17/2017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9/17/2017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9/17/2017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9/17/2017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9/17/2017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9/17/2017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9/17/2017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9/17/2017</a:t>
            </a:fld>
            <a:endParaRPr lang="en-U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9/17/2017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9/17/2017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9/17/2017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4800" y="228600"/>
            <a:ext cx="8686800" cy="381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ГБОУ СПО  «</a:t>
            </a:r>
            <a:r>
              <a:rPr lang="ru-RU" sz="2000" dirty="0" err="1" smtClean="0"/>
              <a:t>Топкинский</a:t>
            </a:r>
            <a:r>
              <a:rPr lang="ru-RU" sz="2000" dirty="0" smtClean="0"/>
              <a:t> технологический техникум»</a:t>
            </a:r>
            <a:endParaRPr lang="ru-RU" sz="2000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914400" y="2209800"/>
            <a:ext cx="7315200" cy="9906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b="1" dirty="0" smtClean="0">
                <a:solidFill>
                  <a:schemeClr val="bg2">
                    <a:lumMod val="50000"/>
                  </a:schemeClr>
                </a:solidFill>
                <a:latin typeface="Bookman Old Style" pitchFamily="18" charset="0"/>
              </a:rPr>
              <a:t>Мы – одна команда!</a:t>
            </a:r>
            <a:endParaRPr lang="ru-RU" sz="4800" b="1" dirty="0">
              <a:solidFill>
                <a:schemeClr val="bg2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5" name="Заголовок 3"/>
          <p:cNvSpPr txBox="1">
            <a:spLocks/>
          </p:cNvSpPr>
          <p:nvPr/>
        </p:nvSpPr>
        <p:spPr>
          <a:xfrm>
            <a:off x="4648200" y="3581400"/>
            <a:ext cx="4191000" cy="1295400"/>
          </a:xfrm>
          <a:prstGeom prst="rect">
            <a:avLst/>
          </a:prstGeom>
        </p:spPr>
        <p:txBody>
          <a:bodyPr vert="horz" anchor="ctr">
            <a:normAutofit fontScale="97500"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Подготовил: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cap="all" dirty="0" err="1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Семиболомут</a:t>
            </a:r>
            <a:r>
              <a:rPr lang="ru-RU" cap="all" dirty="0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 Н.Ю.,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Тренер-преподаватель</a:t>
            </a:r>
            <a:endParaRPr kumimoji="0" lang="ru-RU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3"/>
          <p:cNvSpPr txBox="1">
            <a:spLocks/>
          </p:cNvSpPr>
          <p:nvPr/>
        </p:nvSpPr>
        <p:spPr>
          <a:xfrm>
            <a:off x="2362200" y="6096000"/>
            <a:ext cx="4191000" cy="609600"/>
          </a:xfrm>
          <a:prstGeom prst="rect">
            <a:avLst/>
          </a:prstGeom>
        </p:spPr>
        <p:txBody>
          <a:bodyPr vert="horz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Топки, </a:t>
            </a:r>
            <a:r>
              <a:rPr kumimoji="0" lang="ru-RU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2016</a:t>
            </a:r>
            <a:endParaRPr kumimoji="0" lang="ru-RU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ь\Desktop\фото Семиболомут\DSCN32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2514600"/>
            <a:ext cx="5410200" cy="405765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1752" y="0"/>
            <a:ext cx="8686800" cy="1066800"/>
          </a:xfrm>
        </p:spPr>
        <p:txBody>
          <a:bodyPr>
            <a:noAutofit/>
          </a:bodyPr>
          <a:lstStyle/>
          <a:p>
            <a:pPr algn="ctr"/>
            <a:r>
              <a:rPr lang="ru-RU" sz="3000" b="1" dirty="0" smtClean="0">
                <a:solidFill>
                  <a:schemeClr val="bg2">
                    <a:lumMod val="50000"/>
                  </a:schemeClr>
                </a:solidFill>
              </a:rPr>
              <a:t>Мы – команда, мы – семья.</a:t>
            </a:r>
            <a:br>
              <a:rPr lang="ru-RU" sz="3000" b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3000" b="1" dirty="0" smtClean="0">
                <a:solidFill>
                  <a:schemeClr val="bg2">
                    <a:lumMod val="50000"/>
                  </a:schemeClr>
                </a:solidFill>
              </a:rPr>
              <a:t>Об этом знает вся страна.</a:t>
            </a:r>
            <a:endParaRPr lang="ru-RU" sz="30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7" name="Содержимое 6" descr="IMG_20120811_151714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406400" y="1219200"/>
            <a:ext cx="3454400" cy="2590800"/>
          </a:xfrm>
        </p:spPr>
      </p:pic>
      <p:pic>
        <p:nvPicPr>
          <p:cNvPr id="10" name="Содержимое 9" descr="P1101219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5334000" y="1219200"/>
            <a:ext cx="3441700" cy="25812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000" b="1" dirty="0" smtClean="0">
                <a:solidFill>
                  <a:schemeClr val="bg2">
                    <a:lumMod val="50000"/>
                  </a:schemeClr>
                </a:solidFill>
              </a:rPr>
              <a:t>Командой готовы мы ринуться в бой,</a:t>
            </a:r>
            <a:br>
              <a:rPr lang="ru-RU" sz="3000" b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3000" b="1" dirty="0" smtClean="0">
                <a:solidFill>
                  <a:schemeClr val="bg2">
                    <a:lumMod val="50000"/>
                  </a:schemeClr>
                </a:solidFill>
              </a:rPr>
              <a:t>Противники вслед кричат нам: «Постой!»</a:t>
            </a:r>
            <a:endParaRPr lang="ru-RU" sz="30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7" name="Содержимое 6" descr="SAM_0297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" y="2895600"/>
            <a:ext cx="4191000" cy="3143250"/>
          </a:xfrm>
        </p:spPr>
      </p:pic>
      <p:pic>
        <p:nvPicPr>
          <p:cNvPr id="8" name="Содержимое 7" descr="DSC00040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1524000"/>
            <a:ext cx="4228598" cy="280673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000" b="1" dirty="0" smtClean="0">
                <a:solidFill>
                  <a:schemeClr val="bg2">
                    <a:lumMod val="50000"/>
                  </a:schemeClr>
                </a:solidFill>
              </a:rPr>
              <a:t>Мы идем лишь вперед, и шаг у нас в такт,</a:t>
            </a:r>
            <a:br>
              <a:rPr lang="ru-RU" sz="3000" b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3000" b="1" dirty="0" smtClean="0">
                <a:solidFill>
                  <a:schemeClr val="bg2">
                    <a:lumMod val="50000"/>
                  </a:schemeClr>
                </a:solidFill>
              </a:rPr>
              <a:t>Никто нам не скажет, что это не так.</a:t>
            </a:r>
            <a:endParaRPr lang="ru-RU" sz="30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7" name="Содержимое 6" descr="Фото086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447800"/>
            <a:ext cx="4191000" cy="3143250"/>
          </a:xfrm>
        </p:spPr>
      </p:pic>
      <p:pic>
        <p:nvPicPr>
          <p:cNvPr id="8" name="Содержимое 7" descr="P6031409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114800" y="3200400"/>
            <a:ext cx="4343400" cy="32575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000" b="1" dirty="0" smtClean="0">
                <a:solidFill>
                  <a:schemeClr val="bg2">
                    <a:lumMod val="50000"/>
                  </a:schemeClr>
                </a:solidFill>
              </a:rPr>
              <a:t>Командой любим футбол погонять,</a:t>
            </a:r>
            <a:br>
              <a:rPr lang="ru-RU" sz="3000" b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3000" b="1" dirty="0" smtClean="0">
                <a:solidFill>
                  <a:schemeClr val="bg2">
                    <a:lumMod val="50000"/>
                  </a:schemeClr>
                </a:solidFill>
              </a:rPr>
              <a:t>И в шахматы детей  мы учим играть.</a:t>
            </a:r>
            <a:endParaRPr lang="ru-RU" sz="30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7" name="Содержимое 6" descr="i7U1IY5RX9w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1371600"/>
            <a:ext cx="4724400" cy="3083719"/>
          </a:xfrm>
        </p:spPr>
      </p:pic>
      <p:pic>
        <p:nvPicPr>
          <p:cNvPr id="8" name="Содержимое 7" descr="DSC00014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657600"/>
            <a:ext cx="4343400" cy="288293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000" b="1" dirty="0" smtClean="0">
                <a:solidFill>
                  <a:schemeClr val="bg2">
                    <a:lumMod val="50000"/>
                  </a:schemeClr>
                </a:solidFill>
              </a:rPr>
              <a:t>Конкурсы «силачей» проходят у нас</a:t>
            </a:r>
            <a:br>
              <a:rPr lang="ru-RU" sz="3000" b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3000" b="1" dirty="0" smtClean="0">
                <a:solidFill>
                  <a:schemeClr val="bg2">
                    <a:lumMod val="50000"/>
                  </a:schemeClr>
                </a:solidFill>
              </a:rPr>
              <a:t>И в танцах мы тоже покажем «Класс!» </a:t>
            </a:r>
            <a:endParaRPr lang="ru-RU" sz="30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7" name="Содержимое 6" descr="SAM_039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752600"/>
            <a:ext cx="3657600" cy="2743200"/>
          </a:xfrm>
        </p:spPr>
      </p:pic>
      <p:pic>
        <p:nvPicPr>
          <p:cNvPr id="8" name="Содержимое 7" descr="x_30ca143b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124200"/>
            <a:ext cx="4343400" cy="32575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457200"/>
            <a:ext cx="8686800" cy="841248"/>
          </a:xfrm>
        </p:spPr>
        <p:txBody>
          <a:bodyPr>
            <a:noAutofit/>
          </a:bodyPr>
          <a:lstStyle/>
          <a:p>
            <a:pPr algn="ctr"/>
            <a:r>
              <a:rPr lang="ru-RU" sz="3000" b="1" dirty="0" smtClean="0">
                <a:solidFill>
                  <a:schemeClr val="bg2">
                    <a:lumMod val="50000"/>
                  </a:schemeClr>
                </a:solidFill>
              </a:rPr>
              <a:t>За наши победы имеем медали</a:t>
            </a:r>
            <a:br>
              <a:rPr lang="ru-RU" sz="3000" b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3000" b="1" dirty="0" smtClean="0">
                <a:solidFill>
                  <a:schemeClr val="bg2">
                    <a:lumMod val="50000"/>
                  </a:schemeClr>
                </a:solidFill>
              </a:rPr>
              <a:t>И грамоты, которых вы никогда не видали.</a:t>
            </a:r>
            <a:endParaRPr lang="ru-RU" sz="30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7" name="Содержимое 6" descr="PC10118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447800"/>
            <a:ext cx="3314700" cy="2486025"/>
          </a:xfrm>
        </p:spPr>
      </p:pic>
      <p:pic>
        <p:nvPicPr>
          <p:cNvPr id="8" name="Содержимое 7" descr="IMG_2688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257800" y="1371600"/>
            <a:ext cx="3594100" cy="2695575"/>
          </a:xfrm>
        </p:spPr>
      </p:pic>
      <p:pic>
        <p:nvPicPr>
          <p:cNvPr id="2050" name="Picture 2" descr="C:\Users\ь\Desktop\фото Семиболомут\100_123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0" y="3378200"/>
            <a:ext cx="2609850" cy="3479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ь\Desktop\фото Семиболомут\DSCN32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2514600"/>
            <a:ext cx="5410200" cy="405765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1752" y="0"/>
            <a:ext cx="8686800" cy="1066800"/>
          </a:xfrm>
        </p:spPr>
        <p:txBody>
          <a:bodyPr>
            <a:noAutofit/>
          </a:bodyPr>
          <a:lstStyle/>
          <a:p>
            <a:pPr algn="ctr"/>
            <a:r>
              <a:rPr lang="ru-RU" sz="3000" b="1" dirty="0" smtClean="0">
                <a:solidFill>
                  <a:schemeClr val="bg2">
                    <a:lumMod val="50000"/>
                  </a:schemeClr>
                </a:solidFill>
              </a:rPr>
              <a:t>Ведь Мы – команда! мы – семья!</a:t>
            </a:r>
            <a:br>
              <a:rPr lang="ru-RU" sz="3000" b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3000" b="1" dirty="0" smtClean="0">
                <a:solidFill>
                  <a:schemeClr val="bg2">
                    <a:lumMod val="50000"/>
                  </a:schemeClr>
                </a:solidFill>
              </a:rPr>
              <a:t>Об этом знает вся страна.</a:t>
            </a:r>
            <a:endParaRPr lang="ru-RU" sz="30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7" name="Содержимое 6" descr="IMG_20120811_151714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406400" y="1219200"/>
            <a:ext cx="3454400" cy="2590800"/>
          </a:xfrm>
        </p:spPr>
      </p:pic>
      <p:pic>
        <p:nvPicPr>
          <p:cNvPr id="10" name="Содержимое 9" descr="P1101219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5334000" y="1219200"/>
            <a:ext cx="3441700" cy="25812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Источники фотографий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8305800" cy="47244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Фотографии из личного архива автора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106</TotalTime>
  <Words>81</Words>
  <Application>Microsoft Office PowerPoint</Application>
  <PresentationFormat>Экран (4:3)</PresentationFormat>
  <Paragraphs>15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ГБОУ СПО  «Топкинский технологический техникум»</vt:lpstr>
      <vt:lpstr>Мы – команда, мы – семья. Об этом знает вся страна.</vt:lpstr>
      <vt:lpstr>Командой готовы мы ринуться в бой, Противники вслед кричат нам: «Постой!»</vt:lpstr>
      <vt:lpstr>Мы идем лишь вперед, и шаг у нас в такт, Никто нам не скажет, что это не так.</vt:lpstr>
      <vt:lpstr>Командой любим футбол погонять, И в шахматы детей  мы учим играть.</vt:lpstr>
      <vt:lpstr>Конкурсы «силачей» проходят у нас И в танцах мы тоже покажем «Класс!» </vt:lpstr>
      <vt:lpstr>За наши победы имеем медали И грамоты, которых вы никогда не видали.</vt:lpstr>
      <vt:lpstr>Ведь Мы – команда! мы – семья! Об этом знает вся страна.</vt:lpstr>
      <vt:lpstr>Источники фотографий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Мы – команда, мы – семья Об этом знает вся стана</dc:title>
  <dc:creator>Иришка</dc:creator>
  <cp:lastModifiedBy>Ольга</cp:lastModifiedBy>
  <cp:revision>15</cp:revision>
  <dcterms:created xsi:type="dcterms:W3CDTF">2013-10-20T08:34:40Z</dcterms:created>
  <dcterms:modified xsi:type="dcterms:W3CDTF">2017-09-17T05:49:27Z</dcterms:modified>
</cp:coreProperties>
</file>