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3" r:id="rId3"/>
    <p:sldId id="274" r:id="rId4"/>
    <p:sldId id="275" r:id="rId5"/>
    <p:sldId id="276" r:id="rId6"/>
    <p:sldId id="258" r:id="rId7"/>
    <p:sldId id="260" r:id="rId8"/>
    <p:sldId id="267" r:id="rId9"/>
    <p:sldId id="268" r:id="rId10"/>
    <p:sldId id="269" r:id="rId11"/>
    <p:sldId id="270" r:id="rId12"/>
    <p:sldId id="271" r:id="rId13"/>
    <p:sldId id="272" r:id="rId14"/>
    <p:sldId id="263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A45BA1-980A-4507-BE5A-5C1E7C2FFD8F}">
              <a:rPr lang="en-US"/>
              <a:pPr>
                <a:defRPr/>
              </a:pPr>
              <a:t>*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3D4793-5FF9-4027-9877-08F4D67CFE2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A3416D-7FED-43BC-AA7C-D92DBA01ED64}">
              <a:rPr lang="en-US"/>
              <a:pPr>
                <a:defRPr/>
              </a:pPr>
              <a:t>*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Щелкните, чтобы изменить стили текста образца слайда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81F17E-BEEF-450E-9870-2D2675105FD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7827963" y="6557963"/>
            <a:ext cx="267017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1D33E70-6D34-4852-BA09-9BA8AA752ED3}" type="datetimeFigureOut">
              <a:rPr/>
              <a:pPr>
                <a:defRPr/>
              </a:pPr>
              <a:t>9/17/2017</a:t>
            </a:fld>
            <a:endParaRPr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63"/>
            <a:ext cx="39036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663" y="6556375"/>
            <a:ext cx="784225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10140E5-7004-4F7A-81DA-0546D953C38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F0ECB5-45DE-47A7-AC0A-44A76FB96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850" y="6557963"/>
            <a:ext cx="2668588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375"/>
            <a:ext cx="48768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138" y="6553200"/>
            <a:ext cx="78422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C2E8C29-729B-4A5B-AC5B-7A0071089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grpSp>
        <p:nvGrpSpPr>
          <p:cNvPr id="20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1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2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3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4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5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6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7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8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9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0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1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2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"/>
          </a:p>
        </p:txBody>
      </p: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3" name="Номер слайда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3A7F-7B56-4B75-AB7A-82C1E0ACA249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34" name="Нижний колонтитул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5" name="Дата 5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grpSp>
        <p:nvGrpSpPr>
          <p:cNvPr id="22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grpSp>
        <p:nvGrpSpPr>
          <p:cNvPr id="35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ru"/>
          </a:p>
        </p:txBody>
      </p: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Номер слайда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188B3-DEDC-4F4B-807D-0F514174D3FF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49" name="Нижний колонтитул 6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0" name="Дата 5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grpSp>
        <p:nvGrpSpPr>
          <p:cNvPr id="20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1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2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3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4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5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6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7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8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29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0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1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2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grpSp>
        <p:nvGrpSpPr>
          <p:cNvPr id="33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4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5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6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7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8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39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0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1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2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3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4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  <p:sp>
          <p:nvSpPr>
            <p:cNvPr id="45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/>
          <a:lstStyle>
            <a:lvl1pPr algn="l" rtl="0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"/>
          </a:p>
        </p:txBody>
      </p: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noProof="0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6" name="Номер слайда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ECE2-28B5-4DA0-A140-52A07D9418CB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47" name="Нижний колонтитул 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8" name="Дата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4C01AB-4E9C-4077-A844-8E2B686564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9200" y="6556375"/>
            <a:ext cx="2670175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E5C44E1-317C-4032-B57A-E387FC4E9CC5}" type="datetimeFigureOut">
              <a:rPr lang="en-US"/>
              <a:pPr>
                <a:defRPr/>
              </a:pPr>
              <a:t>9/17/2017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4575" y="6556375"/>
            <a:ext cx="38608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900" y="6554788"/>
            <a:ext cx="78422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037C1D-BF47-429C-B5BC-90014320E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BD46D-84F9-4C05-9D23-A8FEAD432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0AE321-FBDE-45D3-85F5-7FA5264BF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448424-74E3-4269-BC79-9B85F7081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B9AB20-2172-4A97-BC23-F57D424B6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5C18A4-25ED-4B25-9EB2-E31C0B87B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796925" y="1004888"/>
            <a:ext cx="5759450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795338" y="998538"/>
            <a:ext cx="5759450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F90E7C-4D2A-48B4-B171-4D644D094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6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675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609600" y="1609725"/>
            <a:ext cx="9652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025" y="6557963"/>
            <a:ext cx="2670175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CF99945-0A15-4715-AB6C-F5E56CF20F70}">
              <a:rPr lang="en-US"/>
              <a:pPr>
                <a:defRPr/>
              </a:pPr>
              <a:t>*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63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963" y="6556375"/>
            <a:ext cx="784225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0C03EAF-EEFE-4EB5-89B4-16F52F355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28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Национальные заповедники и парки</a:t>
            </a:r>
            <a:b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Москвы и Московской области</a:t>
            </a:r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1313" y="4232275"/>
            <a:ext cx="6388100" cy="20383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mtClean="0"/>
              <a:t>Презентацию подготовила учитель начальных классов школы № 1582 </a:t>
            </a:r>
          </a:p>
          <a:p>
            <a:pPr>
              <a:spcBef>
                <a:spcPct val="0"/>
              </a:spcBef>
            </a:pPr>
            <a:r>
              <a:rPr lang="ru-RU" smtClean="0"/>
              <a:t>г. Москвы Шарапова Ирина Сергеевна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17913" y="1489075"/>
            <a:ext cx="7505700" cy="17510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Заповедник «Журавлиная родина»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50000"/>
                  </a:schemeClr>
                </a:solidFill>
              </a:rPr>
            </a:b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4580" name="Рисунок 3" descr="nacionalnyj-zapovednik-zhuravlinaya-rod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024063"/>
            <a:ext cx="89535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3" y="404813"/>
            <a:ext cx="6858000" cy="21939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Национальный заповедник "</a:t>
            </a:r>
            <a:r>
              <a:rPr lang="ru-RU" i="1" dirty="0" err="1" smtClean="0">
                <a:solidFill>
                  <a:schemeClr val="tx1">
                    <a:lumMod val="50000"/>
                  </a:schemeClr>
                </a:solidFill>
              </a:rPr>
              <a:t>Завидово</a:t>
            </a: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"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5604" name="Рисунок 3" descr="nacionalnyj-zapovednik-zavidov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4900" y="2717800"/>
            <a:ext cx="85471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4265613" y="404813"/>
            <a:ext cx="6858000" cy="2378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smtClean="0"/>
              <a:t>Черустинский лес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6628" name="Рисунок 3" descr="nacionalnyj-zapovednik-cherustinskij-l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7913" y="1509713"/>
            <a:ext cx="8574087" cy="534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4265613" y="0"/>
            <a:ext cx="6858000" cy="15668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smtClean="0"/>
              <a:t>Плещеево озеро</a:t>
            </a:r>
            <a:endParaRPr lang="ru-RU" smtClean="0"/>
          </a:p>
        </p:txBody>
      </p:sp>
      <p:sp>
        <p:nvSpPr>
          <p:cNvPr id="276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7652" name="Рисунок 3" descr="nacionalnyj-zapovednik-pleshheevo-ozer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7738" y="1633538"/>
            <a:ext cx="8704262" cy="522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Добавить заголовок слайда - 4</a:t>
            </a:r>
          </a:p>
        </p:txBody>
      </p:sp>
      <p:sp>
        <p:nvSpPr>
          <p:cNvPr id="28675" name="Текст 2"/>
          <p:cNvSpPr>
            <a:spLocks noGrp="1"/>
          </p:cNvSpPr>
          <p:nvPr>
            <p:ph type="body" idx="1"/>
          </p:nvPr>
        </p:nvSpPr>
        <p:spPr>
          <a:xfrm>
            <a:off x="1422400" y="1905000"/>
            <a:ext cx="8340725" cy="74295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pic>
        <p:nvPicPr>
          <p:cNvPr id="28676" name="Рисунок 3" descr="18a16e5072035ffc65a0f3e8efed07c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0"/>
            <a:ext cx="899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4489450" y="533400"/>
            <a:ext cx="6807200" cy="28686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16388" name="Рисунок 3" descr="img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5488" y="0"/>
            <a:ext cx="8926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4489450" y="533400"/>
            <a:ext cx="6807200" cy="28686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17412" name="Рисунок 4" descr="0006-006-Park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5663" y="0"/>
            <a:ext cx="87963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4489450" y="533400"/>
            <a:ext cx="6807200" cy="28686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18436" name="Рисунок 3" descr="img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0263" y="0"/>
            <a:ext cx="88217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4489450" y="533400"/>
            <a:ext cx="6807200" cy="28686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19460" name="Рисунок 3" descr="slide_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8188" y="0"/>
            <a:ext cx="89138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22725" y="274638"/>
            <a:ext cx="7100888" cy="17764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Национальный парк «Лосиный остров»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0484" name="Рисунок 3" descr="nacionalnyj-zapovednik-losinyj-ostro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5113" y="2063750"/>
            <a:ext cx="8116887" cy="46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3" y="404813"/>
            <a:ext cx="6858000" cy="15811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Памятник природы «Серебряный Бор»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15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1508" name="Рисунок 4" descr="nacionalnyj-zapovednik-serebryanyj-bo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4625" y="2273300"/>
            <a:ext cx="8207375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3" y="1162050"/>
            <a:ext cx="6858000" cy="12811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Ландшафтный заказник «Теплый Стан»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53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2532" name="Рисунок 3" descr="nacionalnyj-zapovednik-teplyj-sta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7775" y="2363788"/>
            <a:ext cx="8404225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9813" y="404813"/>
            <a:ext cx="7543800" cy="15811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>
                    <a:lumMod val="50000"/>
                  </a:schemeClr>
                </a:solidFill>
              </a:rPr>
              <a:t>Приокско-Террасный заповедник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55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988" y="3540125"/>
            <a:ext cx="6819900" cy="110172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23556" name="Рисунок 3" descr="nacionalnyj-zapovednik-prioksko-terrasnyj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9713" y="1998663"/>
            <a:ext cx="8142287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57</Words>
  <PresentationFormat>Произвольный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Trebuchet MS</vt:lpstr>
      <vt:lpstr>Wingdings 2</vt:lpstr>
      <vt:lpstr>Wingdings</vt:lpstr>
      <vt:lpstr>Segoe Print</vt:lpstr>
      <vt:lpstr>Times New Roman</vt:lpstr>
      <vt:lpstr>Изящная</vt:lpstr>
      <vt:lpstr>Национальные заповедники и парки Москвы и Московской области</vt:lpstr>
      <vt:lpstr>Слайд 2</vt:lpstr>
      <vt:lpstr>Слайд 3</vt:lpstr>
      <vt:lpstr>Слайд 4</vt:lpstr>
      <vt:lpstr>Слайд 5</vt:lpstr>
      <vt:lpstr>Национальный парк «Лосиный остров»</vt:lpstr>
      <vt:lpstr>Памятник природы «Серебряный Бор»</vt:lpstr>
      <vt:lpstr>Ландшафтный заказник «Теплый Стан»</vt:lpstr>
      <vt:lpstr>Приокско-Террасный заповедник</vt:lpstr>
      <vt:lpstr>Заповедник «Журавлиная родина»  </vt:lpstr>
      <vt:lpstr>Национальный заповедник "Завидово"</vt:lpstr>
      <vt:lpstr>Черустинский лес  </vt:lpstr>
      <vt:lpstr>Плещеево озеро</vt:lpstr>
      <vt:lpstr>Добавить заголовок слайда - 4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Национальные заповедники и парки Москвы и Московской области</dc:title>
  <dc:creator>user</dc:creator>
  <cp:lastModifiedBy>user</cp:lastModifiedBy>
  <cp:revision>8</cp:revision>
  <dcterms:created xsi:type="dcterms:W3CDTF">2017-09-17T14:48:44Z</dcterms:created>
  <dcterms:modified xsi:type="dcterms:W3CDTF">2017-09-17T18:24:38Z</dcterms:modified>
</cp:coreProperties>
</file>