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03" autoAdjust="0"/>
    <p:restoredTop sz="94660"/>
  </p:normalViewPr>
  <p:slideViewPr>
    <p:cSldViewPr>
      <p:cViewPr varScale="1">
        <p:scale>
          <a:sx n="50" d="100"/>
          <a:sy n="50" d="100"/>
        </p:scale>
        <p:origin x="-108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16DA-AF0B-4329-A980-337ED5EDD3E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1788D-E180-4141-9DCC-ED8968CA6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NIKOLAUSTAG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071810"/>
            <a:ext cx="6400800" cy="2643206"/>
          </a:xfrm>
        </p:spPr>
        <p:txBody>
          <a:bodyPr>
            <a:noAutofit/>
          </a:bodyPr>
          <a:lstStyle/>
          <a:p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feiert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man in </a:t>
            </a:r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Deutschlad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seit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1555. </a:t>
            </a: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Празднуется в Германии начиная</a:t>
            </a: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 1555 года.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1500174"/>
            <a:ext cx="63986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день святого Николауса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857232"/>
            <a:ext cx="4036919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500694" y="857232"/>
            <a:ext cx="34637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Х веке в Кёльнском соборе в день памяти святого Николая – 6 декабря, ученикам церковноприходской школы стали раздавать сладости.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390" y="714356"/>
            <a:ext cx="3102726" cy="5102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714744" y="2143116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позже в домах по всей стране накануне дня памяти св. Николая стали вывешивать башмачки или носочки для того, чтобы святой Николай положил туда детям подарки. </a:t>
            </a:r>
            <a:endParaRPr lang="ru-RU" sz="2800" dirty="0"/>
          </a:p>
        </p:txBody>
      </p:sp>
      <p:pic>
        <p:nvPicPr>
          <p:cNvPr id="7172" name="Picture 4" descr="D:\Мама\учу немецкий\Weihnachten\анимашки\linie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85728"/>
            <a:ext cx="5715000" cy="285750"/>
          </a:xfrm>
          <a:prstGeom prst="rect">
            <a:avLst/>
          </a:prstGeom>
          <a:noFill/>
        </p:spPr>
      </p:pic>
      <p:pic>
        <p:nvPicPr>
          <p:cNvPr id="7174" name="Picture 6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1500174"/>
            <a:ext cx="323850" cy="314325"/>
          </a:xfrm>
          <a:prstGeom prst="rect">
            <a:avLst/>
          </a:prstGeom>
          <a:noFill/>
        </p:spPr>
      </p:pic>
      <p:pic>
        <p:nvPicPr>
          <p:cNvPr id="7175" name="Picture 7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5429264"/>
            <a:ext cx="323850" cy="314325"/>
          </a:xfrm>
          <a:prstGeom prst="rect">
            <a:avLst/>
          </a:prstGeom>
          <a:noFill/>
        </p:spPr>
      </p:pic>
      <p:pic>
        <p:nvPicPr>
          <p:cNvPr id="7176" name="Picture 8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5429264"/>
            <a:ext cx="323850" cy="314325"/>
          </a:xfrm>
          <a:prstGeom prst="rect">
            <a:avLst/>
          </a:prstGeom>
          <a:noFill/>
        </p:spPr>
      </p:pic>
      <p:pic>
        <p:nvPicPr>
          <p:cNvPr id="7177" name="Picture 9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428736"/>
            <a:ext cx="323850" cy="314325"/>
          </a:xfrm>
          <a:prstGeom prst="rect">
            <a:avLst/>
          </a:prstGeom>
          <a:noFill/>
        </p:spPr>
      </p:pic>
      <p:pic>
        <p:nvPicPr>
          <p:cNvPr id="7178" name="Picture 10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6000768"/>
            <a:ext cx="323850" cy="314325"/>
          </a:xfrm>
          <a:prstGeom prst="rect">
            <a:avLst/>
          </a:prstGeom>
          <a:noFill/>
        </p:spPr>
      </p:pic>
      <p:pic>
        <p:nvPicPr>
          <p:cNvPr id="7179" name="Picture 11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3357562"/>
            <a:ext cx="323850" cy="314325"/>
          </a:xfrm>
          <a:prstGeom prst="rect">
            <a:avLst/>
          </a:prstGeom>
          <a:noFill/>
        </p:spPr>
      </p:pic>
      <p:pic>
        <p:nvPicPr>
          <p:cNvPr id="7180" name="Picture 12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857364"/>
            <a:ext cx="323850" cy="314325"/>
          </a:xfrm>
          <a:prstGeom prst="rect">
            <a:avLst/>
          </a:prstGeom>
          <a:noFill/>
        </p:spPr>
      </p:pic>
      <p:pic>
        <p:nvPicPr>
          <p:cNvPr id="7181" name="Picture 13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000108"/>
            <a:ext cx="323850" cy="314325"/>
          </a:xfrm>
          <a:prstGeom prst="rect">
            <a:avLst/>
          </a:prstGeom>
          <a:noFill/>
        </p:spPr>
      </p:pic>
      <p:pic>
        <p:nvPicPr>
          <p:cNvPr id="7182" name="Picture 14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6000768"/>
            <a:ext cx="323850" cy="314325"/>
          </a:xfrm>
          <a:prstGeom prst="rect">
            <a:avLst/>
          </a:prstGeom>
          <a:noFill/>
        </p:spPr>
      </p:pic>
      <p:pic>
        <p:nvPicPr>
          <p:cNvPr id="7183" name="Picture 15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357562"/>
            <a:ext cx="323850" cy="31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1143000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de-DE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Einen wunderschönen</a:t>
            </a:r>
            <a:br>
              <a:rPr lang="de-DE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50" endPos="85000" dir="5400000" sy="-100000" algn="bl" rotWithShape="0"/>
                </a:effectLst>
              </a:rPr>
            </a:br>
            <a:r>
              <a:rPr lang="de-DE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Nikolaustag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5229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/>
              <a:t>Автор: учитель немецкого языка</a:t>
            </a:r>
            <a:br>
              <a:rPr lang="ru-RU" dirty="0" smtClean="0"/>
            </a:br>
            <a:r>
              <a:rPr lang="ru-RU" dirty="0" smtClean="0"/>
              <a:t>Каблукова В.В.</a:t>
            </a:r>
            <a:br>
              <a:rPr lang="ru-RU" dirty="0" smtClean="0"/>
            </a:br>
            <a:r>
              <a:rPr lang="ru-RU" dirty="0" smtClean="0"/>
              <a:t>ГБОУ СОШ №352</a:t>
            </a:r>
          </a:p>
          <a:p>
            <a:pPr algn="r"/>
            <a:r>
              <a:rPr lang="ru-RU" dirty="0" smtClean="0"/>
              <a:t>Санкт - Петербург</a:t>
            </a:r>
            <a:endParaRPr lang="ru-RU" dirty="0"/>
          </a:p>
        </p:txBody>
      </p:sp>
      <p:pic>
        <p:nvPicPr>
          <p:cNvPr id="4" name="Picture 9" descr="D:\Мама\учу немецкий\Weihnachten\анимашки\linie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8875"/>
            <a:ext cx="9144000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4466287" cy="659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572132" y="714356"/>
            <a:ext cx="257176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Besonders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beliebt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ist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dieser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Feiertag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bei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den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Kindern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3929066"/>
            <a:ext cx="239701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Особенно любим день Св. Николая  детьми.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5" name="Picture 3" descr="D:\Мама\учу немецкий\Weihnachten\анимашки\linie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238875"/>
            <a:ext cx="5067300" cy="619125"/>
          </a:xfrm>
          <a:prstGeom prst="rect">
            <a:avLst/>
          </a:prstGeom>
          <a:noFill/>
        </p:spPr>
      </p:pic>
      <p:pic>
        <p:nvPicPr>
          <p:cNvPr id="3077" name="Picture 5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643314"/>
            <a:ext cx="323850" cy="314325"/>
          </a:xfrm>
          <a:prstGeom prst="rect">
            <a:avLst/>
          </a:prstGeom>
          <a:noFill/>
        </p:spPr>
      </p:pic>
      <p:pic>
        <p:nvPicPr>
          <p:cNvPr id="3078" name="Picture 6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285728"/>
            <a:ext cx="323850" cy="314325"/>
          </a:xfrm>
          <a:prstGeom prst="rect">
            <a:avLst/>
          </a:prstGeom>
          <a:noFill/>
        </p:spPr>
      </p:pic>
      <p:pic>
        <p:nvPicPr>
          <p:cNvPr id="3079" name="Picture 7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1000108"/>
            <a:ext cx="323850" cy="314325"/>
          </a:xfrm>
          <a:prstGeom prst="rect">
            <a:avLst/>
          </a:prstGeom>
          <a:noFill/>
        </p:spPr>
      </p:pic>
      <p:pic>
        <p:nvPicPr>
          <p:cNvPr id="3080" name="Picture 8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357694"/>
            <a:ext cx="323850" cy="314325"/>
          </a:xfrm>
          <a:prstGeom prst="rect">
            <a:avLst/>
          </a:prstGeom>
          <a:noFill/>
        </p:spPr>
      </p:pic>
      <p:pic>
        <p:nvPicPr>
          <p:cNvPr id="3081" name="Picture 9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6215082"/>
            <a:ext cx="323850" cy="314325"/>
          </a:xfrm>
          <a:prstGeom prst="rect">
            <a:avLst/>
          </a:prstGeom>
          <a:noFill/>
        </p:spPr>
      </p:pic>
      <p:pic>
        <p:nvPicPr>
          <p:cNvPr id="3082" name="Picture 10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857496"/>
            <a:ext cx="323850" cy="314325"/>
          </a:xfrm>
          <a:prstGeom prst="rect">
            <a:avLst/>
          </a:prstGeom>
          <a:noFill/>
        </p:spPr>
      </p:pic>
      <p:pic>
        <p:nvPicPr>
          <p:cNvPr id="3083" name="Picture 11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3143248"/>
            <a:ext cx="323850" cy="314325"/>
          </a:xfrm>
          <a:prstGeom prst="rect">
            <a:avLst/>
          </a:prstGeom>
          <a:noFill/>
        </p:spPr>
      </p:pic>
      <p:pic>
        <p:nvPicPr>
          <p:cNvPr id="3084" name="Picture 12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785794"/>
            <a:ext cx="323850" cy="314325"/>
          </a:xfrm>
          <a:prstGeom prst="rect">
            <a:avLst/>
          </a:prstGeom>
          <a:noFill/>
        </p:spPr>
      </p:pic>
      <p:pic>
        <p:nvPicPr>
          <p:cNvPr id="3085" name="Picture 13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642918"/>
            <a:ext cx="323850" cy="314325"/>
          </a:xfrm>
          <a:prstGeom prst="rect">
            <a:avLst/>
          </a:prstGeom>
          <a:noFill/>
        </p:spPr>
      </p:pic>
      <p:pic>
        <p:nvPicPr>
          <p:cNvPr id="3086" name="Picture 14" descr="D:\Мама\скачка\zvezdochki-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5643578"/>
            <a:ext cx="323850" cy="31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000108"/>
            <a:ext cx="3500430" cy="2339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00562" y="285728"/>
            <a:ext cx="42148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Am 6. Dezember ist der Nikolaustag. 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3929066"/>
            <a:ext cx="24288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Am Abend vorher stellen die kleinen Kinder ihre Schuhe auf eine Fensterbank oder vor die </a:t>
            </a:r>
            <a:r>
              <a:rPr lang="de-DE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Tur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78619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ночь с 5-го на 6-ое декабря маленькие дети  вешают на камин носочки или сапожки. Некоторые ставят у двери начищенные ботиночки.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2" name="Picture 4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6215082"/>
            <a:ext cx="390525" cy="361950"/>
          </a:xfrm>
          <a:prstGeom prst="rect">
            <a:avLst/>
          </a:prstGeom>
          <a:noFill/>
        </p:spPr>
      </p:pic>
      <p:pic>
        <p:nvPicPr>
          <p:cNvPr id="2053" name="Picture 5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857760"/>
            <a:ext cx="390525" cy="361950"/>
          </a:xfrm>
          <a:prstGeom prst="rect">
            <a:avLst/>
          </a:prstGeom>
          <a:noFill/>
        </p:spPr>
      </p:pic>
      <p:pic>
        <p:nvPicPr>
          <p:cNvPr id="2054" name="Picture 6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14356"/>
            <a:ext cx="390525" cy="361950"/>
          </a:xfrm>
          <a:prstGeom prst="rect">
            <a:avLst/>
          </a:prstGeom>
          <a:noFill/>
        </p:spPr>
      </p:pic>
      <p:pic>
        <p:nvPicPr>
          <p:cNvPr id="2055" name="Picture 7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357694"/>
            <a:ext cx="390525" cy="361950"/>
          </a:xfrm>
          <a:prstGeom prst="rect">
            <a:avLst/>
          </a:prstGeom>
          <a:noFill/>
        </p:spPr>
      </p:pic>
      <p:pic>
        <p:nvPicPr>
          <p:cNvPr id="2056" name="Picture 8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57364"/>
            <a:ext cx="390525" cy="361950"/>
          </a:xfrm>
          <a:prstGeom prst="rect">
            <a:avLst/>
          </a:prstGeom>
          <a:noFill/>
        </p:spPr>
      </p:pic>
      <p:pic>
        <p:nvPicPr>
          <p:cNvPr id="2057" name="Picture 9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143248"/>
            <a:ext cx="390525" cy="361950"/>
          </a:xfrm>
          <a:prstGeom prst="rect">
            <a:avLst/>
          </a:prstGeom>
          <a:noFill/>
        </p:spPr>
      </p:pic>
      <p:pic>
        <p:nvPicPr>
          <p:cNvPr id="2058" name="Picture 10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85728"/>
            <a:ext cx="390525" cy="361950"/>
          </a:xfrm>
          <a:prstGeom prst="rect">
            <a:avLst/>
          </a:prstGeom>
          <a:noFill/>
        </p:spPr>
      </p:pic>
      <p:pic>
        <p:nvPicPr>
          <p:cNvPr id="2059" name="Picture 11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000240"/>
            <a:ext cx="390525" cy="361950"/>
          </a:xfrm>
          <a:prstGeom prst="rect">
            <a:avLst/>
          </a:prstGeom>
          <a:noFill/>
        </p:spPr>
      </p:pic>
      <p:pic>
        <p:nvPicPr>
          <p:cNvPr id="2060" name="Picture 12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214686"/>
            <a:ext cx="390525" cy="361950"/>
          </a:xfrm>
          <a:prstGeom prst="rect">
            <a:avLst/>
          </a:prstGeom>
          <a:noFill/>
        </p:spPr>
      </p:pic>
      <p:pic>
        <p:nvPicPr>
          <p:cNvPr id="2061" name="Picture 13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6000768"/>
            <a:ext cx="390525" cy="361950"/>
          </a:xfrm>
          <a:prstGeom prst="rect">
            <a:avLst/>
          </a:prstGeom>
          <a:noFill/>
        </p:spPr>
      </p:pic>
      <p:pic>
        <p:nvPicPr>
          <p:cNvPr id="2062" name="Picture 14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3643314"/>
            <a:ext cx="390525" cy="361950"/>
          </a:xfrm>
          <a:prstGeom prst="rect">
            <a:avLst/>
          </a:prstGeom>
          <a:noFill/>
        </p:spPr>
      </p:pic>
      <p:pic>
        <p:nvPicPr>
          <p:cNvPr id="2063" name="Picture 15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1643050"/>
            <a:ext cx="390525" cy="361950"/>
          </a:xfrm>
          <a:prstGeom prst="rect">
            <a:avLst/>
          </a:prstGeom>
          <a:noFill/>
        </p:spPr>
      </p:pic>
      <p:pic>
        <p:nvPicPr>
          <p:cNvPr id="2064" name="Picture 16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496"/>
            <a:ext cx="390525" cy="361950"/>
          </a:xfrm>
          <a:prstGeom prst="rect">
            <a:avLst/>
          </a:prstGeom>
          <a:noFill/>
        </p:spPr>
      </p:pic>
      <p:pic>
        <p:nvPicPr>
          <p:cNvPr id="2065" name="Picture 17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857628"/>
            <a:ext cx="390525" cy="361950"/>
          </a:xfrm>
          <a:prstGeom prst="rect">
            <a:avLst/>
          </a:prstGeom>
          <a:noFill/>
        </p:spPr>
      </p:pic>
      <p:pic>
        <p:nvPicPr>
          <p:cNvPr id="2066" name="Picture 18" descr="D:\Мама\скачка\zvezdochki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5429264"/>
            <a:ext cx="390525" cy="36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86578" y="0"/>
            <a:ext cx="235742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эту ночь Святой Николай объезжает 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 дома в своих санях, чтобы 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привезти детям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сладости и маленькие подарки.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678045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7" name="Picture 11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6215082"/>
            <a:ext cx="495300" cy="438150"/>
          </a:xfrm>
          <a:prstGeom prst="rect">
            <a:avLst/>
          </a:prstGeom>
          <a:noFill/>
        </p:spPr>
      </p:pic>
      <p:pic>
        <p:nvPicPr>
          <p:cNvPr id="4108" name="Picture 12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143380"/>
            <a:ext cx="495300" cy="438150"/>
          </a:xfrm>
          <a:prstGeom prst="rect">
            <a:avLst/>
          </a:prstGeom>
          <a:noFill/>
        </p:spPr>
      </p:pic>
      <p:pic>
        <p:nvPicPr>
          <p:cNvPr id="4109" name="Picture 13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928670"/>
            <a:ext cx="495300" cy="438150"/>
          </a:xfrm>
          <a:prstGeom prst="rect">
            <a:avLst/>
          </a:prstGeom>
          <a:noFill/>
        </p:spPr>
      </p:pic>
      <p:pic>
        <p:nvPicPr>
          <p:cNvPr id="4110" name="Picture 14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3429000"/>
            <a:ext cx="495300" cy="438150"/>
          </a:xfrm>
          <a:prstGeom prst="rect">
            <a:avLst/>
          </a:prstGeom>
          <a:noFill/>
        </p:spPr>
      </p:pic>
      <p:pic>
        <p:nvPicPr>
          <p:cNvPr id="4111" name="Picture 15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6000768"/>
            <a:ext cx="495300" cy="438150"/>
          </a:xfrm>
          <a:prstGeom prst="rect">
            <a:avLst/>
          </a:prstGeom>
          <a:noFill/>
        </p:spPr>
      </p:pic>
      <p:pic>
        <p:nvPicPr>
          <p:cNvPr id="4112" name="Picture 16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6143644"/>
            <a:ext cx="495300" cy="438150"/>
          </a:xfrm>
          <a:prstGeom prst="rect">
            <a:avLst/>
          </a:prstGeom>
          <a:noFill/>
        </p:spPr>
      </p:pic>
      <p:pic>
        <p:nvPicPr>
          <p:cNvPr id="4113" name="Picture 17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7166"/>
            <a:ext cx="495300" cy="438150"/>
          </a:xfrm>
          <a:prstGeom prst="rect">
            <a:avLst/>
          </a:prstGeom>
          <a:noFill/>
        </p:spPr>
      </p:pic>
      <p:pic>
        <p:nvPicPr>
          <p:cNvPr id="4114" name="Picture 18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500042"/>
            <a:ext cx="495300" cy="438150"/>
          </a:xfrm>
          <a:prstGeom prst="rect">
            <a:avLst/>
          </a:prstGeom>
          <a:noFill/>
        </p:spPr>
      </p:pic>
      <p:pic>
        <p:nvPicPr>
          <p:cNvPr id="23" name="Picture 11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6419850"/>
            <a:ext cx="495300" cy="438150"/>
          </a:xfrm>
          <a:prstGeom prst="rect">
            <a:avLst/>
          </a:prstGeom>
          <a:noFill/>
        </p:spPr>
      </p:pic>
      <p:pic>
        <p:nvPicPr>
          <p:cNvPr id="24" name="Picture 11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6143644"/>
            <a:ext cx="495300" cy="438150"/>
          </a:xfrm>
          <a:prstGeom prst="rect">
            <a:avLst/>
          </a:prstGeom>
          <a:noFill/>
        </p:spPr>
      </p:pic>
      <p:pic>
        <p:nvPicPr>
          <p:cNvPr id="25" name="Picture 11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357430"/>
            <a:ext cx="490542" cy="438150"/>
          </a:xfrm>
          <a:prstGeom prst="rect">
            <a:avLst/>
          </a:prstGeom>
          <a:noFill/>
        </p:spPr>
      </p:pic>
      <p:pic>
        <p:nvPicPr>
          <p:cNvPr id="26" name="Picture 11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643314"/>
            <a:ext cx="495300" cy="438150"/>
          </a:xfrm>
          <a:prstGeom prst="rect">
            <a:avLst/>
          </a:prstGeom>
          <a:noFill/>
        </p:spPr>
      </p:pic>
      <p:pic>
        <p:nvPicPr>
          <p:cNvPr id="27" name="Picture 11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85728"/>
            <a:ext cx="495300" cy="43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nikola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14290"/>
            <a:ext cx="2243141" cy="601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57752" y="3500438"/>
            <a:ext cx="37147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Перед тем, как вручить подарки, он всегда интересуется, был ли ребёнок в этом году послушным.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42860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руках св. Николай держит посох и золотую книгу, в которой записаны все хорошие и плохие дела каждого ребёнка.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6" name="Picture 4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928802"/>
            <a:ext cx="495300" cy="438150"/>
          </a:xfrm>
          <a:prstGeom prst="rect">
            <a:avLst/>
          </a:prstGeom>
          <a:noFill/>
        </p:spPr>
      </p:pic>
      <p:pic>
        <p:nvPicPr>
          <p:cNvPr id="8197" name="Picture 5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14686"/>
            <a:ext cx="495300" cy="438150"/>
          </a:xfrm>
          <a:prstGeom prst="rect">
            <a:avLst/>
          </a:prstGeom>
          <a:noFill/>
        </p:spPr>
      </p:pic>
      <p:pic>
        <p:nvPicPr>
          <p:cNvPr id="8198" name="Picture 6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1857364"/>
            <a:ext cx="495300" cy="438150"/>
          </a:xfrm>
          <a:prstGeom prst="rect">
            <a:avLst/>
          </a:prstGeom>
          <a:noFill/>
        </p:spPr>
      </p:pic>
      <p:pic>
        <p:nvPicPr>
          <p:cNvPr id="8199" name="Picture 7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6000768"/>
            <a:ext cx="495300" cy="438150"/>
          </a:xfrm>
          <a:prstGeom prst="rect">
            <a:avLst/>
          </a:prstGeom>
          <a:noFill/>
        </p:spPr>
      </p:pic>
      <p:pic>
        <p:nvPicPr>
          <p:cNvPr id="8200" name="Picture 8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85794"/>
            <a:ext cx="495300" cy="438150"/>
          </a:xfrm>
          <a:prstGeom prst="rect">
            <a:avLst/>
          </a:prstGeom>
          <a:noFill/>
        </p:spPr>
      </p:pic>
      <p:pic>
        <p:nvPicPr>
          <p:cNvPr id="8201" name="Picture 9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6215082"/>
            <a:ext cx="495300" cy="438150"/>
          </a:xfrm>
          <a:prstGeom prst="rect">
            <a:avLst/>
          </a:prstGeom>
          <a:noFill/>
        </p:spPr>
      </p:pic>
      <p:pic>
        <p:nvPicPr>
          <p:cNvPr id="8202" name="Picture 10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6000768"/>
            <a:ext cx="495300" cy="438150"/>
          </a:xfrm>
          <a:prstGeom prst="rect">
            <a:avLst/>
          </a:prstGeom>
          <a:noFill/>
        </p:spPr>
      </p:pic>
      <p:pic>
        <p:nvPicPr>
          <p:cNvPr id="8203" name="Picture 11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0"/>
            <a:ext cx="495300" cy="438150"/>
          </a:xfrm>
          <a:prstGeom prst="rect">
            <a:avLst/>
          </a:prstGeom>
          <a:noFill/>
        </p:spPr>
      </p:pic>
      <p:pic>
        <p:nvPicPr>
          <p:cNvPr id="8204" name="Picture 12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929066"/>
            <a:ext cx="495300" cy="43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643182"/>
            <a:ext cx="2900354" cy="868346"/>
          </a:xfrm>
        </p:spPr>
        <p:txBody>
          <a:bodyPr>
            <a:no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Спутник святого Николая – Кнехт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Рупрехт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 несет розги для непослушных детей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5667781" cy="51435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224" name="Picture 8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3643314"/>
            <a:ext cx="495300" cy="438150"/>
          </a:xfrm>
          <a:prstGeom prst="rect">
            <a:avLst/>
          </a:prstGeom>
          <a:noFill/>
        </p:spPr>
      </p:pic>
      <p:pic>
        <p:nvPicPr>
          <p:cNvPr id="9225" name="Picture 9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6000768"/>
            <a:ext cx="495300" cy="438150"/>
          </a:xfrm>
          <a:prstGeom prst="rect">
            <a:avLst/>
          </a:prstGeom>
          <a:noFill/>
        </p:spPr>
      </p:pic>
      <p:pic>
        <p:nvPicPr>
          <p:cNvPr id="9226" name="Picture 10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143116"/>
            <a:ext cx="495300" cy="438150"/>
          </a:xfrm>
          <a:prstGeom prst="rect">
            <a:avLst/>
          </a:prstGeom>
          <a:noFill/>
        </p:spPr>
      </p:pic>
      <p:pic>
        <p:nvPicPr>
          <p:cNvPr id="9227" name="Picture 11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71480"/>
            <a:ext cx="495300" cy="438150"/>
          </a:xfrm>
          <a:prstGeom prst="rect">
            <a:avLst/>
          </a:prstGeom>
          <a:noFill/>
        </p:spPr>
      </p:pic>
      <p:pic>
        <p:nvPicPr>
          <p:cNvPr id="9228" name="Picture 12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14290"/>
            <a:ext cx="495300" cy="438150"/>
          </a:xfrm>
          <a:prstGeom prst="rect">
            <a:avLst/>
          </a:prstGeom>
          <a:noFill/>
        </p:spPr>
      </p:pic>
      <p:pic>
        <p:nvPicPr>
          <p:cNvPr id="9229" name="Picture 13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786322"/>
            <a:ext cx="495300" cy="438150"/>
          </a:xfrm>
          <a:prstGeom prst="rect">
            <a:avLst/>
          </a:prstGeom>
          <a:noFill/>
        </p:spPr>
      </p:pic>
      <p:pic>
        <p:nvPicPr>
          <p:cNvPr id="9230" name="Picture 14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6072206"/>
            <a:ext cx="495300" cy="438150"/>
          </a:xfrm>
          <a:prstGeom prst="rect">
            <a:avLst/>
          </a:prstGeom>
          <a:noFill/>
        </p:spPr>
      </p:pic>
      <p:pic>
        <p:nvPicPr>
          <p:cNvPr id="9231" name="Picture 15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6143644"/>
            <a:ext cx="495300" cy="438150"/>
          </a:xfrm>
          <a:prstGeom prst="rect">
            <a:avLst/>
          </a:prstGeom>
          <a:noFill/>
        </p:spPr>
      </p:pic>
      <p:pic>
        <p:nvPicPr>
          <p:cNvPr id="9232" name="Picture 16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571480"/>
            <a:ext cx="495300" cy="438150"/>
          </a:xfrm>
          <a:prstGeom prst="rect">
            <a:avLst/>
          </a:prstGeom>
          <a:noFill/>
        </p:spPr>
      </p:pic>
      <p:pic>
        <p:nvPicPr>
          <p:cNvPr id="9233" name="Picture 17" descr="D:\Мама\скачка\zvezdia-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1428736"/>
            <a:ext cx="495300" cy="43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214554"/>
            <a:ext cx="304323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здесь лежат подарки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Hier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liegen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die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Geschenke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4286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 descr="D:\Мама\учу немецкий\Weihnachten\анимашки\geschenk m.teddy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500570"/>
            <a:ext cx="1500198" cy="1397620"/>
          </a:xfrm>
          <a:prstGeom prst="rect">
            <a:avLst/>
          </a:prstGeom>
          <a:noFill/>
        </p:spPr>
      </p:pic>
      <p:pic>
        <p:nvPicPr>
          <p:cNvPr id="10244" name="Picture 4" descr="D:\Мама\учу немецкий\Weihnachten\анимашки\geschenk m.teddy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4929198"/>
            <a:ext cx="1114425" cy="1038225"/>
          </a:xfrm>
          <a:prstGeom prst="rect">
            <a:avLst/>
          </a:prstGeom>
          <a:noFill/>
        </p:spPr>
      </p:pic>
      <p:pic>
        <p:nvPicPr>
          <p:cNvPr id="10246" name="Picture 6" descr="D:\Мама\учу немецкий\Weihnachten\анимашки\linie1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72206"/>
            <a:ext cx="4762500" cy="571500"/>
          </a:xfrm>
          <a:prstGeom prst="rect">
            <a:avLst/>
          </a:prstGeom>
          <a:noFill/>
        </p:spPr>
      </p:pic>
      <p:pic>
        <p:nvPicPr>
          <p:cNvPr id="10247" name="Picture 7" descr="D:\Мама\учу немецкий\Weihnachten\анимашки\linie1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571480"/>
            <a:ext cx="4762500" cy="571500"/>
          </a:xfrm>
          <a:prstGeom prst="rect">
            <a:avLst/>
          </a:prstGeom>
          <a:noFill/>
        </p:spPr>
      </p:pic>
      <p:pic>
        <p:nvPicPr>
          <p:cNvPr id="10251" name="Picture 11" descr="D:\Мама\скачка\prazdnikia-105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5000636"/>
            <a:ext cx="1095375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47846"/>
            <a:ext cx="5112097" cy="641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857884" y="357166"/>
            <a:ext cx="328611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 </a:t>
            </a:r>
            <a:r>
              <a:rPr lang="en-US" sz="2800" dirty="0" smtClean="0"/>
              <a:t>D</a:t>
            </a:r>
            <a:r>
              <a:rPr lang="de-DE" sz="2800" dirty="0" smtClean="0"/>
              <a:t>er Nikolaus </a:t>
            </a:r>
            <a:r>
              <a:rPr lang="ru-RU" sz="2800" dirty="0" smtClean="0"/>
              <a:t>  </a:t>
            </a:r>
            <a:r>
              <a:rPr lang="de-DE" sz="2800" dirty="0" smtClean="0"/>
              <a:t>lebte in der reichen Stadt </a:t>
            </a:r>
            <a:r>
              <a:rPr lang="de-DE" sz="2800" dirty="0" err="1" smtClean="0"/>
              <a:t>Patara</a:t>
            </a:r>
            <a:r>
              <a:rPr lang="de-DE" sz="2800" dirty="0" smtClean="0"/>
              <a:t> (heute Türkei).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57852" y="2000240"/>
            <a:ext cx="32861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Св. Николай не сказочный персонаж. Он родился в городе  </a:t>
            </a:r>
            <a:r>
              <a:rPr lang="ru-RU" sz="2800" dirty="0" err="1" smtClean="0"/>
              <a:t>Патара</a:t>
            </a:r>
            <a:r>
              <a:rPr lang="ru-RU" sz="2800" dirty="0" smtClean="0"/>
              <a:t>  (сейчас Турция).</a:t>
            </a:r>
          </a:p>
          <a:p>
            <a:endParaRPr lang="ru-RU" sz="2800" dirty="0" smtClean="0"/>
          </a:p>
          <a:p>
            <a:r>
              <a:rPr lang="ru-RU" sz="2800" dirty="0" smtClean="0"/>
              <a:t>Позже стал Епископом города Мир </a:t>
            </a:r>
            <a:r>
              <a:rPr lang="ru-RU" sz="2800" dirty="0" err="1" smtClean="0"/>
              <a:t>Ликийских</a:t>
            </a:r>
            <a:r>
              <a:rPr lang="ru-RU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14290"/>
            <a:ext cx="4429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Много добрых дел совершил он за свою долгую жизнь. Особенно он любил детей и всегда помогал им.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572140"/>
            <a:ext cx="31432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Умер св. Николай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6 декабря 334 года.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2214554"/>
            <a:ext cx="48577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Однажды, рассказывают, желая помочь очень бедной семье, Николай взобрался ночью на крышу и оттуда сбросил в светлицу пять узелков с золотыми монетами, узелки упали в обувь детей, стоявшую у окна. То-то было радости на следующий день!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326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NIKOLAUSTAG</vt:lpstr>
      <vt:lpstr>Слайд 2</vt:lpstr>
      <vt:lpstr>Слайд 3</vt:lpstr>
      <vt:lpstr>Слайд 4</vt:lpstr>
      <vt:lpstr>Слайд 5</vt:lpstr>
      <vt:lpstr>Спутник святого Николая – Кнехт Рупрехт. Он несет розги для непослушных детей</vt:lpstr>
      <vt:lpstr>А здесь лежат подарки   Hier liegen die Geschenke.</vt:lpstr>
      <vt:lpstr>Слайд 8</vt:lpstr>
      <vt:lpstr>Слайд 9</vt:lpstr>
      <vt:lpstr>Слайд 10</vt:lpstr>
      <vt:lpstr>Слайд 11</vt:lpstr>
      <vt:lpstr>Einen wunderschönen Nikolaustag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NIKOLAUSTAG</dc:title>
  <dc:creator>User</dc:creator>
  <cp:lastModifiedBy>Anti</cp:lastModifiedBy>
  <cp:revision>22</cp:revision>
  <dcterms:created xsi:type="dcterms:W3CDTF">2012-12-05T21:16:18Z</dcterms:created>
  <dcterms:modified xsi:type="dcterms:W3CDTF">2017-09-17T16:42:34Z</dcterms:modified>
</cp:coreProperties>
</file>