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E56D9-8FD3-416C-B4E4-8382CB0244D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60ED1-E7FC-4748-BD0B-0003EE193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77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E60ED1-E7FC-4748-BD0B-0003EE19304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872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35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58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14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319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75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62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49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3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93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47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40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3E9E9-A491-4DAB-82C4-A3E65CFBAB5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CB8D-BE80-4CA8-805B-E532BB3F9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6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093" y="2025699"/>
            <a:ext cx="876638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Can you sing like a bird?</a:t>
            </a:r>
          </a:p>
          <a:p>
            <a:pPr algn="ctr"/>
            <a:r>
              <a:rPr lang="en-U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Can you run like a dog?</a:t>
            </a:r>
          </a:p>
          <a:p>
            <a:pPr algn="ctr"/>
            <a:r>
              <a:rPr lang="en-U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Can you climb like a chimp in the zoo?</a:t>
            </a:r>
          </a:p>
          <a:p>
            <a:pPr algn="ctr"/>
            <a:r>
              <a:rPr lang="en-U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He can, </a:t>
            </a:r>
            <a:r>
              <a:rPr lang="en-US" sz="4400" b="1" dirty="0" smtClean="0">
                <a:ln w="0"/>
                <a:solidFill>
                  <a:srgbClr val="FF3399"/>
                </a:solidFill>
                <a:effectLst>
                  <a:reflection blurRad="12700" stA="50000" endPos="50000" dist="5000" dir="5400000" sy="-100000" rotWithShape="0"/>
                </a:effectLst>
              </a:rPr>
              <a:t>she</a:t>
            </a:r>
            <a:r>
              <a:rPr lang="en-U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can,</a:t>
            </a:r>
          </a:p>
          <a:p>
            <a:pPr algn="ctr"/>
            <a:r>
              <a:rPr lang="en-US" sz="4400" b="1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You</a:t>
            </a:r>
            <a:r>
              <a:rPr lang="en-U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can, </a:t>
            </a:r>
            <a:r>
              <a:rPr lang="en-US" sz="4400" b="1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they</a:t>
            </a:r>
            <a:r>
              <a:rPr lang="en-U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can,</a:t>
            </a:r>
          </a:p>
          <a:p>
            <a:pPr algn="ctr"/>
            <a:r>
              <a:rPr lang="en-U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And </a:t>
            </a:r>
            <a:r>
              <a:rPr lang="en-US" sz="4400" b="1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I</a:t>
            </a:r>
            <a:r>
              <a:rPr lang="en-US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can too.</a:t>
            </a:r>
            <a:endParaRPr lang="en-US" sz="44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88640"/>
            <a:ext cx="5446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Let’s read a poem.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732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60492" y="28002"/>
            <a:ext cx="59401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Pets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7" y="0"/>
            <a:ext cx="1835696" cy="137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169" y="57737"/>
            <a:ext cx="1776536" cy="177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74917" y="1834273"/>
            <a:ext cx="29690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 panose="020B0502020202020204" pitchFamily="34" charset="0"/>
              </a:rPr>
              <a:t>s</a:t>
            </a:r>
            <a:r>
              <a:rPr lang="en-US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 panose="020B0502020202020204" pitchFamily="34" charset="0"/>
              </a:rPr>
              <a:t>heepdog</a:t>
            </a:r>
            <a:endParaRPr lang="ru-RU" sz="4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ury Gothic" panose="020B0502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66" y="1593266"/>
            <a:ext cx="1900134" cy="11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2284" y="2782669"/>
            <a:ext cx="27454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White mouse</a:t>
            </a:r>
            <a:endParaRPr lang="ru-RU" sz="36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838" y="1439574"/>
            <a:ext cx="1673730" cy="174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27784" y="3149497"/>
            <a:ext cx="2555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hamster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35" y="3076196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312944" y="5975811"/>
            <a:ext cx="17945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parrot</a:t>
            </a:r>
            <a:endParaRPr lang="ru-RU" sz="4800" b="1" cap="all" spc="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31468"/>
            <a:ext cx="2627784" cy="210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926" y="5963334"/>
            <a:ext cx="1911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rabbit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202" y="4072827"/>
            <a:ext cx="23336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946506" y="5733256"/>
            <a:ext cx="3283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clownfish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130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112" y="33961"/>
            <a:ext cx="1317706" cy="98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57" y="5385544"/>
            <a:ext cx="1252271" cy="125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326" y="3817545"/>
            <a:ext cx="29690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 panose="020B0502020202020204" pitchFamily="34" charset="0"/>
              </a:rPr>
              <a:t>s</a:t>
            </a:r>
            <a:r>
              <a:rPr lang="en-US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 panose="020B0502020202020204" pitchFamily="34" charset="0"/>
              </a:rPr>
              <a:t>heepdog</a:t>
            </a:r>
            <a:endParaRPr lang="ru-RU" sz="4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ury Gothic" panose="020B0502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1" y="1096935"/>
            <a:ext cx="1174313" cy="9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77097" y="1592755"/>
            <a:ext cx="26716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r>
              <a:rPr lang="en-US" sz="36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hite mouse</a:t>
            </a:r>
            <a:endParaRPr lang="ru-RU" sz="36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690" y="4043151"/>
            <a:ext cx="1018891" cy="1064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35286" y="2693722"/>
            <a:ext cx="2555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hamster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324" y="5573661"/>
            <a:ext cx="874211" cy="116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747028" y="5852517"/>
            <a:ext cx="17945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parrot</a:t>
            </a:r>
            <a:endParaRPr lang="ru-RU" sz="4800" b="1" cap="all" spc="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647" y="2089597"/>
            <a:ext cx="1359934" cy="108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776163" y="4691110"/>
            <a:ext cx="1911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rabbit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071" y="3300310"/>
            <a:ext cx="1346178" cy="89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512710" y="173605"/>
            <a:ext cx="3283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clownfish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3" name="Прямая со стрелкой 2"/>
          <p:cNvCxnSpPr>
            <a:stCxn id="10" idx="1"/>
          </p:cNvCxnSpPr>
          <p:nvPr/>
        </p:nvCxnSpPr>
        <p:spPr>
          <a:xfrm flipH="1">
            <a:off x="3582360" y="635270"/>
            <a:ext cx="1930350" cy="298178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1187624" y="1484784"/>
            <a:ext cx="4789473" cy="4311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447240" y="3335212"/>
            <a:ext cx="3679783" cy="177265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123728" y="4365104"/>
            <a:ext cx="4104456" cy="16465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031" idx="3"/>
          </p:cNvCxnSpPr>
          <p:nvPr/>
        </p:nvCxnSpPr>
        <p:spPr>
          <a:xfrm flipH="1" flipV="1">
            <a:off x="2519581" y="2633571"/>
            <a:ext cx="4500691" cy="26829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 flipV="1">
            <a:off x="4629347" y="6296885"/>
            <a:ext cx="2472738" cy="577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89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3321" y="3344218"/>
            <a:ext cx="29690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 panose="020B0502020202020204" pitchFamily="34" charset="0"/>
              </a:rPr>
              <a:t>s</a:t>
            </a:r>
            <a:r>
              <a:rPr lang="en-US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Gothic" panose="020B0502020202020204" pitchFamily="34" charset="0"/>
              </a:rPr>
              <a:t>heepdog</a:t>
            </a:r>
            <a:endParaRPr lang="ru-RU" sz="4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ury Gothic" panose="020B0502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9428" y="1412776"/>
            <a:ext cx="26716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r>
              <a:rPr lang="en-US" sz="36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hite mouse</a:t>
            </a:r>
            <a:endParaRPr lang="ru-RU" sz="36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9428" y="2420888"/>
            <a:ext cx="2555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hamster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88931" y="5134289"/>
            <a:ext cx="17945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parrot</a:t>
            </a:r>
            <a:endParaRPr lang="ru-RU" sz="4800" b="1" cap="all" spc="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71591" y="4149642"/>
            <a:ext cx="1911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rabbit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332656"/>
            <a:ext cx="3283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clownfish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642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60492" y="28002"/>
            <a:ext cx="594015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Do you know these pets? Write.</a:t>
            </a:r>
            <a:endParaRPr lang="ru-RU" sz="20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45" y="45460"/>
            <a:ext cx="1835696" cy="137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169" y="57737"/>
            <a:ext cx="1776536" cy="177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82" y="2674294"/>
            <a:ext cx="1900134" cy="11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149" y="1544279"/>
            <a:ext cx="1673730" cy="174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035" y="3076196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07" y="4754207"/>
            <a:ext cx="1477134" cy="1181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202" y="4072827"/>
            <a:ext cx="23336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887" y="51624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57551" y="946004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0899" y="2489628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4018117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172576" y="4082491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280169" y="941814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808341" y="3085860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0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68" y="0"/>
            <a:ext cx="9114331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Look at the picture. Who and what can you see? Yes, she’s the Queen- Elizabeth II. 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9" y="2272432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474" y="948993"/>
            <a:ext cx="66366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People in the UK love animals,</a:t>
            </a:r>
          </a:p>
          <a:p>
            <a:pPr algn="ctr"/>
            <a:r>
              <a:rPr lang="en-US" sz="40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especially cats and dogs.</a:t>
            </a:r>
            <a:endParaRPr lang="ru-RU" sz="40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60889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117</Words>
  <Application>Microsoft Office PowerPoint</Application>
  <PresentationFormat>Экран (4:3)</PresentationFormat>
  <Paragraphs>38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Look at the picture. Who and what can you see? Yes, she’s the Queen- Elizabeth II. 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19</cp:revision>
  <dcterms:created xsi:type="dcterms:W3CDTF">2017-02-14T05:17:19Z</dcterms:created>
  <dcterms:modified xsi:type="dcterms:W3CDTF">2017-09-17T17:39:31Z</dcterms:modified>
</cp:coreProperties>
</file>