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58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3500" y="0"/>
            <a:ext cx="9207500" cy="6858000"/>
          </a:xfrm>
        </p:spPr>
      </p:pic>
      <p:pic>
        <p:nvPicPr>
          <p:cNvPr id="5" name="Рисунок 4" descr="посуд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412776"/>
            <a:ext cx="6768752" cy="39604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Tableware - </a:t>
            </a:r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посуда</a:t>
            </a:r>
            <a:endParaRPr lang="ru-RU" sz="8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2850"/>
          </a:xfrm>
        </p:spPr>
      </p:pic>
      <p:pic>
        <p:nvPicPr>
          <p:cNvPr id="5" name="Рисунок 4" descr="лож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7696" y="1916832"/>
            <a:ext cx="6702696" cy="337739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323528" y="0"/>
            <a:ext cx="8496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Spoon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ложка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ф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9"/>
            <a:ext cx="9144000" cy="6822281"/>
          </a:xfrm>
          <a:prstGeom prst="rect">
            <a:avLst/>
          </a:prstGeom>
        </p:spPr>
      </p:pic>
      <p:pic>
        <p:nvPicPr>
          <p:cNvPr id="10" name="Рисунок 9" descr="вил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772816"/>
            <a:ext cx="4824536" cy="35283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251520" y="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Fork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вилка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3500" y="0"/>
            <a:ext cx="9207500" cy="6858000"/>
          </a:xfrm>
        </p:spPr>
      </p:pic>
      <p:pic>
        <p:nvPicPr>
          <p:cNvPr id="5" name="Рисунок 4" descr="нож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988840"/>
            <a:ext cx="6264696" cy="3456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260648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Knife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нож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3500" y="0"/>
            <a:ext cx="9207500" cy="6858000"/>
          </a:xfrm>
        </p:spPr>
      </p:pic>
      <p:pic>
        <p:nvPicPr>
          <p:cNvPr id="5" name="Рисунок 4" descr="ча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556792"/>
            <a:ext cx="4320480" cy="39604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323528" y="-24340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Cup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чашка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тарел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556793"/>
            <a:ext cx="6048672" cy="36724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-243408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Plate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тарелка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71600" y="908720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for your attention!!!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5</cp:revision>
  <dcterms:created xsi:type="dcterms:W3CDTF">2016-05-07T08:22:41Z</dcterms:created>
  <dcterms:modified xsi:type="dcterms:W3CDTF">2016-05-07T09:26:06Z</dcterms:modified>
</cp:coreProperties>
</file>