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73" r:id="rId2"/>
    <p:sldId id="272" r:id="rId3"/>
    <p:sldId id="267" r:id="rId4"/>
    <p:sldId id="268" r:id="rId5"/>
    <p:sldId id="269" r:id="rId6"/>
    <p:sldId id="270" r:id="rId7"/>
    <p:sldId id="257" r:id="rId8"/>
    <p:sldId id="271" r:id="rId9"/>
    <p:sldId id="258" r:id="rId10"/>
    <p:sldId id="260" r:id="rId11"/>
    <p:sldId id="266" r:id="rId12"/>
    <p:sldId id="261" r:id="rId13"/>
    <p:sldId id="262" r:id="rId14"/>
    <p:sldId id="263" r:id="rId15"/>
    <p:sldId id="264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 autoAdjust="0"/>
    <p:restoredTop sz="94654" autoAdjust="0"/>
  </p:normalViewPr>
  <p:slideViewPr>
    <p:cSldViewPr>
      <p:cViewPr varScale="1">
        <p:scale>
          <a:sx n="83" d="100"/>
          <a:sy n="83" d="100"/>
        </p:scale>
        <p:origin x="-1387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 spd="med">
    <p:wip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9"/>
            <a:ext cx="7704856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Внеклассное мероприятие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12776"/>
            <a:ext cx="7198568" cy="1778496"/>
          </a:xfrm>
        </p:spPr>
        <p:txBody>
          <a:bodyPr>
            <a:noAutofit/>
          </a:bodyPr>
          <a:lstStyle/>
          <a:p>
            <a:r>
              <a:rPr lang="ru-RU" sz="3600" dirty="0" smtClean="0"/>
              <a:t>«Открывая страницы прошлого.</a:t>
            </a:r>
            <a:br>
              <a:rPr lang="ru-RU" sz="3600" dirty="0" smtClean="0"/>
            </a:br>
            <a:r>
              <a:rPr lang="ru-RU" sz="3600" dirty="0" smtClean="0"/>
              <a:t>Славянские куклы-обереги».</a:t>
            </a:r>
            <a:endParaRPr lang="ru-RU" sz="36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771800" y="4869160"/>
            <a:ext cx="5680720" cy="1752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ct val="20000"/>
              </a:spcBef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Подготовила: </a:t>
            </a:r>
            <a:r>
              <a:rPr lang="ru-RU" sz="2000" dirty="0" err="1" smtClean="0"/>
              <a:t>Шангина</a:t>
            </a:r>
            <a:r>
              <a:rPr lang="ru-RU" sz="2000" dirty="0" smtClean="0"/>
              <a:t> Елена Михайловна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 трудового обучения КОУ «НВШООВЗ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№2»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2000" dirty="0" smtClean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dirty="0" smtClean="0"/>
              <a:t>            г. Нижневартовск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Крупеничка</a:t>
            </a:r>
            <a:r>
              <a:rPr lang="ru-RU" b="1" dirty="0" smtClean="0"/>
              <a:t> и Кукла – «Богач»</a:t>
            </a:r>
            <a:endParaRPr lang="ru-RU" dirty="0"/>
          </a:p>
        </p:txBody>
      </p:sp>
      <p:pic>
        <p:nvPicPr>
          <p:cNvPr id="17410" name="Picture 2" descr="Крупенич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484784"/>
            <a:ext cx="3361556" cy="4747265"/>
          </a:xfrm>
          <a:prstGeom prst="rect">
            <a:avLst/>
          </a:prstGeom>
          <a:noFill/>
        </p:spPr>
      </p:pic>
      <p:pic>
        <p:nvPicPr>
          <p:cNvPr id="17412" name="Picture 4" descr="http://galina-shmerling.com/assets/images/%D0%A0%D0%B8%D1%81%D1%83%D0%BD%D0%BE%D0%BA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1844824"/>
            <a:ext cx="4640166" cy="44464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 smtClean="0"/>
              <a:t>Кукла-веник</a:t>
            </a:r>
            <a:endParaRPr lang="ru-RU" dirty="0"/>
          </a:p>
        </p:txBody>
      </p:sp>
      <p:pic>
        <p:nvPicPr>
          <p:cNvPr id="6146" name="Picture 2" descr="Как сделать куклу веник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980728"/>
            <a:ext cx="5184576" cy="55223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/>
              <a:t>Кубышка-Травница</a:t>
            </a:r>
            <a:endParaRPr lang="ru-RU" dirty="0"/>
          </a:p>
        </p:txBody>
      </p:sp>
      <p:pic>
        <p:nvPicPr>
          <p:cNvPr id="18434" name="Picture 2" descr="Кубышка-Травниц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1124744"/>
            <a:ext cx="5805264" cy="545587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/>
              <a:t>Солнечный конь</a:t>
            </a:r>
            <a:endParaRPr lang="ru-RU" dirty="0"/>
          </a:p>
        </p:txBody>
      </p:sp>
      <p:pic>
        <p:nvPicPr>
          <p:cNvPr id="19458" name="Picture 2" descr="Солнечный конь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908720"/>
            <a:ext cx="4873724" cy="555342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Пеленашка</a:t>
            </a:r>
            <a:endParaRPr lang="ru-RU" dirty="0"/>
          </a:p>
        </p:txBody>
      </p:sp>
      <p:pic>
        <p:nvPicPr>
          <p:cNvPr id="20482" name="Picture 2" descr="Пеленаш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1484784"/>
            <a:ext cx="4725144" cy="472514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Неразлучники</a:t>
            </a:r>
            <a:endParaRPr lang="ru-RU" dirty="0"/>
          </a:p>
        </p:txBody>
      </p:sp>
      <p:pic>
        <p:nvPicPr>
          <p:cNvPr id="2050" name="Picture 2" descr="http://img4.searchmasterclass.net/uploads/posts/2013-06-21/image_40438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340768"/>
            <a:ext cx="7349993" cy="48965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/>
              <a:t>  Счастье</a:t>
            </a:r>
            <a:endParaRPr lang="ru-RU" dirty="0"/>
          </a:p>
        </p:txBody>
      </p:sp>
      <p:pic>
        <p:nvPicPr>
          <p:cNvPr id="2049" name="Picture 1" descr="C:\Users\ЕЛЕНА\Desktop\мастеркл кулы\фото\20170422_2319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1268760"/>
            <a:ext cx="7047880" cy="528591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836712"/>
            <a:ext cx="6552728" cy="518457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ru-RU" sz="2600" b="1" i="1" dirty="0" smtClean="0"/>
              <a:t>Куколка народная – чудо из чудес! </a:t>
            </a:r>
            <a:br>
              <a:rPr lang="ru-RU" sz="2600" b="1" i="1" dirty="0" smtClean="0"/>
            </a:br>
            <a:r>
              <a:rPr lang="ru-RU" sz="2600" b="1" i="1" dirty="0" smtClean="0"/>
              <a:t>Нет тебя пригожее и милее нет. </a:t>
            </a:r>
            <a:br>
              <a:rPr lang="ru-RU" sz="2600" b="1" i="1" dirty="0" smtClean="0"/>
            </a:br>
            <a:r>
              <a:rPr lang="ru-RU" sz="2600" b="1" i="1" dirty="0" smtClean="0"/>
              <a:t>Мама дочке делала, всё тепло вложив… </a:t>
            </a:r>
            <a:br>
              <a:rPr lang="ru-RU" sz="2600" b="1" i="1" dirty="0" smtClean="0"/>
            </a:br>
            <a:r>
              <a:rPr lang="ru-RU" sz="2600" b="1" i="1" dirty="0" smtClean="0"/>
              <a:t>Лоскуток к лоскутику примотав, не шив. </a:t>
            </a:r>
            <a:br>
              <a:rPr lang="ru-RU" sz="2600" b="1" i="1" dirty="0" smtClean="0"/>
            </a:br>
            <a:r>
              <a:rPr lang="ru-RU" sz="2600" b="1" i="1" dirty="0" smtClean="0"/>
              <a:t>Чтоб уколов не было от судьбы лихой, </a:t>
            </a:r>
            <a:br>
              <a:rPr lang="ru-RU" sz="2600" b="1" i="1" dirty="0" smtClean="0"/>
            </a:br>
            <a:r>
              <a:rPr lang="ru-RU" sz="2600" b="1" i="1" dirty="0" smtClean="0"/>
              <a:t>Чтоб счастливой доченька выросла большой, </a:t>
            </a:r>
            <a:br>
              <a:rPr lang="ru-RU" sz="2600" b="1" i="1" dirty="0" smtClean="0"/>
            </a:br>
            <a:r>
              <a:rPr lang="ru-RU" sz="2600" b="1" i="1" dirty="0" smtClean="0"/>
              <a:t>Чтоб была подруженькой кукла ей всегда </a:t>
            </a:r>
            <a:br>
              <a:rPr lang="ru-RU" sz="2600" b="1" i="1" dirty="0" smtClean="0"/>
            </a:br>
            <a:r>
              <a:rPr lang="ru-RU" sz="2600" b="1" i="1" dirty="0" smtClean="0"/>
              <a:t>И беду и радости с ней всегда деля. </a:t>
            </a:r>
            <a:br>
              <a:rPr lang="ru-RU" sz="2600" b="1" i="1" dirty="0" smtClean="0"/>
            </a:br>
            <a:r>
              <a:rPr lang="ru-RU" sz="2600" b="1" i="1" dirty="0" smtClean="0"/>
              <a:t>Пусть живут традиции на Руси моей! </a:t>
            </a:r>
            <a:br>
              <a:rPr lang="ru-RU" sz="2600" b="1" i="1" dirty="0" smtClean="0"/>
            </a:br>
            <a:r>
              <a:rPr lang="ru-RU" sz="2600" b="1" i="1" dirty="0" smtClean="0"/>
              <a:t>Пусть играют в куколки доченьки детей!</a:t>
            </a:r>
          </a:p>
          <a:p>
            <a:pPr algn="r"/>
            <a:r>
              <a:rPr lang="ru-RU" b="1" i="1" dirty="0" smtClean="0"/>
              <a:t>«Народная кукла» </a:t>
            </a:r>
            <a:r>
              <a:rPr lang="ru-RU" dirty="0" smtClean="0"/>
              <a:t> </a:t>
            </a:r>
            <a:r>
              <a:rPr lang="ru-RU" dirty="0" err="1" smtClean="0"/>
              <a:t>Лупанчук</a:t>
            </a:r>
            <a:r>
              <a:rPr lang="ru-RU" dirty="0" smtClean="0"/>
              <a:t> О.Ю. 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Берегин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332656"/>
            <a:ext cx="5472608" cy="60806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Берегин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620688"/>
            <a:ext cx="8208912" cy="555013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0.infourok.ru/images/doc/301/301026/img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23928" y="116632"/>
            <a:ext cx="5040560" cy="6431059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611560" y="764704"/>
            <a:ext cx="3744416" cy="3744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3645024"/>
            <a:ext cx="3024336" cy="2952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Первая славянская кукла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- 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Коллодия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s8.pikabu.ru/post_img/2017/01/10/11/1484076052115618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260648"/>
            <a:ext cx="7875240" cy="635269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Славянские кукл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71800" y="1700808"/>
            <a:ext cx="3774638" cy="4725144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67544" y="188640"/>
            <a:ext cx="813690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История славянской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обрядовой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куклы.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s019.radikal.ru/i621/1403/27/3a7b1baa6ed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8640"/>
            <a:ext cx="2520280" cy="6505154"/>
          </a:xfrm>
          <a:prstGeom prst="rect">
            <a:avLst/>
          </a:prstGeom>
          <a:noFill/>
        </p:spPr>
      </p:pic>
      <p:pic>
        <p:nvPicPr>
          <p:cNvPr id="5" name="Picture 2" descr="http://s019.radikal.ru/i621/1403/27/3a7b1baa6ed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260648"/>
            <a:ext cx="4320480" cy="4701699"/>
          </a:xfrm>
          <a:prstGeom prst="rect">
            <a:avLst/>
          </a:prstGeom>
          <a:noFill/>
        </p:spPr>
      </p:pic>
      <p:pic>
        <p:nvPicPr>
          <p:cNvPr id="6" name="Picture 2" descr="http://s019.radikal.ru/i621/1403/27/3a7b1baa6ed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3645024"/>
            <a:ext cx="3881627" cy="30243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45224"/>
            <a:ext cx="3888432" cy="1143000"/>
          </a:xfrm>
        </p:spPr>
        <p:txBody>
          <a:bodyPr/>
          <a:lstStyle/>
          <a:p>
            <a:r>
              <a:rPr lang="ru-RU" b="1" dirty="0" err="1" smtClean="0"/>
              <a:t>Десятиручка</a:t>
            </a:r>
            <a:endParaRPr lang="ru-RU" dirty="0"/>
          </a:p>
        </p:txBody>
      </p:sp>
      <p:pic>
        <p:nvPicPr>
          <p:cNvPr id="14338" name="Picture 2" descr="Это обрядовая многорукая кукла &quot;Десятиручка&quot;. Ее делали из лыка или соломы 14 октября на Покров, когда садились за рукоделие. В изготовлении используются нитки красного цвета, который является обережным. На низ сарафана вкруговую привязывается обязательно 9 красных ниточек-бантов.            Куколка предназначалась для помощи девушкам, готовящим свое приданое, и женщинам в разных делах, таких как ткачество, шитье, вышивка, вязание и т.д.             Традиционно после изготовления она почти сразу же сжигалась.             Предлагаем повесить куколку на видное место в комнате, где женщина проводит время в работе.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9992" y="908720"/>
            <a:ext cx="4491808" cy="5832648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619672" y="188640"/>
            <a:ext cx="5760640" cy="648071"/>
          </a:xfrm>
          <a:prstGeom prst="rect">
            <a:avLst/>
          </a:prstGeom>
        </p:spPr>
        <p:txBody>
          <a:bodyPr vert="horz" anchor="ctr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Славянские куклы обереги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4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318</TotalTime>
  <Words>62</Words>
  <Application>Microsoft Office PowerPoint</Application>
  <PresentationFormat>Экран (4:3)</PresentationFormat>
  <Paragraphs>20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Внеклассное мероприятие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Десятиручка</vt:lpstr>
      <vt:lpstr>Крупеничка и Кукла – «Богач»</vt:lpstr>
      <vt:lpstr>Кукла-веник</vt:lpstr>
      <vt:lpstr>Кубышка-Травница</vt:lpstr>
      <vt:lpstr>Солнечный конь</vt:lpstr>
      <vt:lpstr>Пеленашка</vt:lpstr>
      <vt:lpstr>Неразлучники</vt:lpstr>
      <vt:lpstr>  Счастье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Славянские куклы обереги</dc:title>
  <dc:creator>ЕЛЕНА</dc:creator>
  <cp:lastModifiedBy>ЕЛЕНА</cp:lastModifiedBy>
  <cp:revision>38</cp:revision>
  <dcterms:created xsi:type="dcterms:W3CDTF">2017-04-12T17:15:02Z</dcterms:created>
  <dcterms:modified xsi:type="dcterms:W3CDTF">2017-09-17T17:03:38Z</dcterms:modified>
</cp:coreProperties>
</file>